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4" r:id="rId4"/>
    <p:sldId id="258" r:id="rId5"/>
    <p:sldId id="295" r:id="rId6"/>
    <p:sldId id="304" r:id="rId7"/>
    <p:sldId id="286" r:id="rId8"/>
    <p:sldId id="271" r:id="rId9"/>
    <p:sldId id="307" r:id="rId10"/>
    <p:sldId id="259" r:id="rId11"/>
    <p:sldId id="284" r:id="rId12"/>
    <p:sldId id="290" r:id="rId13"/>
    <p:sldId id="281" r:id="rId14"/>
    <p:sldId id="299" r:id="rId15"/>
    <p:sldId id="278" r:id="rId16"/>
    <p:sldId id="301" r:id="rId17"/>
    <p:sldId id="261" r:id="rId18"/>
    <p:sldId id="262" r:id="rId19"/>
    <p:sldId id="296" r:id="rId20"/>
    <p:sldId id="266" r:id="rId21"/>
    <p:sldId id="289" r:id="rId22"/>
    <p:sldId id="267" r:id="rId23"/>
    <p:sldId id="303" r:id="rId24"/>
    <p:sldId id="272" r:id="rId25"/>
    <p:sldId id="265" r:id="rId26"/>
    <p:sldId id="310" r:id="rId27"/>
    <p:sldId id="311" r:id="rId28"/>
    <p:sldId id="312" r:id="rId29"/>
    <p:sldId id="313" r:id="rId30"/>
    <p:sldId id="315" r:id="rId31"/>
    <p:sldId id="316" r:id="rId3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F4"/>
    <a:srgbClr val="CC3300"/>
    <a:srgbClr val="003300"/>
    <a:srgbClr val="FFFF99"/>
    <a:srgbClr val="CC9900"/>
    <a:srgbClr val="800000"/>
    <a:srgbClr val="CCCC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7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F169-2E51-4D54-87AE-922765FE2A5A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55740-DDD1-4426-932E-517412FBF8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067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55740-DDD1-4426-932E-517412FBF8B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04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 rot="-60000">
            <a:off x="827584" y="305056"/>
            <a:ext cx="7121932" cy="106695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VERSALHES:</a:t>
            </a:r>
            <a:r>
              <a:rPr lang="pt-PT" sz="35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O ESPELHO DO ABSOLUTISMO</a:t>
            </a:r>
            <a:endParaRPr lang="pt-PT" sz="3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2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000">
                <a:srgbClr val="FFC000">
                  <a:shade val="30000"/>
                  <a:satMod val="115000"/>
                </a:srgbClr>
              </a:gs>
              <a:gs pos="72000">
                <a:srgbClr val="FFC000">
                  <a:shade val="67500"/>
                  <a:satMod val="115000"/>
                </a:srgbClr>
              </a:gs>
              <a:gs pos="100000">
                <a:srgbClr val="F6C1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2249" y="140408"/>
            <a:ext cx="7680755" cy="32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P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VERSALHES:</a:t>
            </a:r>
            <a:r>
              <a:rPr lang="pt-PT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 ESPELHO DO ABSOLUTISMO</a:t>
            </a:r>
            <a:endParaRPr lang="pt-PT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 userDrawn="1"/>
        </p:nvSpPr>
        <p:spPr>
          <a:xfrm>
            <a:off x="0" y="476672"/>
            <a:ext cx="9036495" cy="6296087"/>
          </a:xfrm>
          <a:custGeom>
            <a:avLst/>
            <a:gdLst>
              <a:gd name="connsiteX0" fmla="*/ 0 w 9200542"/>
              <a:gd name="connsiteY0" fmla="*/ 227981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8" fmla="*/ 0 w 9200542"/>
              <a:gd name="connsiteY8" fmla="*/ 227981 h 6296087"/>
              <a:gd name="connsiteX0" fmla="*/ 0 w 9200542"/>
              <a:gd name="connsiteY0" fmla="*/ 6068106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0" fmla="*/ 1093072 w 10065633"/>
              <a:gd name="connsiteY0" fmla="*/ 6296087 h 6296087"/>
              <a:gd name="connsiteX1" fmla="*/ 1093072 w 10065633"/>
              <a:gd name="connsiteY1" fmla="*/ 0 h 6296087"/>
              <a:gd name="connsiteX2" fmla="*/ 9837652 w 10065633"/>
              <a:gd name="connsiteY2" fmla="*/ 0 h 6296087"/>
              <a:gd name="connsiteX3" fmla="*/ 10065633 w 10065633"/>
              <a:gd name="connsiteY3" fmla="*/ 227981 h 6296087"/>
              <a:gd name="connsiteX4" fmla="*/ 10065633 w 10065633"/>
              <a:gd name="connsiteY4" fmla="*/ 6068106 h 6296087"/>
              <a:gd name="connsiteX5" fmla="*/ 9837652 w 10065633"/>
              <a:gd name="connsiteY5" fmla="*/ 6296087 h 6296087"/>
              <a:gd name="connsiteX6" fmla="*/ 1093072 w 10065633"/>
              <a:gd name="connsiteY6" fmla="*/ 6296087 h 6296087"/>
              <a:gd name="connsiteX0" fmla="*/ 1223279 w 10195840"/>
              <a:gd name="connsiteY0" fmla="*/ 6296087 h 6296087"/>
              <a:gd name="connsiteX1" fmla="*/ 1223279 w 10195840"/>
              <a:gd name="connsiteY1" fmla="*/ 0 h 6296087"/>
              <a:gd name="connsiteX2" fmla="*/ 9967859 w 10195840"/>
              <a:gd name="connsiteY2" fmla="*/ 0 h 6296087"/>
              <a:gd name="connsiteX3" fmla="*/ 10195840 w 10195840"/>
              <a:gd name="connsiteY3" fmla="*/ 227981 h 6296087"/>
              <a:gd name="connsiteX4" fmla="*/ 10195840 w 10195840"/>
              <a:gd name="connsiteY4" fmla="*/ 6068106 h 6296087"/>
              <a:gd name="connsiteX5" fmla="*/ 9967859 w 10195840"/>
              <a:gd name="connsiteY5" fmla="*/ 6296087 h 6296087"/>
              <a:gd name="connsiteX6" fmla="*/ 1223279 w 10195840"/>
              <a:gd name="connsiteY6" fmla="*/ 6296087 h 6296087"/>
              <a:gd name="connsiteX0" fmla="*/ 647747 w 9620308"/>
              <a:gd name="connsiteY0" fmla="*/ 6296087 h 6296087"/>
              <a:gd name="connsiteX1" fmla="*/ 647747 w 9620308"/>
              <a:gd name="connsiteY1" fmla="*/ 0 h 6296087"/>
              <a:gd name="connsiteX2" fmla="*/ 9392327 w 9620308"/>
              <a:gd name="connsiteY2" fmla="*/ 0 h 6296087"/>
              <a:gd name="connsiteX3" fmla="*/ 9620308 w 9620308"/>
              <a:gd name="connsiteY3" fmla="*/ 227981 h 6296087"/>
              <a:gd name="connsiteX4" fmla="*/ 9620308 w 9620308"/>
              <a:gd name="connsiteY4" fmla="*/ 6068106 h 6296087"/>
              <a:gd name="connsiteX5" fmla="*/ 9392327 w 9620308"/>
              <a:gd name="connsiteY5" fmla="*/ 6296087 h 6296087"/>
              <a:gd name="connsiteX6" fmla="*/ 647747 w 9620308"/>
              <a:gd name="connsiteY6" fmla="*/ 6296087 h 6296087"/>
              <a:gd name="connsiteX0" fmla="*/ 0 w 8972561"/>
              <a:gd name="connsiteY0" fmla="*/ 6296087 h 6296087"/>
              <a:gd name="connsiteX1" fmla="*/ 0 w 8972561"/>
              <a:gd name="connsiteY1" fmla="*/ 0 h 6296087"/>
              <a:gd name="connsiteX2" fmla="*/ 8744580 w 8972561"/>
              <a:gd name="connsiteY2" fmla="*/ 0 h 6296087"/>
              <a:gd name="connsiteX3" fmla="*/ 8972561 w 8972561"/>
              <a:gd name="connsiteY3" fmla="*/ 227981 h 6296087"/>
              <a:gd name="connsiteX4" fmla="*/ 8972561 w 8972561"/>
              <a:gd name="connsiteY4" fmla="*/ 6068106 h 6296087"/>
              <a:gd name="connsiteX5" fmla="*/ 8744580 w 8972561"/>
              <a:gd name="connsiteY5" fmla="*/ 6296087 h 6296087"/>
              <a:gd name="connsiteX6" fmla="*/ 0 w 8972561"/>
              <a:gd name="connsiteY6" fmla="*/ 6296087 h 629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72561" h="6296087">
                <a:moveTo>
                  <a:pt x="0" y="6296087"/>
                </a:moveTo>
                <a:lnTo>
                  <a:pt x="0" y="0"/>
                </a:lnTo>
                <a:lnTo>
                  <a:pt x="8744580" y="0"/>
                </a:lnTo>
                <a:cubicBezTo>
                  <a:pt x="8870490" y="0"/>
                  <a:pt x="8972561" y="102071"/>
                  <a:pt x="8972561" y="227981"/>
                </a:cubicBezTo>
                <a:lnTo>
                  <a:pt x="8972561" y="6068106"/>
                </a:lnTo>
                <a:cubicBezTo>
                  <a:pt x="8972561" y="6194016"/>
                  <a:pt x="8870490" y="6296087"/>
                  <a:pt x="8744580" y="6296087"/>
                </a:cubicBezTo>
                <a:lnTo>
                  <a:pt x="0" y="62960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8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B2764-1B9B-484E-8829-553754F10516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5D9E-001C-4692-B2F9-28D0E4052A3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852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B2764-1B9B-484E-8829-553754F10516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5D9E-001C-4692-B2F9-28D0E4052A3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18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B2764-1B9B-484E-8829-553754F10516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95D9E-001C-4692-B2F9-28D0E4052A3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135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4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teauversailles.fr/templates/versailles/map/MapMain.php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445224"/>
            <a:ext cx="2000250" cy="1266825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6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http://www4b.ac-lille.fr/~pgdegennes/histoire/dupond.ax/Versailles/Versailles%202_fichiers/image031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848"/>
            <a:ext cx="3529013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85985" y="712363"/>
            <a:ext cx="3693435" cy="1223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dirty="0"/>
              <a:t>Em Versalhes, Luís XIV assumiu a imagem de rei protetor das artes.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20" y="476673"/>
            <a:ext cx="4941052" cy="629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135004" y="5944882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1" dirty="0">
                <a:latin typeface="Calibri" panose="020F0502020204030204" pitchFamily="34" charset="0"/>
              </a:rPr>
              <a:t>Henri </a:t>
            </a:r>
            <a:r>
              <a:rPr lang="fr-FR" sz="1600" b="1" dirty="0" err="1">
                <a:latin typeface="Calibri" panose="020F0502020204030204" pitchFamily="34" charset="0"/>
              </a:rPr>
              <a:t>Testelin</a:t>
            </a:r>
            <a:r>
              <a:rPr lang="fr-FR" sz="1600" b="1" dirty="0">
                <a:latin typeface="Calibri" panose="020F0502020204030204" pitchFamily="34" charset="0"/>
              </a:rPr>
              <a:t>, </a:t>
            </a:r>
            <a:r>
              <a:rPr lang="fr-FR" sz="1600" b="1" i="1" dirty="0" err="1">
                <a:latin typeface="Calibri" panose="020F0502020204030204" pitchFamily="34" charset="0"/>
              </a:rPr>
              <a:t>Retrato</a:t>
            </a:r>
            <a:r>
              <a:rPr lang="fr-FR" sz="1600" b="1" i="1" dirty="0">
                <a:latin typeface="Calibri" panose="020F0502020204030204" pitchFamily="34" charset="0"/>
              </a:rPr>
              <a:t> </a:t>
            </a:r>
            <a:r>
              <a:rPr lang="fr-FR" sz="1600" b="1" i="1" dirty="0">
                <a:effectLst/>
                <a:latin typeface="Calibri" panose="020F0502020204030204" pitchFamily="34" charset="0"/>
              </a:rPr>
              <a:t>de </a:t>
            </a:r>
            <a:r>
              <a:rPr lang="fr-FR" sz="1600" b="1" i="1" dirty="0" err="1">
                <a:effectLst/>
                <a:latin typeface="Calibri" panose="020F0502020204030204" pitchFamily="34" charset="0"/>
              </a:rPr>
              <a:t>Luís</a:t>
            </a:r>
            <a:r>
              <a:rPr lang="fr-FR" sz="1600" b="1" i="1" dirty="0">
                <a:effectLst/>
                <a:latin typeface="Calibri" panose="020F0502020204030204" pitchFamily="34" charset="0"/>
              </a:rPr>
              <a:t> XIV, </a:t>
            </a:r>
            <a:r>
              <a:rPr lang="fr-FR" sz="1600" b="1" i="1" dirty="0" err="1">
                <a:effectLst/>
                <a:latin typeface="Calibri" panose="020F0502020204030204" pitchFamily="34" charset="0"/>
              </a:rPr>
              <a:t>protetor</a:t>
            </a:r>
            <a:r>
              <a:rPr lang="fr-FR" sz="1600" b="1" i="1" dirty="0">
                <a:effectLst/>
                <a:latin typeface="Calibri" panose="020F0502020204030204" pitchFamily="34" charset="0"/>
              </a:rPr>
              <a:t> da </a:t>
            </a:r>
            <a:r>
              <a:rPr lang="fr-FR" sz="1600" b="1" i="1" dirty="0" err="1">
                <a:effectLst/>
                <a:latin typeface="Calibri" panose="020F0502020204030204" pitchFamily="34" charset="0"/>
              </a:rPr>
              <a:t>Academia</a:t>
            </a:r>
            <a:r>
              <a:rPr lang="fr-FR" sz="1600" b="1" i="1" dirty="0">
                <a:effectLst/>
                <a:latin typeface="Calibri" panose="020F0502020204030204" pitchFamily="34" charset="0"/>
              </a:rPr>
              <a:t> Real da </a:t>
            </a:r>
            <a:r>
              <a:rPr lang="fr-FR" sz="1600" b="1" i="1" dirty="0" err="1">
                <a:effectLst/>
                <a:latin typeface="Calibri" panose="020F0502020204030204" pitchFamily="34" charset="0"/>
              </a:rPr>
              <a:t>Pintura</a:t>
            </a:r>
            <a:r>
              <a:rPr lang="fr-FR" sz="1600" b="1" i="1" dirty="0">
                <a:effectLst/>
                <a:latin typeface="Calibri" panose="020F0502020204030204" pitchFamily="34" charset="0"/>
              </a:rPr>
              <a:t> e da </a:t>
            </a:r>
            <a:r>
              <a:rPr lang="fr-FR" sz="1600" b="1" i="1" dirty="0" err="1">
                <a:effectLst/>
                <a:latin typeface="Calibri" panose="020F0502020204030204" pitchFamily="34" charset="0"/>
              </a:rPr>
              <a:t>Escultura</a:t>
            </a:r>
            <a:r>
              <a:rPr lang="fr-FR" sz="1600" b="1" dirty="0">
                <a:effectLst/>
                <a:latin typeface="Calibri" panose="020F0502020204030204" pitchFamily="34" charset="0"/>
              </a:rPr>
              <a:t>, c. 1688.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99046" y="277211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Pousa a mão sobre o génio </a:t>
            </a:r>
            <a:r>
              <a:rPr lang="pt-PT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protetor</a:t>
            </a:r>
            <a:r>
              <a:rPr lang="pt-P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da Academia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21414" y="4766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</a:rPr>
              <a:t>OS ELEMENTOS DECORATIVOS REMETEM PARA AS ATIVIDADES DA ACADEMIA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93484" y="462621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Globo Celeste: Astronomia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981628" y="5272541"/>
            <a:ext cx="218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Busto de Alexandre Magno: escultura clássica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29073" y="5769230"/>
            <a:ext cx="2189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Livros abertos, compasso e tela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70828" y="1383396"/>
            <a:ext cx="133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</a:rPr>
              <a:t>Cenário com elementos arquitetónicos</a:t>
            </a:r>
          </a:p>
        </p:txBody>
      </p:sp>
    </p:spTree>
    <p:extLst>
      <p:ext uri="{BB962C8B-B14F-4D97-AF65-F5344CB8AC3E}">
        <p14:creationId xmlns:p14="http://schemas.microsoft.com/office/powerpoint/2010/main" val="13192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2"/>
          <a:stretch/>
        </p:blipFill>
        <p:spPr>
          <a:xfrm>
            <a:off x="0" y="2492896"/>
            <a:ext cx="9036496" cy="4056261"/>
          </a:xfrm>
          <a:prstGeom prst="rect">
            <a:avLst/>
          </a:prstGeo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9388" y="584200"/>
            <a:ext cx="8713092" cy="1836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dirty="0"/>
              <a:t>A vida na corte era regulada pela etiqueta rigorosa e minuciosa.</a:t>
            </a:r>
          </a:p>
          <a:p>
            <a:pPr marL="0" indent="0">
              <a:buNone/>
            </a:pPr>
            <a:r>
              <a:rPr lang="pt-PT" sz="2200" b="1" dirty="0"/>
              <a:t>Os cortesãos assistiam ao levantar, ao deitar e às refeições do rei.</a:t>
            </a:r>
          </a:p>
          <a:p>
            <a:pPr marL="0" indent="0">
              <a:buNone/>
            </a:pPr>
            <a:r>
              <a:rPr lang="pt-PT" sz="2200" b="1" dirty="0"/>
              <a:t>Estes acontecimentos do quotidiano tornaram-se momentos do cerimonial e da teatralização do poder.</a:t>
            </a:r>
          </a:p>
        </p:txBody>
      </p:sp>
    </p:spTree>
    <p:extLst>
      <p:ext uri="{BB962C8B-B14F-4D97-AF65-F5344CB8AC3E}">
        <p14:creationId xmlns:p14="http://schemas.microsoft.com/office/powerpoint/2010/main" val="29179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2"/>
          <a:stretch/>
        </p:blipFill>
        <p:spPr>
          <a:xfrm>
            <a:off x="0" y="2492896"/>
            <a:ext cx="9036496" cy="4056261"/>
          </a:xfrm>
          <a:prstGeom prst="rect">
            <a:avLst/>
          </a:prstGeom>
        </p:spPr>
      </p:pic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4032250" y="27305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81472" y="548681"/>
            <a:ext cx="8783016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b="1" dirty="0"/>
              <a:t>«Os </a:t>
            </a:r>
            <a:r>
              <a:rPr lang="fr-FR" sz="2200" b="1" dirty="0" err="1"/>
              <a:t>povos</a:t>
            </a:r>
            <a:r>
              <a:rPr lang="fr-FR" sz="2200" b="1" dirty="0"/>
              <a:t> sobre os quais </a:t>
            </a:r>
            <a:r>
              <a:rPr lang="fr-FR" sz="2200" b="1" dirty="0" err="1"/>
              <a:t>nós</a:t>
            </a:r>
            <a:r>
              <a:rPr lang="fr-FR" sz="2200" b="1" dirty="0"/>
              <a:t> </a:t>
            </a:r>
            <a:r>
              <a:rPr lang="fr-FR" sz="2200" b="1" dirty="0" err="1"/>
              <a:t>governamos</a:t>
            </a:r>
            <a:r>
              <a:rPr lang="fr-FR" sz="2200" b="1" dirty="0"/>
              <a:t>, </a:t>
            </a:r>
            <a:r>
              <a:rPr lang="fr-FR" sz="2200" b="1" dirty="0" err="1"/>
              <a:t>incapazes</a:t>
            </a:r>
            <a:r>
              <a:rPr lang="fr-FR" sz="2200" b="1" dirty="0"/>
              <a:t> de </a:t>
            </a:r>
            <a:r>
              <a:rPr lang="fr-FR" sz="2200" b="1" dirty="0" err="1"/>
              <a:t>conhecer</a:t>
            </a:r>
            <a:r>
              <a:rPr lang="fr-FR" sz="2200" b="1" dirty="0"/>
              <a:t> a </a:t>
            </a:r>
            <a:r>
              <a:rPr lang="fr-FR" sz="2200" b="1" dirty="0" err="1"/>
              <a:t>profundidade</a:t>
            </a:r>
            <a:r>
              <a:rPr lang="fr-FR" sz="2200" b="1" dirty="0"/>
              <a:t> </a:t>
            </a:r>
            <a:r>
              <a:rPr lang="fr-FR" sz="2200" b="1" dirty="0" err="1"/>
              <a:t>das</a:t>
            </a:r>
            <a:r>
              <a:rPr lang="fr-FR" sz="2200" b="1" dirty="0"/>
              <a:t> </a:t>
            </a:r>
            <a:r>
              <a:rPr lang="fr-FR" sz="2200" b="1" dirty="0" err="1"/>
              <a:t>coisas</a:t>
            </a:r>
            <a:r>
              <a:rPr lang="fr-FR" sz="2200" b="1" dirty="0"/>
              <a:t>, </a:t>
            </a:r>
            <a:r>
              <a:rPr lang="fr-FR" sz="2200" b="1" dirty="0" err="1"/>
              <a:t>regulam</a:t>
            </a:r>
            <a:r>
              <a:rPr lang="fr-FR" sz="2200" b="1" dirty="0"/>
              <a:t> </a:t>
            </a:r>
            <a:r>
              <a:rPr lang="fr-FR" sz="2200" b="1" dirty="0" err="1"/>
              <a:t>geralmente</a:t>
            </a:r>
            <a:r>
              <a:rPr lang="fr-FR" sz="2200" b="1" dirty="0"/>
              <a:t> o </a:t>
            </a:r>
            <a:r>
              <a:rPr lang="fr-FR" sz="2200" b="1" dirty="0" err="1"/>
              <a:t>seu</a:t>
            </a:r>
            <a:r>
              <a:rPr lang="fr-FR" sz="2200" b="1" dirty="0"/>
              <a:t> </a:t>
            </a:r>
            <a:r>
              <a:rPr lang="fr-FR" sz="2200" b="1" dirty="0" err="1"/>
              <a:t>julgamento</a:t>
            </a:r>
            <a:r>
              <a:rPr lang="fr-FR" sz="2200" b="1" dirty="0"/>
              <a:t> </a:t>
            </a:r>
            <a:r>
              <a:rPr lang="fr-FR" sz="2200" b="1" dirty="0" err="1"/>
              <a:t>pelo</a:t>
            </a:r>
            <a:r>
              <a:rPr lang="fr-FR" sz="2200" b="1" dirty="0"/>
              <a:t> que </a:t>
            </a:r>
            <a:r>
              <a:rPr lang="fr-FR" sz="2200" b="1" dirty="0" err="1"/>
              <a:t>veem</a:t>
            </a:r>
            <a:r>
              <a:rPr lang="fr-FR" sz="2200" b="1" dirty="0"/>
              <a:t> de fora </a:t>
            </a:r>
            <a:r>
              <a:rPr lang="pt-PT" sz="2200" b="1" dirty="0"/>
              <a:t>e é geralmente na precedência e na hierarquização que eles medem o seu respeito e obediência</a:t>
            </a:r>
            <a:r>
              <a:rPr lang="fr-FR" sz="2200" b="1" dirty="0"/>
              <a:t>». </a:t>
            </a:r>
          </a:p>
          <a:p>
            <a:pPr marL="0" indent="0" algn="r">
              <a:buNone/>
            </a:pPr>
            <a:r>
              <a:rPr lang="fr-FR" sz="2200" b="1" dirty="0" err="1">
                <a:latin typeface="Calibri" panose="020F0502020204030204" pitchFamily="34" charset="0"/>
              </a:rPr>
              <a:t>Luís</a:t>
            </a:r>
            <a:r>
              <a:rPr lang="fr-FR" sz="2200" b="1" dirty="0">
                <a:latin typeface="Calibri" panose="020F0502020204030204" pitchFamily="34" charset="0"/>
              </a:rPr>
              <a:t> XIV, </a:t>
            </a:r>
            <a:r>
              <a:rPr lang="fr-FR" sz="2200" b="1" i="1" dirty="0" err="1">
                <a:latin typeface="Calibri" panose="020F0502020204030204" pitchFamily="34" charset="0"/>
              </a:rPr>
              <a:t>Memoires</a:t>
            </a:r>
            <a:r>
              <a:rPr lang="fr-FR" sz="2200" b="1" dirty="0">
                <a:latin typeface="Calibri" panose="020F0502020204030204" pitchFamily="34" charset="0"/>
              </a:rPr>
              <a:t> </a:t>
            </a:r>
            <a:r>
              <a:rPr lang="fr-FR" sz="2200" dirty="0">
                <a:latin typeface="Calibri" panose="020F0502020204030204" pitchFamily="34" charset="0"/>
              </a:rPr>
              <a:t>[</a:t>
            </a:r>
            <a:r>
              <a:rPr lang="fr-FR" sz="2200" dirty="0" err="1">
                <a:latin typeface="Calibri" panose="020F0502020204030204" pitchFamily="34" charset="0"/>
              </a:rPr>
              <a:t>tradução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adaptada</a:t>
            </a:r>
            <a:r>
              <a:rPr lang="fr-FR" sz="2200" dirty="0">
                <a:latin typeface="Calibri" panose="020F0502020204030204" pitchFamily="34" charset="0"/>
              </a:rPr>
              <a:t>].</a:t>
            </a:r>
            <a:endParaRPr lang="pt-PT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/>
          <p:cNvSpPr txBox="1"/>
          <p:nvPr/>
        </p:nvSpPr>
        <p:spPr>
          <a:xfrm>
            <a:off x="179388" y="853561"/>
            <a:ext cx="336492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2000" dirty="0"/>
              <a:t>O </a:t>
            </a:r>
            <a:r>
              <a:rPr lang="pt-PT" sz="2000" b="1" dirty="0"/>
              <a:t>Rei</a:t>
            </a:r>
            <a:r>
              <a:rPr lang="pt-PT" sz="2000" dirty="0"/>
              <a:t> é uma figura sagrada.</a:t>
            </a:r>
          </a:p>
          <a:p>
            <a:r>
              <a:rPr lang="pt-PT" sz="2000" dirty="0"/>
              <a:t>O quarto de dormir é o centro de onde tudo se observa.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939508" y="4364049"/>
            <a:ext cx="2416664" cy="307777"/>
            <a:chOff x="5939508" y="4364049"/>
            <a:chExt cx="2416664" cy="307777"/>
          </a:xfrm>
        </p:grpSpPr>
        <p:sp>
          <p:nvSpPr>
            <p:cNvPr id="8" name="CaixaDeTexto 7"/>
            <p:cNvSpPr txBox="1"/>
            <p:nvPr/>
          </p:nvSpPr>
          <p:spPr>
            <a:xfrm>
              <a:off x="6227508" y="436404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Quarto do Rei</a:t>
              </a:r>
            </a:p>
          </p:txBody>
        </p:sp>
        <p:sp>
          <p:nvSpPr>
            <p:cNvPr id="10" name="Heptágono 9"/>
            <p:cNvSpPr/>
            <p:nvPr/>
          </p:nvSpPr>
          <p:spPr>
            <a:xfrm>
              <a:off x="5939508" y="4365104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1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939508" y="5008149"/>
            <a:ext cx="2416664" cy="307777"/>
            <a:chOff x="5939508" y="5008149"/>
            <a:chExt cx="2416664" cy="307777"/>
          </a:xfrm>
        </p:grpSpPr>
        <p:sp>
          <p:nvSpPr>
            <p:cNvPr id="12" name="CaixaDeTexto 11"/>
            <p:cNvSpPr txBox="1"/>
            <p:nvPr/>
          </p:nvSpPr>
          <p:spPr>
            <a:xfrm>
              <a:off x="6227508" y="500814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Jardins/Parque</a:t>
              </a:r>
            </a:p>
          </p:txBody>
        </p:sp>
        <p:sp>
          <p:nvSpPr>
            <p:cNvPr id="19" name="Heptágono 18"/>
            <p:cNvSpPr/>
            <p:nvPr/>
          </p:nvSpPr>
          <p:spPr>
            <a:xfrm>
              <a:off x="5939508" y="5012150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39508" y="5652249"/>
            <a:ext cx="2416664" cy="307777"/>
            <a:chOff x="5939508" y="5652249"/>
            <a:chExt cx="2416664" cy="307777"/>
          </a:xfrm>
        </p:grpSpPr>
        <p:sp>
          <p:nvSpPr>
            <p:cNvPr id="14" name="CaixaDeTexto 13"/>
            <p:cNvSpPr txBox="1"/>
            <p:nvPr/>
          </p:nvSpPr>
          <p:spPr>
            <a:xfrm>
              <a:off x="6227508" y="565224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Capela</a:t>
              </a:r>
            </a:p>
          </p:txBody>
        </p:sp>
        <p:sp>
          <p:nvSpPr>
            <p:cNvPr id="21" name="Heptágono 20"/>
            <p:cNvSpPr/>
            <p:nvPr/>
          </p:nvSpPr>
          <p:spPr>
            <a:xfrm>
              <a:off x="5939508" y="5659196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5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39508" y="5974299"/>
            <a:ext cx="2416664" cy="307777"/>
            <a:chOff x="5939508" y="5974299"/>
            <a:chExt cx="2416664" cy="307777"/>
          </a:xfrm>
        </p:grpSpPr>
        <p:sp>
          <p:nvSpPr>
            <p:cNvPr id="16" name="CaixaDeTexto 15"/>
            <p:cNvSpPr txBox="1"/>
            <p:nvPr/>
          </p:nvSpPr>
          <p:spPr>
            <a:xfrm>
              <a:off x="6227508" y="597429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Estábulos</a:t>
              </a:r>
            </a:p>
          </p:txBody>
        </p:sp>
        <p:sp>
          <p:nvSpPr>
            <p:cNvPr id="22" name="Heptágono 21"/>
            <p:cNvSpPr/>
            <p:nvPr/>
          </p:nvSpPr>
          <p:spPr>
            <a:xfrm>
              <a:off x="5939508" y="5982719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939508" y="6296351"/>
            <a:ext cx="2461582" cy="307777"/>
            <a:chOff x="5939508" y="6296351"/>
            <a:chExt cx="2461582" cy="307777"/>
          </a:xfrm>
        </p:grpSpPr>
        <p:sp>
          <p:nvSpPr>
            <p:cNvPr id="38" name="CaixaDeTexto 37"/>
            <p:cNvSpPr txBox="1"/>
            <p:nvPr/>
          </p:nvSpPr>
          <p:spPr>
            <a:xfrm>
              <a:off x="6227508" y="6296351"/>
              <a:ext cx="2173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Instalações dos ministros</a:t>
              </a:r>
            </a:p>
          </p:txBody>
        </p:sp>
        <p:sp>
          <p:nvSpPr>
            <p:cNvPr id="23" name="Heptágono 22"/>
            <p:cNvSpPr/>
            <p:nvPr/>
          </p:nvSpPr>
          <p:spPr>
            <a:xfrm>
              <a:off x="5939508" y="6306240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7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39508" y="4686099"/>
            <a:ext cx="2416664" cy="307777"/>
            <a:chOff x="5939508" y="4686099"/>
            <a:chExt cx="2416664" cy="307777"/>
          </a:xfrm>
        </p:grpSpPr>
        <p:sp>
          <p:nvSpPr>
            <p:cNvPr id="11" name="CaixaDeTexto 10"/>
            <p:cNvSpPr txBox="1"/>
            <p:nvPr/>
          </p:nvSpPr>
          <p:spPr>
            <a:xfrm>
              <a:off x="6227508" y="468609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Palácio</a:t>
              </a:r>
            </a:p>
          </p:txBody>
        </p:sp>
        <p:sp>
          <p:nvSpPr>
            <p:cNvPr id="24" name="Heptágono 23"/>
            <p:cNvSpPr/>
            <p:nvPr/>
          </p:nvSpPr>
          <p:spPr>
            <a:xfrm>
              <a:off x="5939508" y="4688627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79388" y="2448084"/>
            <a:ext cx="5623703" cy="4176464"/>
            <a:chOff x="179388" y="2448084"/>
            <a:chExt cx="5623703" cy="417646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" t="8743" r="37643" b="1688"/>
            <a:stretch/>
          </p:blipFill>
          <p:spPr bwMode="auto">
            <a:xfrm>
              <a:off x="179388" y="2448084"/>
              <a:ext cx="5623703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Heptágono 24"/>
            <p:cNvSpPr/>
            <p:nvPr/>
          </p:nvSpPr>
          <p:spPr>
            <a:xfrm>
              <a:off x="2904275" y="3584784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7</a:t>
              </a:r>
            </a:p>
          </p:txBody>
        </p:sp>
        <p:sp>
          <p:nvSpPr>
            <p:cNvPr id="26" name="Heptágono 25"/>
            <p:cNvSpPr/>
            <p:nvPr/>
          </p:nvSpPr>
          <p:spPr>
            <a:xfrm>
              <a:off x="4324016" y="3569716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7</a:t>
              </a:r>
            </a:p>
          </p:txBody>
        </p:sp>
        <p:sp>
          <p:nvSpPr>
            <p:cNvPr id="27" name="Heptágono 26"/>
            <p:cNvSpPr/>
            <p:nvPr/>
          </p:nvSpPr>
          <p:spPr>
            <a:xfrm>
              <a:off x="4416206" y="3022659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6</a:t>
              </a:r>
            </a:p>
          </p:txBody>
        </p:sp>
        <p:sp>
          <p:nvSpPr>
            <p:cNvPr id="28" name="Heptágono 27"/>
            <p:cNvSpPr/>
            <p:nvPr/>
          </p:nvSpPr>
          <p:spPr>
            <a:xfrm>
              <a:off x="2871232" y="3019672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6</a:t>
              </a:r>
            </a:p>
          </p:txBody>
        </p:sp>
        <p:sp>
          <p:nvSpPr>
            <p:cNvPr id="29" name="Heptágono 28"/>
            <p:cNvSpPr/>
            <p:nvPr/>
          </p:nvSpPr>
          <p:spPr>
            <a:xfrm>
              <a:off x="2645441" y="3783611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5</a:t>
              </a:r>
            </a:p>
          </p:txBody>
        </p:sp>
        <p:sp>
          <p:nvSpPr>
            <p:cNvPr id="30" name="Heptágono 29"/>
            <p:cNvSpPr/>
            <p:nvPr/>
          </p:nvSpPr>
          <p:spPr>
            <a:xfrm>
              <a:off x="3576816" y="5096236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4</a:t>
              </a:r>
            </a:p>
          </p:txBody>
        </p:sp>
        <p:sp>
          <p:nvSpPr>
            <p:cNvPr id="31" name="Heptágono 30"/>
            <p:cNvSpPr/>
            <p:nvPr/>
          </p:nvSpPr>
          <p:spPr>
            <a:xfrm>
              <a:off x="2727232" y="5075846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4</a:t>
              </a:r>
            </a:p>
          </p:txBody>
        </p:sp>
        <p:sp>
          <p:nvSpPr>
            <p:cNvPr id="32" name="Heptágono 31"/>
            <p:cNvSpPr/>
            <p:nvPr/>
          </p:nvSpPr>
          <p:spPr>
            <a:xfrm>
              <a:off x="1818269" y="4137191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2</a:t>
              </a:r>
            </a:p>
          </p:txBody>
        </p:sp>
        <p:sp>
          <p:nvSpPr>
            <p:cNvPr id="33" name="Heptágono 32"/>
            <p:cNvSpPr/>
            <p:nvPr/>
          </p:nvSpPr>
          <p:spPr>
            <a:xfrm>
              <a:off x="3544317" y="4750507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1</a:t>
              </a:r>
            </a:p>
          </p:txBody>
        </p:sp>
        <p:sp>
          <p:nvSpPr>
            <p:cNvPr id="34" name="Heptágono 33"/>
            <p:cNvSpPr/>
            <p:nvPr/>
          </p:nvSpPr>
          <p:spPr>
            <a:xfrm>
              <a:off x="1766599" y="5013792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3</a:t>
              </a:r>
            </a:p>
          </p:txBody>
        </p:sp>
        <p:sp>
          <p:nvSpPr>
            <p:cNvPr id="35" name="Heptágono 34"/>
            <p:cNvSpPr/>
            <p:nvPr/>
          </p:nvSpPr>
          <p:spPr>
            <a:xfrm>
              <a:off x="5053829" y="4812646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/>
                <a:t>3</a:t>
              </a:r>
            </a:p>
          </p:txBody>
        </p:sp>
      </p:grpSp>
      <p:sp>
        <p:nvSpPr>
          <p:cNvPr id="37" name="Rectângulo 36"/>
          <p:cNvSpPr/>
          <p:nvPr/>
        </p:nvSpPr>
        <p:spPr>
          <a:xfrm>
            <a:off x="3995936" y="853561"/>
            <a:ext cx="50483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/>
              <a:t>O eixo central do palácio termina no parque, no lago de Apolo:</a:t>
            </a:r>
          </a:p>
          <a:p>
            <a:r>
              <a:rPr lang="pt-PT" sz="2000" dirty="0"/>
              <a:t>Apolo liga-se à simbologia do deus do Sol.</a:t>
            </a:r>
          </a:p>
          <a:p>
            <a:r>
              <a:rPr lang="pt-PT" sz="2000" dirty="0"/>
              <a:t>Luís XIV adotou a simbologia solar.</a:t>
            </a:r>
          </a:p>
        </p:txBody>
      </p:sp>
      <p:cxnSp>
        <p:nvCxnSpPr>
          <p:cNvPr id="43" name="Conexão recta unidireccional 42"/>
          <p:cNvCxnSpPr/>
          <p:nvPr/>
        </p:nvCxnSpPr>
        <p:spPr>
          <a:xfrm>
            <a:off x="3735882" y="908720"/>
            <a:ext cx="0" cy="3600400"/>
          </a:xfrm>
          <a:prstGeom prst="straightConnector1">
            <a:avLst/>
          </a:prstGeom>
          <a:ln w="317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939508" y="5330199"/>
            <a:ext cx="2416664" cy="307777"/>
            <a:chOff x="5939508" y="5330199"/>
            <a:chExt cx="2416664" cy="307777"/>
          </a:xfrm>
        </p:grpSpPr>
        <p:sp>
          <p:nvSpPr>
            <p:cNvPr id="20" name="Heptágono 19"/>
            <p:cNvSpPr/>
            <p:nvPr/>
          </p:nvSpPr>
          <p:spPr>
            <a:xfrm>
              <a:off x="5939508" y="5335673"/>
              <a:ext cx="288000" cy="2880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4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6227508" y="5330199"/>
              <a:ext cx="2128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/>
                <a:t>Lagos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ttp://1.bp.blogspot.com/_A8XgY7cWYaI/S4OD7E77sRI/AAAAAAAAFO8/DIjdwsvF4Hg/s1600/versailles_chambre-ro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/>
          <a:stretch/>
        </p:blipFill>
        <p:spPr bwMode="auto">
          <a:xfrm>
            <a:off x="0" y="692696"/>
            <a:ext cx="9036496" cy="5901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Texto 5"/>
          <p:cNvSpPr>
            <a:spLocks noGrp="1"/>
          </p:cNvSpPr>
          <p:nvPr>
            <p:ph type="body" sz="half" idx="4294967295"/>
          </p:nvPr>
        </p:nvSpPr>
        <p:spPr>
          <a:xfrm>
            <a:off x="5652120" y="836712"/>
            <a:ext cx="3240484" cy="3889102"/>
          </a:xfrm>
          <a:prstGeom prst="roundRect">
            <a:avLst>
              <a:gd name="adj" fmla="val 5648"/>
            </a:avLst>
          </a:prstGeo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dirty="0"/>
              <a:t>O quarto do rei era o espaço mais importante  do palácio de Versalhes. 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A cama estava separada por uma balaustrada.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Representava uma linha divisória entre o rei e os seus súbditos.</a:t>
            </a:r>
          </a:p>
        </p:txBody>
      </p:sp>
    </p:spTree>
    <p:extLst>
      <p:ext uri="{BB962C8B-B14F-4D97-AF65-F5344CB8AC3E}">
        <p14:creationId xmlns:p14="http://schemas.microsoft.com/office/powerpoint/2010/main" val="42293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82"/>
          <a:stretch/>
        </p:blipFill>
        <p:spPr>
          <a:xfrm>
            <a:off x="0" y="2492896"/>
            <a:ext cx="9036496" cy="4056261"/>
          </a:xfrm>
          <a:prstGeom prst="rect">
            <a:avLst/>
          </a:prstGeom>
          <a:noFill/>
        </p:spPr>
      </p:pic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1043608" y="713904"/>
            <a:ext cx="7571134" cy="4176464"/>
          </a:xfrm>
        </p:spPr>
        <p:txBody>
          <a:bodyPr>
            <a:noAutofit/>
          </a:bodyPr>
          <a:lstStyle/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O primeiro camareiro do Rei anuncia: “Sire, eis a hora!”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Petit </a:t>
            </a: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lever</a:t>
            </a: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(deitar): toilette do rei na presença dos seus cortesãos mais próximos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Grand</a:t>
            </a: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lever</a:t>
            </a: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e refeição na presença de numerosos cortesãos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Audiências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Missa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Conselho com os principais ministros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Almoço: os cortesãos assistem  de pé 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Passeio ou caçada na companhia dos cortesãos escolhidos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Audiências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Receções, divertimentos (dança, concertos de música)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Jantar: o rei toma a refeição com a rainha e os filhos. Os cortesão ficam de pé</a:t>
            </a:r>
          </a:p>
          <a:p>
            <a:pPr marL="0" indent="0">
              <a:lnSpc>
                <a:spcPts val="2300"/>
              </a:lnSpc>
              <a:buNone/>
            </a:pPr>
            <a:endParaRPr lang="pt-PT" sz="700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Grand</a:t>
            </a: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coucher</a:t>
            </a: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: (Deitar)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16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Petit </a:t>
            </a:r>
            <a:r>
              <a:rPr lang="pt-PT" sz="16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coucher</a:t>
            </a:r>
            <a:r>
              <a:rPr lang="pt-PT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: só assistem as personalidade mais importantes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69"/>
          <a:stretch/>
        </p:blipFill>
        <p:spPr bwMode="auto">
          <a:xfrm>
            <a:off x="179388" y="692696"/>
            <a:ext cx="86422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http://1.bp.blogspot.com/_A8XgY7cWYaI/S4OD7E77sRI/AAAAAAAAFO8/DIjdwsvF4Hg/s1600/versailles_chambre-ro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/>
          <a:stretch/>
        </p:blipFill>
        <p:spPr bwMode="auto">
          <a:xfrm>
            <a:off x="0" y="692696"/>
            <a:ext cx="9036496" cy="59010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Posição do Texto 5"/>
          <p:cNvSpPr txBox="1">
            <a:spLocks/>
          </p:cNvSpPr>
          <p:nvPr/>
        </p:nvSpPr>
        <p:spPr>
          <a:xfrm>
            <a:off x="5220072" y="836712"/>
            <a:ext cx="3672532" cy="3744416"/>
          </a:xfrm>
          <a:prstGeom prst="roundRect">
            <a:avLst>
              <a:gd name="adj" fmla="val 5648"/>
            </a:avLst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200" b="1" dirty="0"/>
              <a:t>Era no quarto do rei que se realizava o ritual </a:t>
            </a:r>
            <a:r>
              <a:rPr lang="pt-PT" sz="2200" b="1" i="1" dirty="0" err="1"/>
              <a:t>du</a:t>
            </a:r>
            <a:r>
              <a:rPr lang="pt-PT" sz="2200" b="1" i="1" dirty="0"/>
              <a:t> </a:t>
            </a:r>
            <a:r>
              <a:rPr lang="pt-PT" sz="2200" b="1" i="1" dirty="0" err="1"/>
              <a:t>lever</a:t>
            </a:r>
            <a:r>
              <a:rPr lang="pt-PT" sz="2200" b="1" i="1" dirty="0"/>
              <a:t> </a:t>
            </a:r>
            <a:r>
              <a:rPr lang="pt-PT" sz="2200" b="1" i="1" dirty="0" err="1"/>
              <a:t>et</a:t>
            </a:r>
            <a:r>
              <a:rPr lang="pt-PT" sz="2200" b="1" i="1" dirty="0"/>
              <a:t> </a:t>
            </a:r>
            <a:r>
              <a:rPr lang="pt-PT" sz="2200" b="1" i="1" dirty="0" err="1"/>
              <a:t>du</a:t>
            </a:r>
            <a:r>
              <a:rPr lang="pt-PT" sz="2200" b="1" i="1" dirty="0"/>
              <a:t> </a:t>
            </a:r>
            <a:r>
              <a:rPr lang="pt-PT" sz="2200" b="1" i="1" dirty="0" err="1"/>
              <a:t>coucher</a:t>
            </a:r>
            <a:r>
              <a:rPr lang="pt-PT" sz="2200" b="1" dirty="0"/>
              <a:t>, isto é, do levantar e do deitar do rei. 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Este cerimonial estava reservado aos nobres mais próximos do rei e era minuciosamente ritualizado. </a:t>
            </a:r>
          </a:p>
        </p:txBody>
      </p:sp>
    </p:spTree>
    <p:extLst>
      <p:ext uri="{BB962C8B-B14F-4D97-AF65-F5344CB8AC3E}">
        <p14:creationId xmlns:p14="http://schemas.microsoft.com/office/powerpoint/2010/main" val="178278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97851" y="2499540"/>
            <a:ext cx="2642939" cy="23660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000" dirty="0"/>
              <a:t>No conjunto do palácio, destaca-se a Galeria dos Espelhos.</a:t>
            </a:r>
          </a:p>
          <a:p>
            <a:pPr marL="0" indent="0">
              <a:buNone/>
            </a:pPr>
            <a:r>
              <a:rPr lang="pt-PT" sz="2000" dirty="0"/>
              <a:t> </a:t>
            </a:r>
          </a:p>
          <a:p>
            <a:pPr marL="0" indent="0">
              <a:buNone/>
            </a:pPr>
            <a:r>
              <a:rPr lang="pt-PT" sz="2000" dirty="0"/>
              <a:t>A decoração interior é dominantemente barroca.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-233" r="1196" b="7255"/>
          <a:stretch/>
        </p:blipFill>
        <p:spPr bwMode="auto">
          <a:xfrm>
            <a:off x="2990850" y="1386354"/>
            <a:ext cx="5901630" cy="451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Rectangle 89"/>
          <p:cNvSpPr/>
          <p:nvPr/>
        </p:nvSpPr>
        <p:spPr>
          <a:xfrm>
            <a:off x="7086640" y="1512687"/>
            <a:ext cx="1826870" cy="2483050"/>
          </a:xfrm>
          <a:prstGeom prst="rect">
            <a:avLst/>
          </a:prstGeom>
          <a:solidFill>
            <a:srgbClr val="FD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CaixaDeTexto 5"/>
          <p:cNvSpPr txBox="1"/>
          <p:nvPr/>
        </p:nvSpPr>
        <p:spPr>
          <a:xfrm>
            <a:off x="7091706" y="1603064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GUERRA</a:t>
            </a:r>
          </a:p>
        </p:txBody>
      </p:sp>
      <p:sp>
        <p:nvSpPr>
          <p:cNvPr id="52" name="CaixaDeTexto 8"/>
          <p:cNvSpPr txBox="1"/>
          <p:nvPr/>
        </p:nvSpPr>
        <p:spPr>
          <a:xfrm>
            <a:off x="7091706" y="1944611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APOLO</a:t>
            </a:r>
          </a:p>
        </p:txBody>
      </p:sp>
      <p:sp>
        <p:nvSpPr>
          <p:cNvPr id="53" name="CaixaDeTexto 9"/>
          <p:cNvSpPr txBox="1"/>
          <p:nvPr/>
        </p:nvSpPr>
        <p:spPr>
          <a:xfrm>
            <a:off x="7091706" y="2266759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MERCÚRIO</a:t>
            </a:r>
          </a:p>
        </p:txBody>
      </p:sp>
      <p:sp>
        <p:nvSpPr>
          <p:cNvPr id="54" name="CaixaDeTexto 11"/>
          <p:cNvSpPr txBox="1"/>
          <p:nvPr/>
        </p:nvSpPr>
        <p:spPr>
          <a:xfrm>
            <a:off x="7091706" y="2698807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MARTE</a:t>
            </a:r>
          </a:p>
        </p:txBody>
      </p:sp>
      <p:sp>
        <p:nvSpPr>
          <p:cNvPr id="55" name="CaixaDeTexto 12"/>
          <p:cNvSpPr txBox="1"/>
          <p:nvPr/>
        </p:nvSpPr>
        <p:spPr>
          <a:xfrm>
            <a:off x="7091706" y="3130855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DIANA</a:t>
            </a:r>
          </a:p>
        </p:txBody>
      </p:sp>
      <p:sp>
        <p:nvSpPr>
          <p:cNvPr id="56" name="CaixaDeTexto 13"/>
          <p:cNvSpPr txBox="1"/>
          <p:nvPr/>
        </p:nvSpPr>
        <p:spPr>
          <a:xfrm>
            <a:off x="7091706" y="3490895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VÉNUS</a:t>
            </a:r>
          </a:p>
        </p:txBody>
      </p:sp>
      <p:sp>
        <p:nvSpPr>
          <p:cNvPr id="57" name="CaixaDeTexto 14"/>
          <p:cNvSpPr txBox="1"/>
          <p:nvPr/>
        </p:nvSpPr>
        <p:spPr>
          <a:xfrm>
            <a:off x="7091706" y="3816819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ABUNDÂNCIA</a:t>
            </a:r>
          </a:p>
        </p:txBody>
      </p:sp>
      <p:sp>
        <p:nvSpPr>
          <p:cNvPr id="58" name="CaixaDeTexto 15"/>
          <p:cNvSpPr txBox="1"/>
          <p:nvPr/>
        </p:nvSpPr>
        <p:spPr>
          <a:xfrm>
            <a:off x="4417112" y="1549793"/>
            <a:ext cx="219105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Calibri" panose="020F0502020204030204" pitchFamily="34" charset="0"/>
              </a:rPr>
              <a:t>GALERIA DOS ESPELHOS</a:t>
            </a:r>
          </a:p>
        </p:txBody>
      </p:sp>
      <p:sp>
        <p:nvSpPr>
          <p:cNvPr id="59" name="CaixaDeTexto 16"/>
          <p:cNvSpPr txBox="1"/>
          <p:nvPr/>
        </p:nvSpPr>
        <p:spPr>
          <a:xfrm>
            <a:off x="2565613" y="1615923"/>
            <a:ext cx="1367718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PAZ</a:t>
            </a:r>
          </a:p>
        </p:txBody>
      </p:sp>
      <p:sp>
        <p:nvSpPr>
          <p:cNvPr id="60" name="CaixaDeTexto 17"/>
          <p:cNvSpPr txBox="1"/>
          <p:nvPr/>
        </p:nvSpPr>
        <p:spPr>
          <a:xfrm>
            <a:off x="4957811" y="1124744"/>
            <a:ext cx="117404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QUARTO DO REI</a:t>
            </a:r>
          </a:p>
        </p:txBody>
      </p:sp>
      <p:cxnSp>
        <p:nvCxnSpPr>
          <p:cNvPr id="62" name="Conexão recta unidireccional 20"/>
          <p:cNvCxnSpPr/>
          <p:nvPr/>
        </p:nvCxnSpPr>
        <p:spPr>
          <a:xfrm flipH="1">
            <a:off x="5955088" y="1386354"/>
            <a:ext cx="323768" cy="5450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ixaDeTexto 22"/>
          <p:cNvSpPr txBox="1"/>
          <p:nvPr/>
        </p:nvSpPr>
        <p:spPr>
          <a:xfrm>
            <a:off x="6278857" y="1125126"/>
            <a:ext cx="1392064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SALA DO CONSELHO</a:t>
            </a:r>
          </a:p>
        </p:txBody>
      </p:sp>
      <p:cxnSp>
        <p:nvCxnSpPr>
          <p:cNvPr id="64" name="Conexão recta unidireccional 23"/>
          <p:cNvCxnSpPr>
            <a:stCxn id="60" idx="2"/>
            <a:endCxn id="70" idx="0"/>
          </p:cNvCxnSpPr>
          <p:nvPr/>
        </p:nvCxnSpPr>
        <p:spPr>
          <a:xfrm flipH="1">
            <a:off x="5544703" y="1386354"/>
            <a:ext cx="132" cy="5308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ixaDeTexto 25"/>
          <p:cNvSpPr txBox="1"/>
          <p:nvPr/>
        </p:nvSpPr>
        <p:spPr>
          <a:xfrm>
            <a:off x="2565613" y="1931452"/>
            <a:ext cx="1367717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QUARTO DA RAINHA</a:t>
            </a:r>
          </a:p>
        </p:txBody>
      </p:sp>
      <p:sp>
        <p:nvSpPr>
          <p:cNvPr id="66" name="CaixaDeTexto 27"/>
          <p:cNvSpPr txBox="1"/>
          <p:nvPr/>
        </p:nvSpPr>
        <p:spPr>
          <a:xfrm>
            <a:off x="4529455" y="3497226"/>
            <a:ext cx="1425631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SAGRAÇÃO</a:t>
            </a:r>
          </a:p>
        </p:txBody>
      </p:sp>
      <p:sp>
        <p:nvSpPr>
          <p:cNvPr id="67" name="CaixaDeTexto 31"/>
          <p:cNvSpPr txBox="1"/>
          <p:nvPr/>
        </p:nvSpPr>
        <p:spPr>
          <a:xfrm>
            <a:off x="3636479" y="1129306"/>
            <a:ext cx="1146214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alibri" panose="020F0502020204030204" pitchFamily="34" charset="0"/>
              </a:rPr>
              <a:t>ANTECÂMARA</a:t>
            </a:r>
            <a:r>
              <a:rPr lang="pt-PT" sz="105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68" name="Conexão recta unidireccional 32"/>
          <p:cNvCxnSpPr/>
          <p:nvPr/>
        </p:nvCxnSpPr>
        <p:spPr>
          <a:xfrm>
            <a:off x="4782693" y="1386354"/>
            <a:ext cx="213392" cy="5002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Heptágono 35"/>
          <p:cNvSpPr/>
          <p:nvPr/>
        </p:nvSpPr>
        <p:spPr>
          <a:xfrm>
            <a:off x="4917920" y="19171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2</a:t>
            </a:r>
          </a:p>
        </p:txBody>
      </p:sp>
      <p:sp>
        <p:nvSpPr>
          <p:cNvPr id="70" name="Heptágono 37"/>
          <p:cNvSpPr/>
          <p:nvPr/>
        </p:nvSpPr>
        <p:spPr>
          <a:xfrm>
            <a:off x="5436703" y="19171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1</a:t>
            </a:r>
          </a:p>
        </p:txBody>
      </p:sp>
      <p:sp>
        <p:nvSpPr>
          <p:cNvPr id="71" name="Heptágono 38"/>
          <p:cNvSpPr/>
          <p:nvPr/>
        </p:nvSpPr>
        <p:spPr>
          <a:xfrm>
            <a:off x="5781844" y="19171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3</a:t>
            </a:r>
          </a:p>
        </p:txBody>
      </p:sp>
      <p:sp>
        <p:nvSpPr>
          <p:cNvPr id="72" name="Heptágono 41"/>
          <p:cNvSpPr/>
          <p:nvPr/>
        </p:nvSpPr>
        <p:spPr>
          <a:xfrm>
            <a:off x="4068551" y="194461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4</a:t>
            </a:r>
          </a:p>
        </p:txBody>
      </p:sp>
      <p:sp>
        <p:nvSpPr>
          <p:cNvPr id="73" name="Heptágono 42"/>
          <p:cNvSpPr/>
          <p:nvPr/>
        </p:nvSpPr>
        <p:spPr>
          <a:xfrm>
            <a:off x="4068551" y="158457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5</a:t>
            </a:r>
          </a:p>
        </p:txBody>
      </p:sp>
      <p:sp>
        <p:nvSpPr>
          <p:cNvPr id="74" name="Heptágono 43"/>
          <p:cNvSpPr/>
          <p:nvPr/>
        </p:nvSpPr>
        <p:spPr>
          <a:xfrm>
            <a:off x="6722265" y="161592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6</a:t>
            </a:r>
          </a:p>
        </p:txBody>
      </p:sp>
      <p:sp>
        <p:nvSpPr>
          <p:cNvPr id="75" name="Heptágono 44"/>
          <p:cNvSpPr/>
          <p:nvPr/>
        </p:nvSpPr>
        <p:spPr>
          <a:xfrm>
            <a:off x="6732847" y="194019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7</a:t>
            </a:r>
          </a:p>
        </p:txBody>
      </p:sp>
      <p:sp>
        <p:nvSpPr>
          <p:cNvPr id="76" name="Heptágono 45"/>
          <p:cNvSpPr/>
          <p:nvPr/>
        </p:nvSpPr>
        <p:spPr>
          <a:xfrm>
            <a:off x="6727498" y="228841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8</a:t>
            </a:r>
          </a:p>
        </p:txBody>
      </p:sp>
      <p:sp>
        <p:nvSpPr>
          <p:cNvPr id="77" name="Heptágono 46"/>
          <p:cNvSpPr/>
          <p:nvPr/>
        </p:nvSpPr>
        <p:spPr>
          <a:xfrm>
            <a:off x="6728359" y="26811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9</a:t>
            </a:r>
          </a:p>
        </p:txBody>
      </p:sp>
      <p:sp>
        <p:nvSpPr>
          <p:cNvPr id="78" name="Dodecágono 36"/>
          <p:cNvSpPr/>
          <p:nvPr/>
        </p:nvSpPr>
        <p:spPr>
          <a:xfrm>
            <a:off x="6696847" y="3096739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10</a:t>
            </a:r>
          </a:p>
        </p:txBody>
      </p:sp>
      <p:sp>
        <p:nvSpPr>
          <p:cNvPr id="79" name="Dodecágono 50"/>
          <p:cNvSpPr/>
          <p:nvPr/>
        </p:nvSpPr>
        <p:spPr>
          <a:xfrm>
            <a:off x="6696847" y="3466712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11</a:t>
            </a:r>
          </a:p>
        </p:txBody>
      </p:sp>
      <p:sp>
        <p:nvSpPr>
          <p:cNvPr id="80" name="Dodecágono 51"/>
          <p:cNvSpPr/>
          <p:nvPr/>
        </p:nvSpPr>
        <p:spPr>
          <a:xfrm>
            <a:off x="6696847" y="3821312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12</a:t>
            </a:r>
          </a:p>
        </p:txBody>
      </p:sp>
      <p:sp>
        <p:nvSpPr>
          <p:cNvPr id="81" name="Dodecágono 52"/>
          <p:cNvSpPr/>
          <p:nvPr/>
        </p:nvSpPr>
        <p:spPr>
          <a:xfrm>
            <a:off x="7006642" y="4196686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13</a:t>
            </a:r>
          </a:p>
        </p:txBody>
      </p:sp>
      <p:sp>
        <p:nvSpPr>
          <p:cNvPr id="82" name="Dodecágono 53"/>
          <p:cNvSpPr/>
          <p:nvPr/>
        </p:nvSpPr>
        <p:spPr>
          <a:xfrm>
            <a:off x="7627971" y="4196686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14</a:t>
            </a:r>
          </a:p>
        </p:txBody>
      </p:sp>
      <p:sp>
        <p:nvSpPr>
          <p:cNvPr id="83" name="Dodecágono 54"/>
          <p:cNvSpPr/>
          <p:nvPr/>
        </p:nvSpPr>
        <p:spPr>
          <a:xfrm>
            <a:off x="7704960" y="5004979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15</a:t>
            </a:r>
          </a:p>
        </p:txBody>
      </p:sp>
      <p:sp>
        <p:nvSpPr>
          <p:cNvPr id="84" name="Dodecágono 55"/>
          <p:cNvSpPr/>
          <p:nvPr/>
        </p:nvSpPr>
        <p:spPr>
          <a:xfrm>
            <a:off x="4184801" y="3489593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100" dirty="0"/>
              <a:t>16</a:t>
            </a:r>
          </a:p>
        </p:txBody>
      </p:sp>
      <p:sp>
        <p:nvSpPr>
          <p:cNvPr id="85" name="CaixaDeTexto 56"/>
          <p:cNvSpPr txBox="1"/>
          <p:nvPr/>
        </p:nvSpPr>
        <p:spPr>
          <a:xfrm>
            <a:off x="3165795" y="4156437"/>
            <a:ext cx="307134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6" name="CaixaDeTexto 57"/>
          <p:cNvSpPr txBox="1"/>
          <p:nvPr/>
        </p:nvSpPr>
        <p:spPr>
          <a:xfrm>
            <a:off x="6659894" y="4865574"/>
            <a:ext cx="13743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7" name="CaixaDeTexto 59"/>
          <p:cNvSpPr txBox="1"/>
          <p:nvPr/>
        </p:nvSpPr>
        <p:spPr>
          <a:xfrm>
            <a:off x="4053998" y="3133635"/>
            <a:ext cx="307134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CaixaDeTexto 60"/>
          <p:cNvSpPr txBox="1"/>
          <p:nvPr/>
        </p:nvSpPr>
        <p:spPr>
          <a:xfrm>
            <a:off x="4024418" y="2695207"/>
            <a:ext cx="257000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9" name="CaixaDeTexto 61"/>
          <p:cNvSpPr txBox="1"/>
          <p:nvPr/>
        </p:nvSpPr>
        <p:spPr>
          <a:xfrm>
            <a:off x="4039206" y="2261333"/>
            <a:ext cx="257000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CaixaDeTexto 19"/>
          <p:cNvSpPr txBox="1"/>
          <p:nvPr/>
        </p:nvSpPr>
        <p:spPr>
          <a:xfrm>
            <a:off x="5291060" y="4199555"/>
            <a:ext cx="1502963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SALÃO DE HÉRCULES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51249" y="5428000"/>
            <a:ext cx="1146595" cy="384680"/>
          </a:xfrm>
          <a:prstGeom prst="rect">
            <a:avLst/>
          </a:prstGeom>
          <a:solidFill>
            <a:srgbClr val="FD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CaixaDeTexto 18"/>
          <p:cNvSpPr txBox="1"/>
          <p:nvPr/>
        </p:nvSpPr>
        <p:spPr>
          <a:xfrm>
            <a:off x="5013754" y="5620340"/>
            <a:ext cx="84589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Calibri" panose="020F0502020204030204" pitchFamily="34" charset="0"/>
              </a:rPr>
              <a:t>CAPELA</a:t>
            </a:r>
          </a:p>
        </p:txBody>
      </p:sp>
    </p:spTree>
    <p:extLst>
      <p:ext uri="{BB962C8B-B14F-4D97-AF65-F5344CB8AC3E}">
        <p14:creationId xmlns:p14="http://schemas.microsoft.com/office/powerpoint/2010/main" val="24109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9388" y="1772816"/>
            <a:ext cx="4104580" cy="396044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A </a:t>
            </a:r>
            <a:r>
              <a:rPr lang="en-US" sz="2200" b="1" dirty="0" err="1">
                <a:latin typeface="Calibri" panose="020F0502020204030204" pitchFamily="34" charset="0"/>
                <a:cs typeface="Arial" pitchFamily="34" charset="0"/>
              </a:rPr>
              <a:t>Galeria</a:t>
            </a:r>
            <a:r>
              <a:rPr lang="en-US" sz="2200" b="1" dirty="0"/>
              <a:t> dos </a:t>
            </a:r>
            <a:r>
              <a:rPr lang="en-US" sz="2200" b="1" dirty="0" err="1"/>
              <a:t>Espelhos</a:t>
            </a:r>
            <a:r>
              <a:rPr lang="en-US" sz="2200" b="1" dirty="0"/>
              <a:t> </a:t>
            </a:r>
            <a:r>
              <a:rPr lang="en-US" sz="2200" b="1" dirty="0" err="1"/>
              <a:t>foi</a:t>
            </a:r>
            <a:r>
              <a:rPr lang="en-US" sz="2200" b="1" dirty="0"/>
              <a:t> </a:t>
            </a:r>
            <a:r>
              <a:rPr lang="en-US" sz="2200" b="1" dirty="0" err="1"/>
              <a:t>construída</a:t>
            </a:r>
            <a:r>
              <a:rPr lang="en-US" sz="2200" b="1" dirty="0"/>
              <a:t> entre 1678 e 1684 .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 err="1"/>
              <a:t>Constituiu</a:t>
            </a:r>
            <a:r>
              <a:rPr lang="en-US" sz="2200" b="1" dirty="0"/>
              <a:t> </a:t>
            </a:r>
            <a:r>
              <a:rPr lang="en-US" sz="2200" b="1" dirty="0" err="1"/>
              <a:t>uma</a:t>
            </a:r>
            <a:r>
              <a:rPr lang="en-US" sz="2200" b="1" dirty="0"/>
              <a:t> das </a:t>
            </a:r>
            <a:r>
              <a:rPr lang="en-US" sz="2200" b="1" dirty="0" err="1"/>
              <a:t>realizações</a:t>
            </a:r>
            <a:r>
              <a:rPr lang="en-US" sz="2200" b="1" dirty="0"/>
              <a:t> </a:t>
            </a:r>
            <a:r>
              <a:rPr lang="en-US" sz="2200" b="1" dirty="0" err="1"/>
              <a:t>mais</a:t>
            </a:r>
            <a:r>
              <a:rPr lang="en-US" sz="2200" b="1" dirty="0"/>
              <a:t> </a:t>
            </a:r>
            <a:r>
              <a:rPr lang="en-US" sz="2200" b="1" dirty="0" err="1"/>
              <a:t>emblemáticas</a:t>
            </a:r>
            <a:r>
              <a:rPr lang="en-US" sz="2200" b="1" dirty="0"/>
              <a:t> de Luís XIV.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 err="1"/>
              <a:t>Possui</a:t>
            </a:r>
            <a:r>
              <a:rPr lang="en-US" sz="2200" b="1" dirty="0"/>
              <a:t> 17 </a:t>
            </a:r>
            <a:r>
              <a:rPr lang="en-US" sz="2200" b="1" dirty="0" err="1"/>
              <a:t>janelas</a:t>
            </a:r>
            <a:r>
              <a:rPr lang="en-US" sz="2200" b="1" dirty="0"/>
              <a:t> e 357 </a:t>
            </a:r>
            <a:r>
              <a:rPr lang="en-US" sz="2200" b="1" dirty="0" err="1"/>
              <a:t>espelhos</a:t>
            </a:r>
            <a:r>
              <a:rPr lang="en-US" sz="2200" b="1" dirty="0"/>
              <a:t>.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Tem 73 m de </a:t>
            </a:r>
            <a:r>
              <a:rPr lang="en-US" sz="2200" b="1" dirty="0" err="1"/>
              <a:t>comprimento</a:t>
            </a:r>
            <a:r>
              <a:rPr lang="en-US" sz="2200" b="1" dirty="0"/>
              <a:t> e </a:t>
            </a:r>
            <a:br>
              <a:rPr lang="en-US" sz="2200" b="1" dirty="0"/>
            </a:br>
            <a:r>
              <a:rPr lang="en-US" sz="2200" b="1" dirty="0"/>
              <a:t>10,5 m de </a:t>
            </a:r>
            <a:r>
              <a:rPr lang="en-US" sz="2200" b="1" dirty="0" err="1"/>
              <a:t>largura</a:t>
            </a:r>
            <a:r>
              <a:rPr lang="en-US" sz="2200" b="1" dirty="0"/>
              <a:t>.</a:t>
            </a:r>
            <a:endParaRPr lang="pt-PT" sz="2200" b="1" dirty="0"/>
          </a:p>
        </p:txBody>
      </p:sp>
      <p:pic>
        <p:nvPicPr>
          <p:cNvPr id="5" name="Picture 5" descr="hallts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0838" y="1825625"/>
            <a:ext cx="4876800" cy="378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5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1198"/>
          <a:stretch/>
        </p:blipFill>
        <p:spPr>
          <a:xfrm>
            <a:off x="0" y="476672"/>
            <a:ext cx="9048750" cy="6299302"/>
          </a:xfrm>
          <a:prstGeom prst="rect">
            <a:avLst/>
          </a:prstGeom>
        </p:spPr>
      </p:pic>
      <p:sp>
        <p:nvSpPr>
          <p:cNvPr id="5" name="Marcador de Posição do Texto 3"/>
          <p:cNvSpPr txBox="1">
            <a:spLocks/>
          </p:cNvSpPr>
          <p:nvPr/>
        </p:nvSpPr>
        <p:spPr>
          <a:xfrm>
            <a:off x="5148064" y="4941168"/>
            <a:ext cx="3744416" cy="1584175"/>
          </a:xfrm>
          <a:prstGeom prst="roundRect">
            <a:avLst>
              <a:gd name="adj" fmla="val 7052"/>
            </a:avLst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200" b="1" dirty="0"/>
              <a:t>Na abóbada da Galeria dos Espelhos, as pinturas evocam as grandes realizações do reinado de Luís XIV.</a:t>
            </a:r>
          </a:p>
          <a:p>
            <a:endParaRPr lang="pt-PT" sz="2200" b="1" dirty="0"/>
          </a:p>
        </p:txBody>
      </p:sp>
    </p:spTree>
    <p:extLst>
      <p:ext uri="{BB962C8B-B14F-4D97-AF65-F5344CB8AC3E}">
        <p14:creationId xmlns:p14="http://schemas.microsoft.com/office/powerpoint/2010/main" val="2925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20072" y="4282048"/>
            <a:ext cx="1728192" cy="1739240"/>
            <a:chOff x="5220072" y="4282048"/>
            <a:chExt cx="1728192" cy="173924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222230" y="4282048"/>
              <a:ext cx="0" cy="1739240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5220072" y="5621178"/>
              <a:ext cx="1728192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</a:rPr>
                <a:t>1678-1684 - CONSTRUÇÃO DA GALERIA DOS ESPELHOS</a:t>
              </a:r>
            </a:p>
          </p:txBody>
        </p:sp>
      </p:grp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56" r="-1027" b="29746"/>
          <a:stretch/>
        </p:blipFill>
        <p:spPr bwMode="auto">
          <a:xfrm>
            <a:off x="107950" y="1911350"/>
            <a:ext cx="9036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88024" y="4282048"/>
            <a:ext cx="1728192" cy="1255238"/>
            <a:chOff x="4788024" y="4282048"/>
            <a:chExt cx="1728192" cy="125523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796408" y="4282048"/>
              <a:ext cx="0" cy="1255238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4788024" y="5137176"/>
              <a:ext cx="1728192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000" b="1" dirty="0">
                  <a:latin typeface="Calibri" panose="020F0502020204030204" pitchFamily="34" charset="0"/>
                </a:rPr>
                <a:t>1668 - INÍCIO DO TRABALHO DO ARQUITETO LE VAU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499992" y="6146209"/>
            <a:ext cx="453561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VERSALHES FOI CONSTRUÍDO AO LONGO DE 53 ANOS DURANTE O REINADO DE LUÍS XIV  (as </a:t>
            </a:r>
            <a:r>
              <a:rPr lang="en-US" sz="1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obras</a:t>
            </a:r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continuaram</a:t>
            </a:r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após</a:t>
            </a:r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en-US" sz="1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sua</a:t>
            </a:r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morte</a:t>
            </a:r>
            <a:r>
              <a:rPr lang="en-US" sz="1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13115" y="4278562"/>
            <a:ext cx="1872208" cy="620834"/>
            <a:chOff x="1613115" y="4278562"/>
            <a:chExt cx="1872208" cy="62083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19672" y="4278562"/>
              <a:ext cx="0" cy="553998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/>
            <p:cNvSpPr txBox="1"/>
            <p:nvPr/>
          </p:nvSpPr>
          <p:spPr>
            <a:xfrm>
              <a:off x="1613115" y="4499286"/>
              <a:ext cx="1872208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</a:rPr>
                <a:t>1623 - VERSALHES ERA UM PAVILHÃO DE CAÇA DE LUÍS XIII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4008" y="4282048"/>
            <a:ext cx="1749531" cy="771236"/>
            <a:chOff x="4644008" y="4282048"/>
            <a:chExt cx="1749531" cy="77123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44008" y="4282048"/>
              <a:ext cx="0" cy="771236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4644008" y="4499286"/>
              <a:ext cx="1749531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</a:rPr>
                <a:t>1662-1663 </a:t>
              </a:r>
            </a:p>
            <a:p>
              <a:r>
                <a:rPr lang="en-US" sz="1000" b="1" dirty="0">
                  <a:latin typeface="Calibri" panose="020F0502020204030204" pitchFamily="34" charset="0"/>
                </a:rPr>
                <a:t>INÍCIO DOS TRABALHOS </a:t>
              </a:r>
              <a:br>
                <a:rPr lang="en-US" sz="1000" b="1" dirty="0">
                  <a:latin typeface="Calibri" panose="020F0502020204030204" pitchFamily="34" charset="0"/>
                </a:rPr>
              </a:br>
              <a:r>
                <a:rPr lang="en-US" sz="1000" b="1" dirty="0">
                  <a:latin typeface="Calibri" panose="020F0502020204030204" pitchFamily="34" charset="0"/>
                </a:rPr>
                <a:t>NOS JARDINS DE VERSALHES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25099" y="4282048"/>
            <a:ext cx="1886490" cy="771236"/>
            <a:chOff x="6725099" y="4282048"/>
            <a:chExt cx="1886490" cy="77123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725099" y="4282048"/>
              <a:ext cx="0" cy="771236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6725099" y="4499286"/>
              <a:ext cx="1886490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000" b="1" dirty="0">
                  <a:latin typeface="Calibri" panose="020F0502020204030204" pitchFamily="34" charset="0"/>
                </a:rPr>
                <a:t>1682 - NOVO ARQUITETO JULES HARDOUIN-MANSART INICIA A AMPLIAÇÃO DE VERSALHES</a:t>
              </a:r>
              <a:endParaRPr lang="pt-PT" sz="10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92280" y="4282048"/>
            <a:ext cx="1578347" cy="1255238"/>
            <a:chOff x="7092280" y="4282048"/>
            <a:chExt cx="1578347" cy="125523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8666435" y="4282048"/>
              <a:ext cx="0" cy="1255238"/>
            </a:xfrm>
            <a:prstGeom prst="line">
              <a:avLst/>
            </a:prstGeom>
            <a:ln w="2222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ângulo 5"/>
            <p:cNvSpPr/>
            <p:nvPr/>
          </p:nvSpPr>
          <p:spPr>
            <a:xfrm>
              <a:off x="7092280" y="5137176"/>
              <a:ext cx="1578347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000" b="1" i="1" dirty="0">
                  <a:latin typeface="Calibri" panose="020F0502020204030204" pitchFamily="34" charset="0"/>
                </a:rPr>
                <a:t>1</a:t>
              </a:r>
              <a:r>
                <a:rPr lang="en-US" sz="1000" b="1" dirty="0">
                  <a:latin typeface="Calibri" panose="020F0502020204030204" pitchFamily="34" charset="0"/>
                </a:rPr>
                <a:t>699-1710: CONSTRUÇÃO DA CAPELA</a:t>
              </a:r>
              <a:endParaRPr lang="pt-PT" sz="1000" b="1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9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7"/>
          <p:cNvSpPr>
            <a:spLocks noGrp="1"/>
          </p:cNvSpPr>
          <p:nvPr>
            <p:ph idx="4294967295"/>
          </p:nvPr>
        </p:nvSpPr>
        <p:spPr>
          <a:xfrm>
            <a:off x="3419872" y="2000682"/>
            <a:ext cx="5616624" cy="286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PT" sz="2200" dirty="0"/>
              <a:t>O </a:t>
            </a:r>
            <a:r>
              <a:rPr lang="pt-PT" sz="2200" i="1" dirty="0"/>
              <a:t>estilo Luís XIV</a:t>
            </a:r>
            <a:r>
              <a:rPr lang="pt-PT" sz="2200" dirty="0"/>
              <a:t> atinge a maturidade na Galeria dos Espelhos, em vidro e em mármore, mas também no conjunto de criações e na decoração interior que permitem a encenação da vida do rei e da corte:</a:t>
            </a:r>
          </a:p>
          <a:p>
            <a:pPr marL="0" indent="0">
              <a:buNone/>
            </a:pPr>
            <a:r>
              <a:rPr lang="pt-PT" sz="2200" dirty="0"/>
              <a:t>móveis, talhas, dourados, embutidos e tapeçarias …, exibindo a magnificência do poder real.</a:t>
            </a:r>
          </a:p>
        </p:txBody>
      </p:sp>
      <p:pic>
        <p:nvPicPr>
          <p:cNvPr id="20487" name="Picture 7" descr="http://ginapsi.files.wordpress.com/2011/05/versalles-25-sala-dos-espelh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9"/>
          <a:stretch/>
        </p:blipFill>
        <p:spPr bwMode="auto">
          <a:xfrm>
            <a:off x="0" y="782985"/>
            <a:ext cx="3282783" cy="57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0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4"/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15793"/>
          <a:stretch/>
        </p:blipFill>
        <p:spPr bwMode="auto">
          <a:xfrm>
            <a:off x="0" y="1700809"/>
            <a:ext cx="9036496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4716016" y="1988840"/>
            <a:ext cx="4176464" cy="4248472"/>
          </a:xfrm>
          <a:prstGeom prst="roundRect">
            <a:avLst>
              <a:gd name="adj" fmla="val 6378"/>
            </a:avLst>
          </a:prstGeo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</a:rPr>
              <a:t>A </a:t>
            </a:r>
            <a:r>
              <a:rPr lang="en-US" sz="2000" dirty="0" err="1">
                <a:latin typeface="Calibri" panose="020F0502020204030204" pitchFamily="34" charset="0"/>
              </a:rPr>
              <a:t>construção</a:t>
            </a:r>
            <a:r>
              <a:rPr lang="en-US" sz="2000" dirty="0">
                <a:latin typeface="Calibri" panose="020F0502020204030204" pitchFamily="34" charset="0"/>
              </a:rPr>
              <a:t> de </a:t>
            </a:r>
            <a:r>
              <a:rPr lang="en-US" sz="2000" dirty="0" err="1">
                <a:latin typeface="Calibri" panose="020F0502020204030204" pitchFamily="34" charset="0"/>
              </a:rPr>
              <a:t>Versalhes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foi</a:t>
            </a:r>
            <a:r>
              <a:rPr lang="en-US" sz="2000" dirty="0">
                <a:latin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</a:rPr>
              <a:t>mais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prolongada</a:t>
            </a:r>
            <a:r>
              <a:rPr lang="en-US" sz="2000" dirty="0">
                <a:latin typeface="Calibri" panose="020F0502020204030204" pitchFamily="34" charset="0"/>
              </a:rPr>
              <a:t> da Europa do </a:t>
            </a:r>
            <a:r>
              <a:rPr lang="en-US" sz="2000" dirty="0" err="1">
                <a:latin typeface="Calibri" panose="020F0502020204030204" pitchFamily="34" charset="0"/>
              </a:rPr>
              <a:t>seu</a:t>
            </a:r>
            <a:r>
              <a:rPr lang="en-US" sz="2000" dirty="0">
                <a:latin typeface="Calibri" panose="020F0502020204030204" pitchFamily="34" charset="0"/>
              </a:rPr>
              <a:t> tempo.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</a:rPr>
              <a:t>O </a:t>
            </a:r>
            <a:r>
              <a:rPr lang="en-US" sz="2000" dirty="0" err="1">
                <a:latin typeface="Calibri" panose="020F0502020204030204" pitchFamily="34" charset="0"/>
              </a:rPr>
              <a:t>conjunto</a:t>
            </a:r>
            <a:r>
              <a:rPr lang="en-US" sz="2000" dirty="0">
                <a:latin typeface="Calibri" panose="020F0502020204030204" pitchFamily="34" charset="0"/>
              </a:rPr>
              <a:t> principal  </a:t>
            </a:r>
            <a:r>
              <a:rPr lang="en-US" sz="2000" dirty="0" err="1">
                <a:latin typeface="Calibri" panose="020F0502020204030204" pitchFamily="34" charset="0"/>
              </a:rPr>
              <a:t>demorou</a:t>
            </a:r>
            <a:r>
              <a:rPr lang="en-US" sz="2000" dirty="0">
                <a:latin typeface="Calibri" panose="020F0502020204030204" pitchFamily="34" charset="0"/>
              </a:rPr>
              <a:t> 54 </a:t>
            </a:r>
            <a:r>
              <a:rPr lang="en-US" sz="2000" dirty="0" err="1">
                <a:latin typeface="Calibri" panose="020F0502020204030204" pitchFamily="34" charset="0"/>
              </a:rPr>
              <a:t>anos</a:t>
            </a:r>
            <a:r>
              <a:rPr lang="en-US" sz="2000" dirty="0">
                <a:latin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</a:rPr>
              <a:t>ser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construído</a:t>
            </a:r>
            <a:r>
              <a:rPr lang="en-US" sz="2000" dirty="0">
                <a:latin typeface="Calibri" panose="020F0502020204030204" pitchFamily="34" charset="0"/>
              </a:rPr>
              <a:t> (1661-1715). </a:t>
            </a:r>
            <a:r>
              <a:rPr lang="en-US" sz="2000" dirty="0" err="1">
                <a:latin typeface="Calibri" panose="020F0502020204030204" pitchFamily="34" charset="0"/>
              </a:rPr>
              <a:t>Nele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trabalharam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média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por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ano</a:t>
            </a:r>
            <a:r>
              <a:rPr lang="en-US" sz="2000" dirty="0">
                <a:latin typeface="Calibri" panose="020F0502020204030204" pitchFamily="34" charset="0"/>
              </a:rPr>
              <a:t>, 36 000 </a:t>
            </a:r>
            <a:r>
              <a:rPr lang="en-US" sz="2000" dirty="0" err="1">
                <a:latin typeface="Calibri" panose="020F0502020204030204" pitchFamily="34" charset="0"/>
              </a:rPr>
              <a:t>operários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  <a:endParaRPr lang="fr-FR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2000" dirty="0" err="1">
                <a:latin typeface="Calibri" panose="020F0502020204030204" pitchFamily="34" charset="0"/>
              </a:rPr>
              <a:t>Versalhes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apresenta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uma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profusão</a:t>
            </a:r>
            <a:r>
              <a:rPr lang="fr-FR" sz="2000" dirty="0">
                <a:latin typeface="Calibri" panose="020F0502020204030204" pitchFamily="34" charset="0"/>
              </a:rPr>
              <a:t> de </a:t>
            </a:r>
            <a:r>
              <a:rPr lang="fr-FR" sz="2000" dirty="0" err="1">
                <a:latin typeface="Calibri" panose="020F0502020204030204" pitchFamily="34" charset="0"/>
              </a:rPr>
              <a:t>cores</a:t>
            </a:r>
            <a:r>
              <a:rPr lang="fr-FR" sz="2000" dirty="0">
                <a:latin typeface="Calibri" panose="020F0502020204030204" pitchFamily="34" charset="0"/>
              </a:rPr>
              <a:t>, de </a:t>
            </a:r>
            <a:r>
              <a:rPr lang="fr-FR" sz="2000" dirty="0" err="1">
                <a:latin typeface="Calibri" panose="020F0502020204030204" pitchFamily="34" charset="0"/>
              </a:rPr>
              <a:t>movimento</a:t>
            </a:r>
            <a:r>
              <a:rPr lang="fr-FR" sz="2000" dirty="0">
                <a:latin typeface="Calibri" panose="020F0502020204030204" pitchFamily="34" charset="0"/>
              </a:rPr>
              <a:t> e de </a:t>
            </a:r>
            <a:r>
              <a:rPr lang="fr-FR" sz="2000" dirty="0" err="1">
                <a:latin typeface="Calibri" panose="020F0502020204030204" pitchFamily="34" charset="0"/>
              </a:rPr>
              <a:t>excesso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decorativo</a:t>
            </a:r>
            <a:r>
              <a:rPr lang="fr-FR" sz="2000" dirty="0">
                <a:latin typeface="Calibri" panose="020F0502020204030204" pitchFamily="34" charset="0"/>
              </a:rPr>
              <a:t>, </a:t>
            </a:r>
            <a:r>
              <a:rPr lang="fr-FR" sz="2000" dirty="0" err="1">
                <a:latin typeface="Calibri" panose="020F0502020204030204" pitchFamily="34" charset="0"/>
              </a:rPr>
              <a:t>próprio</a:t>
            </a:r>
            <a:r>
              <a:rPr lang="fr-FR" sz="2000" dirty="0">
                <a:latin typeface="Calibri" panose="020F0502020204030204" pitchFamily="34" charset="0"/>
              </a:rPr>
              <a:t> do </a:t>
            </a:r>
            <a:r>
              <a:rPr lang="fr-FR" sz="2000" dirty="0" err="1">
                <a:latin typeface="Calibri" panose="020F0502020204030204" pitchFamily="34" charset="0"/>
              </a:rPr>
              <a:t>barroco</a:t>
            </a:r>
            <a:r>
              <a:rPr lang="fr-FR" sz="2000" dirty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fr-FR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PT" sz="2000" dirty="0">
              <a:latin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5540" y="546646"/>
            <a:ext cx="8706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>
                <a:latin typeface="Calibri" panose="020F0502020204030204" pitchFamily="34" charset="0"/>
              </a:rPr>
              <a:t>Luís</a:t>
            </a:r>
            <a:r>
              <a:rPr lang="fr-FR" sz="2200" dirty="0">
                <a:latin typeface="Calibri" panose="020F0502020204030204" pitchFamily="34" charset="0"/>
              </a:rPr>
              <a:t> XIV assume, </a:t>
            </a:r>
            <a:r>
              <a:rPr lang="fr-FR" sz="2200" dirty="0" err="1">
                <a:latin typeface="Calibri" panose="020F0502020204030204" pitchFamily="34" charset="0"/>
              </a:rPr>
              <a:t>em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Versalhes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não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só</a:t>
            </a:r>
            <a:r>
              <a:rPr lang="fr-FR" sz="2200" dirty="0">
                <a:latin typeface="Calibri" panose="020F0502020204030204" pitchFamily="34" charset="0"/>
              </a:rPr>
              <a:t> a </a:t>
            </a:r>
            <a:r>
              <a:rPr lang="fr-FR" sz="2200" dirty="0" err="1">
                <a:latin typeface="Calibri" panose="020F0502020204030204" pitchFamily="34" charset="0"/>
              </a:rPr>
              <a:t>imagem</a:t>
            </a:r>
            <a:r>
              <a:rPr lang="fr-FR" sz="2200" dirty="0">
                <a:latin typeface="Calibri" panose="020F0502020204030204" pitchFamily="34" charset="0"/>
              </a:rPr>
              <a:t> do </a:t>
            </a:r>
            <a:r>
              <a:rPr lang="fr-FR" sz="2200" dirty="0" err="1">
                <a:latin typeface="Calibri" panose="020F0502020204030204" pitchFamily="34" charset="0"/>
              </a:rPr>
              <a:t>poder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absoluto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personificado</a:t>
            </a:r>
            <a:r>
              <a:rPr lang="fr-FR" sz="2200" dirty="0">
                <a:latin typeface="Calibri" panose="020F0502020204030204" pitchFamily="34" charset="0"/>
              </a:rPr>
              <a:t> na sua </a:t>
            </a:r>
            <a:r>
              <a:rPr lang="fr-FR" sz="2200" dirty="0" err="1">
                <a:latin typeface="Calibri" panose="020F0502020204030204" pitchFamily="34" charset="0"/>
              </a:rPr>
              <a:t>pessoa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como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também</a:t>
            </a:r>
            <a:r>
              <a:rPr lang="fr-FR" sz="2200" dirty="0">
                <a:latin typeface="Calibri" panose="020F0502020204030204" pitchFamily="34" charset="0"/>
              </a:rPr>
              <a:t> a de </a:t>
            </a:r>
            <a:r>
              <a:rPr lang="fr-FR" sz="2200" dirty="0" err="1">
                <a:latin typeface="Calibri" panose="020F0502020204030204" pitchFamily="34" charset="0"/>
              </a:rPr>
              <a:t>protetor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das</a:t>
            </a:r>
            <a:r>
              <a:rPr lang="fr-FR" sz="2200" dirty="0">
                <a:latin typeface="Calibri" panose="020F050202020403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</a:rPr>
              <a:t>artes</a:t>
            </a:r>
            <a:r>
              <a:rPr lang="fr-FR" sz="2200" dirty="0">
                <a:latin typeface="Calibri" panose="020F0502020204030204" pitchFamily="34" charset="0"/>
              </a:rPr>
              <a:t>: </a:t>
            </a:r>
            <a:r>
              <a:rPr lang="fr-FR" sz="2200" dirty="0" err="1">
                <a:latin typeface="Calibri" panose="020F0502020204030204" pitchFamily="34" charset="0"/>
              </a:rPr>
              <a:t>arquitetura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pintura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escultura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música</a:t>
            </a:r>
            <a:r>
              <a:rPr lang="fr-FR" sz="2200" dirty="0">
                <a:latin typeface="Calibri" panose="020F0502020204030204" pitchFamily="34" charset="0"/>
              </a:rPr>
              <a:t>, </a:t>
            </a:r>
            <a:r>
              <a:rPr lang="fr-FR" sz="2200" dirty="0" err="1">
                <a:latin typeface="Calibri" panose="020F0502020204030204" pitchFamily="34" charset="0"/>
              </a:rPr>
              <a:t>teatro</a:t>
            </a:r>
            <a:r>
              <a:rPr lang="fr-FR" sz="2200" dirty="0">
                <a:latin typeface="Calibri" panose="020F0502020204030204" pitchFamily="34" charset="0"/>
              </a:rPr>
              <a:t>…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7643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9388" y="2096852"/>
            <a:ext cx="2808436" cy="266429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dirty="0"/>
              <a:t>Versalhes foi o centro da produção musical no tempo de Luís XIV.</a:t>
            </a:r>
          </a:p>
          <a:p>
            <a:pPr marL="0" indent="0">
              <a:buNone/>
            </a:pPr>
            <a:endParaRPr lang="pt-PT" sz="2200" dirty="0"/>
          </a:p>
          <a:p>
            <a:pPr marL="0" indent="0">
              <a:buNone/>
            </a:pPr>
            <a:r>
              <a:rPr lang="pt-PT" sz="2200" dirty="0"/>
              <a:t>Entre os compositores da corte, destacou-se Jean-</a:t>
            </a:r>
            <a:r>
              <a:rPr lang="pt-PT" sz="2200" dirty="0" err="1"/>
              <a:t>Baptiste</a:t>
            </a:r>
            <a:r>
              <a:rPr lang="pt-PT" sz="2200" dirty="0"/>
              <a:t> </a:t>
            </a:r>
            <a:r>
              <a:rPr lang="pt-PT" sz="2200" dirty="0" err="1"/>
              <a:t>Lully</a:t>
            </a:r>
            <a:r>
              <a:rPr lang="pt-PT" sz="22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87824" y="1268760"/>
            <a:ext cx="6047234" cy="4844281"/>
            <a:chOff x="2987824" y="1268760"/>
            <a:chExt cx="6047234" cy="4844281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"/>
            <a:stretch/>
          </p:blipFill>
          <p:spPr bwMode="auto">
            <a:xfrm>
              <a:off x="2987824" y="1268760"/>
              <a:ext cx="6047234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4858594" y="5805264"/>
              <a:ext cx="4176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>
                  <a:latin typeface="Calibri" panose="020F0502020204030204" pitchFamily="34" charset="0"/>
                </a:rPr>
                <a:t>Aspeto da Capela Real. Vista parcial do órgão.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6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1788"/>
          <a:stretch/>
        </p:blipFill>
        <p:spPr bwMode="auto">
          <a:xfrm>
            <a:off x="0" y="476672"/>
            <a:ext cx="9048750" cy="628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osição de Conteúdo 2"/>
          <p:cNvSpPr>
            <a:spLocks noGrp="1"/>
          </p:cNvSpPr>
          <p:nvPr>
            <p:ph type="body" sz="half" idx="4294967295"/>
          </p:nvPr>
        </p:nvSpPr>
        <p:spPr>
          <a:xfrm>
            <a:off x="179388" y="4725144"/>
            <a:ext cx="4744020" cy="1728192"/>
          </a:xfrm>
          <a:prstGeom prst="roundRect">
            <a:avLst>
              <a:gd name="adj" fmla="val 10318"/>
            </a:avLst>
          </a:prstGeo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400" dirty="0"/>
              <a:t>Versalhes foi o centro do poder real do Rei-Sol em torno de quem se organizava toda a vida política, social e cultural do reino.</a:t>
            </a:r>
          </a:p>
          <a:p>
            <a:pPr marL="0" indent="0">
              <a:buNone/>
            </a:pP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5460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" y="620688"/>
            <a:ext cx="9035581" cy="6001132"/>
          </a:xfrm>
          <a:prstGeom prst="rect">
            <a:avLst/>
          </a:prstGeom>
        </p:spPr>
      </p:pic>
      <p:sp>
        <p:nvSpPr>
          <p:cNvPr id="4" name="Rectângulo 3"/>
          <p:cNvSpPr/>
          <p:nvPr/>
        </p:nvSpPr>
        <p:spPr>
          <a:xfrm>
            <a:off x="107504" y="836712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jardim é um espaço racional, </a:t>
            </a:r>
            <a:b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organizado pelo Homem e não pela natureza.</a:t>
            </a:r>
          </a:p>
        </p:txBody>
      </p:sp>
    </p:spTree>
    <p:extLst>
      <p:ext uri="{BB962C8B-B14F-4D97-AF65-F5344CB8AC3E}">
        <p14:creationId xmlns:p14="http://schemas.microsoft.com/office/powerpoint/2010/main" val="377296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4704"/>
            <a:ext cx="82677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osição de Conteúdo 4"/>
          <p:cNvSpPr>
            <a:spLocks noGrp="1"/>
          </p:cNvSpPr>
          <p:nvPr>
            <p:ph idx="4294967295"/>
          </p:nvPr>
        </p:nvSpPr>
        <p:spPr>
          <a:xfrm>
            <a:off x="35496" y="6289204"/>
            <a:ext cx="5694362" cy="433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Bosque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da Girandole, </a:t>
            </a:r>
            <a:r>
              <a:rPr lang="fr-FR" sz="1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criado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 Nôtre, 1661-1663.</a:t>
            </a:r>
          </a:p>
          <a:p>
            <a:endParaRPr lang="pt-PT" sz="16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4154" y="908720"/>
            <a:ext cx="5045918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jogos de água completavam a encenação do poder e da vida cortesã.</a:t>
            </a:r>
          </a:p>
        </p:txBody>
      </p:sp>
    </p:spTree>
    <p:extLst>
      <p:ext uri="{BB962C8B-B14F-4D97-AF65-F5344CB8AC3E}">
        <p14:creationId xmlns:p14="http://schemas.microsoft.com/office/powerpoint/2010/main" val="27542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738336"/>
            <a:ext cx="75628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6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1534" y="471488"/>
            <a:ext cx="9026970" cy="720725"/>
          </a:xfrm>
        </p:spPr>
        <p:txBody>
          <a:bodyPr anchor="t">
            <a:noAutofit/>
          </a:bodyPr>
          <a:lstStyle/>
          <a:p>
            <a:pPr algn="l"/>
            <a:r>
              <a:rPr lang="pt-PT" sz="2000" b="1" dirty="0">
                <a:solidFill>
                  <a:schemeClr val="accent2">
                    <a:lumMod val="75000"/>
                  </a:schemeClr>
                </a:solidFill>
              </a:rPr>
              <a:t>Versalhes: o modelo que inspirou os palácios da Europa nos séculos XVII e XVIII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47750"/>
            <a:ext cx="755332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4"/>
          <p:cNvSpPr>
            <a:spLocks noChangeAspect="1" noChangeArrowheads="1" noTextEdit="1"/>
          </p:cNvSpPr>
          <p:nvPr/>
        </p:nvSpPr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8602663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1587" y="890588"/>
            <a:ext cx="2784476" cy="31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" name="Freeform 8"/>
          <p:cNvSpPr>
            <a:spLocks noEditPoints="1"/>
          </p:cNvSpPr>
          <p:nvPr/>
        </p:nvSpPr>
        <p:spPr bwMode="auto">
          <a:xfrm>
            <a:off x="-1589" y="889000"/>
            <a:ext cx="2797175" cy="317500"/>
          </a:xfrm>
          <a:custGeom>
            <a:avLst/>
            <a:gdLst>
              <a:gd name="T0" fmla="*/ 0 w 31167"/>
              <a:gd name="T1" fmla="*/ 33 h 3667"/>
              <a:gd name="T2" fmla="*/ 33 w 31167"/>
              <a:gd name="T3" fmla="*/ 0 h 3667"/>
              <a:gd name="T4" fmla="*/ 31133 w 31167"/>
              <a:gd name="T5" fmla="*/ 0 h 3667"/>
              <a:gd name="T6" fmla="*/ 31167 w 31167"/>
              <a:gd name="T7" fmla="*/ 33 h 3667"/>
              <a:gd name="T8" fmla="*/ 31167 w 31167"/>
              <a:gd name="T9" fmla="*/ 3633 h 3667"/>
              <a:gd name="T10" fmla="*/ 31133 w 31167"/>
              <a:gd name="T11" fmla="*/ 3667 h 3667"/>
              <a:gd name="T12" fmla="*/ 33 w 31167"/>
              <a:gd name="T13" fmla="*/ 3667 h 3667"/>
              <a:gd name="T14" fmla="*/ 0 w 31167"/>
              <a:gd name="T15" fmla="*/ 3633 h 3667"/>
              <a:gd name="T16" fmla="*/ 0 w 31167"/>
              <a:gd name="T17" fmla="*/ 33 h 3667"/>
              <a:gd name="T18" fmla="*/ 67 w 31167"/>
              <a:gd name="T19" fmla="*/ 3633 h 3667"/>
              <a:gd name="T20" fmla="*/ 33 w 31167"/>
              <a:gd name="T21" fmla="*/ 3600 h 3667"/>
              <a:gd name="T22" fmla="*/ 31133 w 31167"/>
              <a:gd name="T23" fmla="*/ 3600 h 3667"/>
              <a:gd name="T24" fmla="*/ 31100 w 31167"/>
              <a:gd name="T25" fmla="*/ 3633 h 3667"/>
              <a:gd name="T26" fmla="*/ 31100 w 31167"/>
              <a:gd name="T27" fmla="*/ 33 h 3667"/>
              <a:gd name="T28" fmla="*/ 31133 w 31167"/>
              <a:gd name="T29" fmla="*/ 67 h 3667"/>
              <a:gd name="T30" fmla="*/ 33 w 31167"/>
              <a:gd name="T31" fmla="*/ 67 h 3667"/>
              <a:gd name="T32" fmla="*/ 67 w 31167"/>
              <a:gd name="T33" fmla="*/ 33 h 3667"/>
              <a:gd name="T34" fmla="*/ 67 w 31167"/>
              <a:gd name="T35" fmla="*/ 3633 h 3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167" h="3667">
                <a:moveTo>
                  <a:pt x="0" y="33"/>
                </a:moveTo>
                <a:cubicBezTo>
                  <a:pt x="0" y="15"/>
                  <a:pt x="15" y="0"/>
                  <a:pt x="33" y="0"/>
                </a:cubicBezTo>
                <a:lnTo>
                  <a:pt x="31133" y="0"/>
                </a:lnTo>
                <a:cubicBezTo>
                  <a:pt x="31152" y="0"/>
                  <a:pt x="31167" y="15"/>
                  <a:pt x="31167" y="33"/>
                </a:cubicBezTo>
                <a:lnTo>
                  <a:pt x="31167" y="3633"/>
                </a:lnTo>
                <a:cubicBezTo>
                  <a:pt x="31167" y="3652"/>
                  <a:pt x="31152" y="3667"/>
                  <a:pt x="31133" y="3667"/>
                </a:cubicBezTo>
                <a:lnTo>
                  <a:pt x="33" y="3667"/>
                </a:lnTo>
                <a:cubicBezTo>
                  <a:pt x="15" y="3667"/>
                  <a:pt x="0" y="3652"/>
                  <a:pt x="0" y="3633"/>
                </a:cubicBezTo>
                <a:lnTo>
                  <a:pt x="0" y="33"/>
                </a:lnTo>
                <a:close/>
                <a:moveTo>
                  <a:pt x="67" y="3633"/>
                </a:moveTo>
                <a:lnTo>
                  <a:pt x="33" y="3600"/>
                </a:lnTo>
                <a:lnTo>
                  <a:pt x="31133" y="3600"/>
                </a:lnTo>
                <a:lnTo>
                  <a:pt x="31100" y="3633"/>
                </a:lnTo>
                <a:lnTo>
                  <a:pt x="31100" y="33"/>
                </a:lnTo>
                <a:lnTo>
                  <a:pt x="31133" y="67"/>
                </a:lnTo>
                <a:lnTo>
                  <a:pt x="33" y="67"/>
                </a:lnTo>
                <a:lnTo>
                  <a:pt x="67" y="33"/>
                </a:lnTo>
                <a:lnTo>
                  <a:pt x="67" y="363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7312" y="933450"/>
            <a:ext cx="26209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Influências da construção de Versalhes na Europa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64" name="Rectangle 10"/>
          <p:cNvSpPr>
            <a:spLocks noChangeArrowheads="1"/>
          </p:cNvSpPr>
          <p:nvPr/>
        </p:nvSpPr>
        <p:spPr bwMode="auto">
          <a:xfrm>
            <a:off x="2547937" y="9334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65" name="Freeform 11"/>
          <p:cNvSpPr>
            <a:spLocks/>
          </p:cNvSpPr>
          <p:nvPr/>
        </p:nvSpPr>
        <p:spPr bwMode="auto">
          <a:xfrm>
            <a:off x="5505450" y="5173663"/>
            <a:ext cx="1268413" cy="914400"/>
          </a:xfrm>
          <a:custGeom>
            <a:avLst/>
            <a:gdLst>
              <a:gd name="T0" fmla="*/ 116 w 799"/>
              <a:gd name="T1" fmla="*/ 0 h 576"/>
              <a:gd name="T2" fmla="*/ 799 w 799"/>
              <a:gd name="T3" fmla="*/ 253 h 576"/>
              <a:gd name="T4" fmla="*/ 683 w 799"/>
              <a:gd name="T5" fmla="*/ 576 h 576"/>
              <a:gd name="T6" fmla="*/ 0 w 799"/>
              <a:gd name="T7" fmla="*/ 324 h 576"/>
              <a:gd name="T8" fmla="*/ 116 w 799"/>
              <a:gd name="T9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" h="576">
                <a:moveTo>
                  <a:pt x="116" y="0"/>
                </a:moveTo>
                <a:lnTo>
                  <a:pt x="799" y="253"/>
                </a:lnTo>
                <a:lnTo>
                  <a:pt x="683" y="576"/>
                </a:lnTo>
                <a:lnTo>
                  <a:pt x="0" y="324"/>
                </a:lnTo>
                <a:lnTo>
                  <a:pt x="1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66" name="Freeform 12"/>
          <p:cNvSpPr>
            <a:spLocks noEditPoints="1"/>
          </p:cNvSpPr>
          <p:nvPr/>
        </p:nvSpPr>
        <p:spPr bwMode="auto">
          <a:xfrm>
            <a:off x="5502275" y="5170488"/>
            <a:ext cx="1274763" cy="920750"/>
          </a:xfrm>
          <a:custGeom>
            <a:avLst/>
            <a:gdLst>
              <a:gd name="T0" fmla="*/ 541 w 3731"/>
              <a:gd name="T1" fmla="*/ 6 h 2654"/>
              <a:gd name="T2" fmla="*/ 552 w 3731"/>
              <a:gd name="T3" fmla="*/ 1 h 2654"/>
              <a:gd name="T4" fmla="*/ 3725 w 3731"/>
              <a:gd name="T5" fmla="*/ 1157 h 2654"/>
              <a:gd name="T6" fmla="*/ 3730 w 3731"/>
              <a:gd name="T7" fmla="*/ 1168 h 2654"/>
              <a:gd name="T8" fmla="*/ 3190 w 3731"/>
              <a:gd name="T9" fmla="*/ 2648 h 2654"/>
              <a:gd name="T10" fmla="*/ 3180 w 3731"/>
              <a:gd name="T11" fmla="*/ 2653 h 2654"/>
              <a:gd name="T12" fmla="*/ 7 w 3731"/>
              <a:gd name="T13" fmla="*/ 1497 h 2654"/>
              <a:gd name="T14" fmla="*/ 2 w 3731"/>
              <a:gd name="T15" fmla="*/ 1486 h 2654"/>
              <a:gd name="T16" fmla="*/ 541 w 3731"/>
              <a:gd name="T17" fmla="*/ 6 h 2654"/>
              <a:gd name="T18" fmla="*/ 18 w 3731"/>
              <a:gd name="T19" fmla="*/ 1492 h 2654"/>
              <a:gd name="T20" fmla="*/ 13 w 3731"/>
              <a:gd name="T21" fmla="*/ 1481 h 2654"/>
              <a:gd name="T22" fmla="*/ 3186 w 3731"/>
              <a:gd name="T23" fmla="*/ 2637 h 2654"/>
              <a:gd name="T24" fmla="*/ 3175 w 3731"/>
              <a:gd name="T25" fmla="*/ 2642 h 2654"/>
              <a:gd name="T26" fmla="*/ 3714 w 3731"/>
              <a:gd name="T27" fmla="*/ 1162 h 2654"/>
              <a:gd name="T28" fmla="*/ 3719 w 3731"/>
              <a:gd name="T29" fmla="*/ 1173 h 2654"/>
              <a:gd name="T30" fmla="*/ 546 w 3731"/>
              <a:gd name="T31" fmla="*/ 17 h 2654"/>
              <a:gd name="T32" fmla="*/ 557 w 3731"/>
              <a:gd name="T33" fmla="*/ 12 h 2654"/>
              <a:gd name="T34" fmla="*/ 18 w 3731"/>
              <a:gd name="T35" fmla="*/ 1492 h 2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1" h="2654">
                <a:moveTo>
                  <a:pt x="541" y="6"/>
                </a:moveTo>
                <a:cubicBezTo>
                  <a:pt x="543" y="2"/>
                  <a:pt x="547" y="0"/>
                  <a:pt x="552" y="1"/>
                </a:cubicBezTo>
                <a:lnTo>
                  <a:pt x="3725" y="1157"/>
                </a:lnTo>
                <a:cubicBezTo>
                  <a:pt x="3729" y="1159"/>
                  <a:pt x="3731" y="1163"/>
                  <a:pt x="3730" y="1168"/>
                </a:cubicBezTo>
                <a:lnTo>
                  <a:pt x="3190" y="2648"/>
                </a:lnTo>
                <a:cubicBezTo>
                  <a:pt x="3189" y="2652"/>
                  <a:pt x="3184" y="2654"/>
                  <a:pt x="3180" y="2653"/>
                </a:cubicBezTo>
                <a:lnTo>
                  <a:pt x="7" y="1497"/>
                </a:lnTo>
                <a:cubicBezTo>
                  <a:pt x="3" y="1495"/>
                  <a:pt x="0" y="1491"/>
                  <a:pt x="2" y="1486"/>
                </a:cubicBezTo>
                <a:lnTo>
                  <a:pt x="541" y="6"/>
                </a:lnTo>
                <a:close/>
                <a:moveTo>
                  <a:pt x="18" y="1492"/>
                </a:moveTo>
                <a:lnTo>
                  <a:pt x="13" y="1481"/>
                </a:lnTo>
                <a:lnTo>
                  <a:pt x="3186" y="2637"/>
                </a:lnTo>
                <a:lnTo>
                  <a:pt x="3175" y="2642"/>
                </a:lnTo>
                <a:lnTo>
                  <a:pt x="3714" y="1162"/>
                </a:lnTo>
                <a:lnTo>
                  <a:pt x="3719" y="1173"/>
                </a:lnTo>
                <a:lnTo>
                  <a:pt x="546" y="17"/>
                </a:lnTo>
                <a:lnTo>
                  <a:pt x="557" y="12"/>
                </a:lnTo>
                <a:lnTo>
                  <a:pt x="18" y="149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67" name="Freeform 13"/>
          <p:cNvSpPr>
            <a:spLocks noEditPoints="1"/>
          </p:cNvSpPr>
          <p:nvPr/>
        </p:nvSpPr>
        <p:spPr bwMode="auto">
          <a:xfrm>
            <a:off x="5711825" y="5280025"/>
            <a:ext cx="533400" cy="287337"/>
          </a:xfrm>
          <a:custGeom>
            <a:avLst/>
            <a:gdLst>
              <a:gd name="T0" fmla="*/ 115 w 1561"/>
              <a:gd name="T1" fmla="*/ 0 h 828"/>
              <a:gd name="T2" fmla="*/ 52 w 1561"/>
              <a:gd name="T3" fmla="*/ 333 h 828"/>
              <a:gd name="T4" fmla="*/ 103 w 1561"/>
              <a:gd name="T5" fmla="*/ 352 h 828"/>
              <a:gd name="T6" fmla="*/ 295 w 1561"/>
              <a:gd name="T7" fmla="*/ 65 h 828"/>
              <a:gd name="T8" fmla="*/ 389 w 1561"/>
              <a:gd name="T9" fmla="*/ 99 h 828"/>
              <a:gd name="T10" fmla="*/ 352 w 1561"/>
              <a:gd name="T11" fmla="*/ 443 h 828"/>
              <a:gd name="T12" fmla="*/ 394 w 1561"/>
              <a:gd name="T13" fmla="*/ 177 h 828"/>
              <a:gd name="T14" fmla="*/ 202 w 1561"/>
              <a:gd name="T15" fmla="*/ 388 h 828"/>
              <a:gd name="T16" fmla="*/ 151 w 1561"/>
              <a:gd name="T17" fmla="*/ 369 h 828"/>
              <a:gd name="T18" fmla="*/ 404 w 1561"/>
              <a:gd name="T19" fmla="*/ 462 h 828"/>
              <a:gd name="T20" fmla="*/ 602 w 1561"/>
              <a:gd name="T21" fmla="*/ 177 h 828"/>
              <a:gd name="T22" fmla="*/ 689 w 1561"/>
              <a:gd name="T23" fmla="*/ 249 h 828"/>
              <a:gd name="T24" fmla="*/ 647 w 1561"/>
              <a:gd name="T25" fmla="*/ 368 h 828"/>
              <a:gd name="T26" fmla="*/ 533 w 1561"/>
              <a:gd name="T27" fmla="*/ 374 h 828"/>
              <a:gd name="T28" fmla="*/ 456 w 1561"/>
              <a:gd name="T29" fmla="*/ 480 h 828"/>
              <a:gd name="T30" fmla="*/ 551 w 1561"/>
              <a:gd name="T31" fmla="*/ 219 h 828"/>
              <a:gd name="T32" fmla="*/ 547 w 1561"/>
              <a:gd name="T33" fmla="*/ 319 h 828"/>
              <a:gd name="T34" fmla="*/ 611 w 1561"/>
              <a:gd name="T35" fmla="*/ 321 h 828"/>
              <a:gd name="T36" fmla="*/ 630 w 1561"/>
              <a:gd name="T37" fmla="*/ 268 h 828"/>
              <a:gd name="T38" fmla="*/ 577 w 1561"/>
              <a:gd name="T39" fmla="*/ 228 h 828"/>
              <a:gd name="T40" fmla="*/ 645 w 1561"/>
              <a:gd name="T41" fmla="*/ 549 h 828"/>
              <a:gd name="T42" fmla="*/ 951 w 1561"/>
              <a:gd name="T43" fmla="*/ 304 h 828"/>
              <a:gd name="T44" fmla="*/ 792 w 1561"/>
              <a:gd name="T45" fmla="*/ 307 h 828"/>
              <a:gd name="T46" fmla="*/ 896 w 1561"/>
              <a:gd name="T47" fmla="*/ 424 h 828"/>
              <a:gd name="T48" fmla="*/ 747 w 1561"/>
              <a:gd name="T49" fmla="*/ 429 h 828"/>
              <a:gd name="T50" fmla="*/ 860 w 1561"/>
              <a:gd name="T51" fmla="*/ 567 h 828"/>
              <a:gd name="T52" fmla="*/ 645 w 1561"/>
              <a:gd name="T53" fmla="*/ 549 h 828"/>
              <a:gd name="T54" fmla="*/ 881 w 1561"/>
              <a:gd name="T55" fmla="*/ 182 h 828"/>
              <a:gd name="T56" fmla="*/ 865 w 1561"/>
              <a:gd name="T57" fmla="*/ 249 h 828"/>
              <a:gd name="T58" fmla="*/ 885 w 1561"/>
              <a:gd name="T59" fmla="*/ 637 h 828"/>
              <a:gd name="T60" fmla="*/ 1110 w 1561"/>
              <a:gd name="T61" fmla="*/ 362 h 828"/>
              <a:gd name="T62" fmla="*/ 1186 w 1561"/>
              <a:gd name="T63" fmla="*/ 433 h 828"/>
              <a:gd name="T64" fmla="*/ 1140 w 1561"/>
              <a:gd name="T65" fmla="*/ 540 h 828"/>
              <a:gd name="T66" fmla="*/ 1097 w 1561"/>
              <a:gd name="T67" fmla="*/ 586 h 828"/>
              <a:gd name="T68" fmla="*/ 1117 w 1561"/>
              <a:gd name="T69" fmla="*/ 721 h 828"/>
              <a:gd name="T70" fmla="*/ 1042 w 1561"/>
              <a:gd name="T71" fmla="*/ 616 h 828"/>
              <a:gd name="T72" fmla="*/ 1021 w 1561"/>
              <a:gd name="T73" fmla="*/ 541 h 828"/>
              <a:gd name="T74" fmla="*/ 985 w 1561"/>
              <a:gd name="T75" fmla="*/ 524 h 828"/>
              <a:gd name="T76" fmla="*/ 885 w 1561"/>
              <a:gd name="T77" fmla="*/ 637 h 828"/>
              <a:gd name="T78" fmla="*/ 1042 w 1561"/>
              <a:gd name="T79" fmla="*/ 488 h 828"/>
              <a:gd name="T80" fmla="*/ 1109 w 1561"/>
              <a:gd name="T81" fmla="*/ 495 h 828"/>
              <a:gd name="T82" fmla="*/ 1127 w 1561"/>
              <a:gd name="T83" fmla="*/ 445 h 828"/>
              <a:gd name="T84" fmla="*/ 1073 w 1561"/>
              <a:gd name="T85" fmla="*/ 409 h 828"/>
              <a:gd name="T86" fmla="*/ 1003 w 1561"/>
              <a:gd name="T87" fmla="*/ 474 h 828"/>
              <a:gd name="T88" fmla="*/ 1258 w 1561"/>
              <a:gd name="T89" fmla="*/ 416 h 828"/>
              <a:gd name="T90" fmla="*/ 1195 w 1561"/>
              <a:gd name="T91" fmla="*/ 750 h 828"/>
              <a:gd name="T92" fmla="*/ 1288 w 1561"/>
              <a:gd name="T93" fmla="*/ 608 h 828"/>
              <a:gd name="T94" fmla="*/ 1402 w 1561"/>
              <a:gd name="T95" fmla="*/ 483 h 828"/>
              <a:gd name="T96" fmla="*/ 1548 w 1561"/>
              <a:gd name="T97" fmla="*/ 564 h 828"/>
              <a:gd name="T98" fmla="*/ 1457 w 1561"/>
              <a:gd name="T99" fmla="*/ 807 h 828"/>
              <a:gd name="T100" fmla="*/ 1281 w 1561"/>
              <a:gd name="T101" fmla="*/ 743 h 828"/>
              <a:gd name="T102" fmla="*/ 1343 w 1561"/>
              <a:gd name="T103" fmla="*/ 625 h 828"/>
              <a:gd name="T104" fmla="*/ 1375 w 1561"/>
              <a:gd name="T105" fmla="*/ 760 h 828"/>
              <a:gd name="T106" fmla="*/ 1486 w 1561"/>
              <a:gd name="T107" fmla="*/ 676 h 828"/>
              <a:gd name="T108" fmla="*/ 1454 w 1561"/>
              <a:gd name="T109" fmla="*/ 543 h 828"/>
              <a:gd name="T110" fmla="*/ 1343 w 1561"/>
              <a:gd name="T111" fmla="*/ 625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61" h="828">
                <a:moveTo>
                  <a:pt x="0" y="314"/>
                </a:moveTo>
                <a:lnTo>
                  <a:pt x="115" y="0"/>
                </a:lnTo>
                <a:lnTo>
                  <a:pt x="167" y="19"/>
                </a:lnTo>
                <a:lnTo>
                  <a:pt x="52" y="333"/>
                </a:lnTo>
                <a:lnTo>
                  <a:pt x="0" y="314"/>
                </a:lnTo>
                <a:close/>
                <a:moveTo>
                  <a:pt x="103" y="352"/>
                </a:moveTo>
                <a:lnTo>
                  <a:pt x="217" y="37"/>
                </a:lnTo>
                <a:lnTo>
                  <a:pt x="295" y="65"/>
                </a:lnTo>
                <a:lnTo>
                  <a:pt x="264" y="297"/>
                </a:lnTo>
                <a:lnTo>
                  <a:pt x="389" y="99"/>
                </a:lnTo>
                <a:lnTo>
                  <a:pt x="467" y="128"/>
                </a:lnTo>
                <a:lnTo>
                  <a:pt x="352" y="443"/>
                </a:lnTo>
                <a:lnTo>
                  <a:pt x="304" y="425"/>
                </a:lnTo>
                <a:lnTo>
                  <a:pt x="394" y="177"/>
                </a:lnTo>
                <a:lnTo>
                  <a:pt x="252" y="406"/>
                </a:lnTo>
                <a:lnTo>
                  <a:pt x="202" y="388"/>
                </a:lnTo>
                <a:lnTo>
                  <a:pt x="242" y="121"/>
                </a:lnTo>
                <a:lnTo>
                  <a:pt x="151" y="369"/>
                </a:lnTo>
                <a:lnTo>
                  <a:pt x="103" y="352"/>
                </a:lnTo>
                <a:close/>
                <a:moveTo>
                  <a:pt x="404" y="462"/>
                </a:moveTo>
                <a:lnTo>
                  <a:pt x="519" y="147"/>
                </a:lnTo>
                <a:lnTo>
                  <a:pt x="602" y="177"/>
                </a:lnTo>
                <a:cubicBezTo>
                  <a:pt x="634" y="189"/>
                  <a:pt x="653" y="198"/>
                  <a:pt x="662" y="204"/>
                </a:cubicBezTo>
                <a:cubicBezTo>
                  <a:pt x="676" y="214"/>
                  <a:pt x="684" y="229"/>
                  <a:pt x="689" y="249"/>
                </a:cubicBezTo>
                <a:cubicBezTo>
                  <a:pt x="693" y="269"/>
                  <a:pt x="690" y="291"/>
                  <a:pt x="681" y="316"/>
                </a:cubicBezTo>
                <a:cubicBezTo>
                  <a:pt x="673" y="339"/>
                  <a:pt x="662" y="356"/>
                  <a:pt x="647" y="368"/>
                </a:cubicBezTo>
                <a:cubicBezTo>
                  <a:pt x="633" y="381"/>
                  <a:pt x="618" y="388"/>
                  <a:pt x="603" y="389"/>
                </a:cubicBezTo>
                <a:cubicBezTo>
                  <a:pt x="588" y="391"/>
                  <a:pt x="565" y="386"/>
                  <a:pt x="533" y="374"/>
                </a:cubicBezTo>
                <a:lnTo>
                  <a:pt x="499" y="362"/>
                </a:lnTo>
                <a:lnTo>
                  <a:pt x="456" y="480"/>
                </a:lnTo>
                <a:lnTo>
                  <a:pt x="404" y="462"/>
                </a:lnTo>
                <a:close/>
                <a:moveTo>
                  <a:pt x="551" y="219"/>
                </a:moveTo>
                <a:lnTo>
                  <a:pt x="519" y="308"/>
                </a:lnTo>
                <a:lnTo>
                  <a:pt x="547" y="319"/>
                </a:lnTo>
                <a:cubicBezTo>
                  <a:pt x="567" y="326"/>
                  <a:pt x="581" y="329"/>
                  <a:pt x="588" y="329"/>
                </a:cubicBezTo>
                <a:cubicBezTo>
                  <a:pt x="596" y="329"/>
                  <a:pt x="604" y="326"/>
                  <a:pt x="611" y="321"/>
                </a:cubicBezTo>
                <a:cubicBezTo>
                  <a:pt x="618" y="315"/>
                  <a:pt x="623" y="307"/>
                  <a:pt x="627" y="297"/>
                </a:cubicBezTo>
                <a:cubicBezTo>
                  <a:pt x="631" y="287"/>
                  <a:pt x="632" y="277"/>
                  <a:pt x="630" y="268"/>
                </a:cubicBezTo>
                <a:cubicBezTo>
                  <a:pt x="628" y="259"/>
                  <a:pt x="624" y="252"/>
                  <a:pt x="618" y="247"/>
                </a:cubicBezTo>
                <a:cubicBezTo>
                  <a:pt x="612" y="243"/>
                  <a:pt x="598" y="236"/>
                  <a:pt x="577" y="228"/>
                </a:cubicBezTo>
                <a:lnTo>
                  <a:pt x="551" y="219"/>
                </a:lnTo>
                <a:close/>
                <a:moveTo>
                  <a:pt x="645" y="549"/>
                </a:moveTo>
                <a:lnTo>
                  <a:pt x="759" y="234"/>
                </a:lnTo>
                <a:lnTo>
                  <a:pt x="951" y="304"/>
                </a:lnTo>
                <a:lnTo>
                  <a:pt x="932" y="357"/>
                </a:lnTo>
                <a:lnTo>
                  <a:pt x="792" y="307"/>
                </a:lnTo>
                <a:lnTo>
                  <a:pt x="767" y="376"/>
                </a:lnTo>
                <a:lnTo>
                  <a:pt x="896" y="424"/>
                </a:lnTo>
                <a:lnTo>
                  <a:pt x="877" y="477"/>
                </a:lnTo>
                <a:lnTo>
                  <a:pt x="747" y="429"/>
                </a:lnTo>
                <a:lnTo>
                  <a:pt x="716" y="515"/>
                </a:lnTo>
                <a:lnTo>
                  <a:pt x="860" y="567"/>
                </a:lnTo>
                <a:lnTo>
                  <a:pt x="841" y="621"/>
                </a:lnTo>
                <a:lnTo>
                  <a:pt x="645" y="549"/>
                </a:lnTo>
                <a:close/>
                <a:moveTo>
                  <a:pt x="833" y="238"/>
                </a:moveTo>
                <a:lnTo>
                  <a:pt x="881" y="182"/>
                </a:lnTo>
                <a:lnTo>
                  <a:pt x="937" y="203"/>
                </a:lnTo>
                <a:lnTo>
                  <a:pt x="865" y="249"/>
                </a:lnTo>
                <a:lnTo>
                  <a:pt x="833" y="238"/>
                </a:lnTo>
                <a:close/>
                <a:moveTo>
                  <a:pt x="885" y="637"/>
                </a:moveTo>
                <a:lnTo>
                  <a:pt x="1000" y="322"/>
                </a:lnTo>
                <a:lnTo>
                  <a:pt x="1110" y="362"/>
                </a:lnTo>
                <a:cubicBezTo>
                  <a:pt x="1138" y="372"/>
                  <a:pt x="1157" y="382"/>
                  <a:pt x="1167" y="392"/>
                </a:cubicBezTo>
                <a:cubicBezTo>
                  <a:pt x="1177" y="402"/>
                  <a:pt x="1183" y="416"/>
                  <a:pt x="1186" y="433"/>
                </a:cubicBezTo>
                <a:cubicBezTo>
                  <a:pt x="1188" y="449"/>
                  <a:pt x="1186" y="468"/>
                  <a:pt x="1179" y="487"/>
                </a:cubicBezTo>
                <a:cubicBezTo>
                  <a:pt x="1170" y="512"/>
                  <a:pt x="1157" y="529"/>
                  <a:pt x="1140" y="540"/>
                </a:cubicBezTo>
                <a:cubicBezTo>
                  <a:pt x="1122" y="551"/>
                  <a:pt x="1102" y="554"/>
                  <a:pt x="1079" y="550"/>
                </a:cubicBezTo>
                <a:cubicBezTo>
                  <a:pt x="1087" y="562"/>
                  <a:pt x="1093" y="574"/>
                  <a:pt x="1097" y="586"/>
                </a:cubicBezTo>
                <a:cubicBezTo>
                  <a:pt x="1101" y="599"/>
                  <a:pt x="1105" y="619"/>
                  <a:pt x="1108" y="648"/>
                </a:cubicBezTo>
                <a:lnTo>
                  <a:pt x="1117" y="721"/>
                </a:lnTo>
                <a:lnTo>
                  <a:pt x="1055" y="699"/>
                </a:lnTo>
                <a:lnTo>
                  <a:pt x="1042" y="616"/>
                </a:lnTo>
                <a:cubicBezTo>
                  <a:pt x="1038" y="587"/>
                  <a:pt x="1034" y="568"/>
                  <a:pt x="1032" y="560"/>
                </a:cubicBezTo>
                <a:cubicBezTo>
                  <a:pt x="1029" y="552"/>
                  <a:pt x="1025" y="546"/>
                  <a:pt x="1021" y="541"/>
                </a:cubicBezTo>
                <a:cubicBezTo>
                  <a:pt x="1016" y="537"/>
                  <a:pt x="1008" y="533"/>
                  <a:pt x="996" y="528"/>
                </a:cubicBezTo>
                <a:lnTo>
                  <a:pt x="985" y="524"/>
                </a:lnTo>
                <a:lnTo>
                  <a:pt x="937" y="656"/>
                </a:lnTo>
                <a:lnTo>
                  <a:pt x="885" y="637"/>
                </a:lnTo>
                <a:close/>
                <a:moveTo>
                  <a:pt x="1003" y="474"/>
                </a:moveTo>
                <a:lnTo>
                  <a:pt x="1042" y="488"/>
                </a:lnTo>
                <a:cubicBezTo>
                  <a:pt x="1066" y="497"/>
                  <a:pt x="1081" y="501"/>
                  <a:pt x="1088" y="501"/>
                </a:cubicBezTo>
                <a:cubicBezTo>
                  <a:pt x="1096" y="502"/>
                  <a:pt x="1102" y="499"/>
                  <a:pt x="1109" y="495"/>
                </a:cubicBezTo>
                <a:cubicBezTo>
                  <a:pt x="1115" y="490"/>
                  <a:pt x="1120" y="482"/>
                  <a:pt x="1124" y="472"/>
                </a:cubicBezTo>
                <a:cubicBezTo>
                  <a:pt x="1127" y="462"/>
                  <a:pt x="1128" y="453"/>
                  <a:pt x="1127" y="445"/>
                </a:cubicBezTo>
                <a:cubicBezTo>
                  <a:pt x="1125" y="438"/>
                  <a:pt x="1121" y="432"/>
                  <a:pt x="1115" y="427"/>
                </a:cubicBezTo>
                <a:cubicBezTo>
                  <a:pt x="1110" y="424"/>
                  <a:pt x="1097" y="418"/>
                  <a:pt x="1073" y="409"/>
                </a:cubicBezTo>
                <a:lnTo>
                  <a:pt x="1033" y="394"/>
                </a:lnTo>
                <a:lnTo>
                  <a:pt x="1003" y="474"/>
                </a:lnTo>
                <a:close/>
                <a:moveTo>
                  <a:pt x="1143" y="731"/>
                </a:moveTo>
                <a:lnTo>
                  <a:pt x="1258" y="416"/>
                </a:lnTo>
                <a:lnTo>
                  <a:pt x="1310" y="435"/>
                </a:lnTo>
                <a:lnTo>
                  <a:pt x="1195" y="750"/>
                </a:lnTo>
                <a:lnTo>
                  <a:pt x="1143" y="731"/>
                </a:lnTo>
                <a:close/>
                <a:moveTo>
                  <a:pt x="1288" y="608"/>
                </a:moveTo>
                <a:cubicBezTo>
                  <a:pt x="1302" y="570"/>
                  <a:pt x="1319" y="541"/>
                  <a:pt x="1339" y="521"/>
                </a:cubicBezTo>
                <a:cubicBezTo>
                  <a:pt x="1359" y="501"/>
                  <a:pt x="1380" y="488"/>
                  <a:pt x="1402" y="483"/>
                </a:cubicBezTo>
                <a:cubicBezTo>
                  <a:pt x="1424" y="477"/>
                  <a:pt x="1448" y="479"/>
                  <a:pt x="1473" y="488"/>
                </a:cubicBezTo>
                <a:cubicBezTo>
                  <a:pt x="1510" y="502"/>
                  <a:pt x="1535" y="527"/>
                  <a:pt x="1548" y="564"/>
                </a:cubicBezTo>
                <a:cubicBezTo>
                  <a:pt x="1561" y="600"/>
                  <a:pt x="1558" y="645"/>
                  <a:pt x="1539" y="697"/>
                </a:cubicBezTo>
                <a:cubicBezTo>
                  <a:pt x="1520" y="749"/>
                  <a:pt x="1493" y="786"/>
                  <a:pt x="1457" y="807"/>
                </a:cubicBezTo>
                <a:cubicBezTo>
                  <a:pt x="1426" y="825"/>
                  <a:pt x="1392" y="828"/>
                  <a:pt x="1355" y="814"/>
                </a:cubicBezTo>
                <a:cubicBezTo>
                  <a:pt x="1318" y="800"/>
                  <a:pt x="1293" y="777"/>
                  <a:pt x="1281" y="743"/>
                </a:cubicBezTo>
                <a:cubicBezTo>
                  <a:pt x="1267" y="704"/>
                  <a:pt x="1269" y="659"/>
                  <a:pt x="1288" y="608"/>
                </a:cubicBezTo>
                <a:close/>
                <a:moveTo>
                  <a:pt x="1343" y="625"/>
                </a:moveTo>
                <a:cubicBezTo>
                  <a:pt x="1330" y="661"/>
                  <a:pt x="1327" y="691"/>
                  <a:pt x="1334" y="714"/>
                </a:cubicBezTo>
                <a:cubicBezTo>
                  <a:pt x="1341" y="737"/>
                  <a:pt x="1355" y="752"/>
                  <a:pt x="1375" y="760"/>
                </a:cubicBezTo>
                <a:cubicBezTo>
                  <a:pt x="1395" y="767"/>
                  <a:pt x="1416" y="764"/>
                  <a:pt x="1436" y="751"/>
                </a:cubicBezTo>
                <a:cubicBezTo>
                  <a:pt x="1456" y="738"/>
                  <a:pt x="1473" y="713"/>
                  <a:pt x="1486" y="676"/>
                </a:cubicBezTo>
                <a:cubicBezTo>
                  <a:pt x="1499" y="639"/>
                  <a:pt x="1503" y="610"/>
                  <a:pt x="1496" y="588"/>
                </a:cubicBezTo>
                <a:cubicBezTo>
                  <a:pt x="1489" y="566"/>
                  <a:pt x="1475" y="551"/>
                  <a:pt x="1454" y="543"/>
                </a:cubicBezTo>
                <a:cubicBezTo>
                  <a:pt x="1433" y="535"/>
                  <a:pt x="1412" y="538"/>
                  <a:pt x="1393" y="550"/>
                </a:cubicBezTo>
                <a:cubicBezTo>
                  <a:pt x="1373" y="563"/>
                  <a:pt x="1356" y="588"/>
                  <a:pt x="1343" y="625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68" name="Freeform 14"/>
          <p:cNvSpPr>
            <a:spLocks noEditPoints="1"/>
          </p:cNvSpPr>
          <p:nvPr/>
        </p:nvSpPr>
        <p:spPr bwMode="auto">
          <a:xfrm>
            <a:off x="5659437" y="5462588"/>
            <a:ext cx="647700" cy="323850"/>
          </a:xfrm>
          <a:custGeom>
            <a:avLst/>
            <a:gdLst>
              <a:gd name="T0" fmla="*/ 72 w 1896"/>
              <a:gd name="T1" fmla="*/ 44 h 934"/>
              <a:gd name="T2" fmla="*/ 207 w 1896"/>
              <a:gd name="T3" fmla="*/ 11 h 934"/>
              <a:gd name="T4" fmla="*/ 273 w 1896"/>
              <a:gd name="T5" fmla="*/ 220 h 934"/>
              <a:gd name="T6" fmla="*/ 88 w 1896"/>
              <a:gd name="T7" fmla="*/ 337 h 934"/>
              <a:gd name="T8" fmla="*/ 22 w 1896"/>
              <a:gd name="T9" fmla="*/ 130 h 934"/>
              <a:gd name="T10" fmla="*/ 67 w 1896"/>
              <a:gd name="T11" fmla="*/ 237 h 934"/>
              <a:gd name="T12" fmla="*/ 169 w 1896"/>
              <a:gd name="T13" fmla="*/ 274 h 934"/>
              <a:gd name="T14" fmla="*/ 229 w 1896"/>
              <a:gd name="T15" fmla="*/ 111 h 934"/>
              <a:gd name="T16" fmla="*/ 126 w 1896"/>
              <a:gd name="T17" fmla="*/ 73 h 934"/>
              <a:gd name="T18" fmla="*/ 316 w 1896"/>
              <a:gd name="T19" fmla="*/ 414 h 934"/>
              <a:gd name="T20" fmla="*/ 334 w 1896"/>
              <a:gd name="T21" fmla="*/ 124 h 934"/>
              <a:gd name="T22" fmla="*/ 559 w 1896"/>
              <a:gd name="T23" fmla="*/ 146 h 934"/>
              <a:gd name="T24" fmla="*/ 463 w 1896"/>
              <a:gd name="T25" fmla="*/ 171 h 934"/>
              <a:gd name="T26" fmla="*/ 316 w 1896"/>
              <a:gd name="T27" fmla="*/ 414 h 934"/>
              <a:gd name="T28" fmla="*/ 572 w 1896"/>
              <a:gd name="T29" fmla="*/ 226 h 934"/>
              <a:gd name="T30" fmla="*/ 707 w 1896"/>
              <a:gd name="T31" fmla="*/ 193 h 934"/>
              <a:gd name="T32" fmla="*/ 772 w 1896"/>
              <a:gd name="T33" fmla="*/ 402 h 934"/>
              <a:gd name="T34" fmla="*/ 588 w 1896"/>
              <a:gd name="T35" fmla="*/ 519 h 934"/>
              <a:gd name="T36" fmla="*/ 521 w 1896"/>
              <a:gd name="T37" fmla="*/ 312 h 934"/>
              <a:gd name="T38" fmla="*/ 567 w 1896"/>
              <a:gd name="T39" fmla="*/ 419 h 934"/>
              <a:gd name="T40" fmla="*/ 669 w 1896"/>
              <a:gd name="T41" fmla="*/ 456 h 934"/>
              <a:gd name="T42" fmla="*/ 729 w 1896"/>
              <a:gd name="T43" fmla="*/ 293 h 934"/>
              <a:gd name="T44" fmla="*/ 626 w 1896"/>
              <a:gd name="T45" fmla="*/ 255 h 934"/>
              <a:gd name="T46" fmla="*/ 757 w 1896"/>
              <a:gd name="T47" fmla="*/ 574 h 934"/>
              <a:gd name="T48" fmla="*/ 949 w 1896"/>
              <a:gd name="T49" fmla="*/ 288 h 934"/>
              <a:gd name="T50" fmla="*/ 1043 w 1896"/>
              <a:gd name="T51" fmla="*/ 322 h 934"/>
              <a:gd name="T52" fmla="*/ 1006 w 1896"/>
              <a:gd name="T53" fmla="*/ 665 h 934"/>
              <a:gd name="T54" fmla="*/ 1048 w 1896"/>
              <a:gd name="T55" fmla="*/ 399 h 934"/>
              <a:gd name="T56" fmla="*/ 856 w 1896"/>
              <a:gd name="T57" fmla="*/ 610 h 934"/>
              <a:gd name="T58" fmla="*/ 805 w 1896"/>
              <a:gd name="T59" fmla="*/ 592 h 934"/>
              <a:gd name="T60" fmla="*/ 1291 w 1896"/>
              <a:gd name="T61" fmla="*/ 769 h 934"/>
              <a:gd name="T62" fmla="*/ 1238 w 1896"/>
              <a:gd name="T63" fmla="*/ 669 h 934"/>
              <a:gd name="T64" fmla="*/ 1087 w 1896"/>
              <a:gd name="T65" fmla="*/ 695 h 934"/>
              <a:gd name="T66" fmla="*/ 1247 w 1896"/>
              <a:gd name="T67" fmla="*/ 396 h 934"/>
              <a:gd name="T68" fmla="*/ 1291 w 1896"/>
              <a:gd name="T69" fmla="*/ 769 h 934"/>
              <a:gd name="T70" fmla="*/ 1247 w 1896"/>
              <a:gd name="T71" fmla="*/ 480 h 934"/>
              <a:gd name="T72" fmla="*/ 1240 w 1896"/>
              <a:gd name="T73" fmla="*/ 609 h 934"/>
              <a:gd name="T74" fmla="*/ 1432 w 1896"/>
              <a:gd name="T75" fmla="*/ 464 h 934"/>
              <a:gd name="T76" fmla="*/ 1512 w 1896"/>
              <a:gd name="T77" fmla="*/ 731 h 934"/>
              <a:gd name="T78" fmla="*/ 1637 w 1896"/>
              <a:gd name="T79" fmla="*/ 538 h 934"/>
              <a:gd name="T80" fmla="*/ 1470 w 1896"/>
              <a:gd name="T81" fmla="*/ 834 h 934"/>
              <a:gd name="T82" fmla="*/ 1366 w 1896"/>
              <a:gd name="T83" fmla="*/ 796 h 934"/>
              <a:gd name="T84" fmla="*/ 1623 w 1896"/>
              <a:gd name="T85" fmla="*/ 714 h 934"/>
              <a:gd name="T86" fmla="*/ 1736 w 1896"/>
              <a:gd name="T87" fmla="*/ 589 h 934"/>
              <a:gd name="T88" fmla="*/ 1883 w 1896"/>
              <a:gd name="T89" fmla="*/ 670 h 934"/>
              <a:gd name="T90" fmla="*/ 1792 w 1896"/>
              <a:gd name="T91" fmla="*/ 913 h 934"/>
              <a:gd name="T92" fmla="*/ 1615 w 1896"/>
              <a:gd name="T93" fmla="*/ 849 h 934"/>
              <a:gd name="T94" fmla="*/ 1677 w 1896"/>
              <a:gd name="T95" fmla="*/ 731 h 934"/>
              <a:gd name="T96" fmla="*/ 1709 w 1896"/>
              <a:gd name="T97" fmla="*/ 866 h 934"/>
              <a:gd name="T98" fmla="*/ 1820 w 1896"/>
              <a:gd name="T99" fmla="*/ 782 h 934"/>
              <a:gd name="T100" fmla="*/ 1788 w 1896"/>
              <a:gd name="T101" fmla="*/ 649 h 934"/>
              <a:gd name="T102" fmla="*/ 1677 w 1896"/>
              <a:gd name="T103" fmla="*/ 731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96" h="934">
                <a:moveTo>
                  <a:pt x="22" y="130"/>
                </a:moveTo>
                <a:cubicBezTo>
                  <a:pt x="35" y="93"/>
                  <a:pt x="52" y="64"/>
                  <a:pt x="72" y="44"/>
                </a:cubicBezTo>
                <a:cubicBezTo>
                  <a:pt x="92" y="24"/>
                  <a:pt x="113" y="11"/>
                  <a:pt x="135" y="5"/>
                </a:cubicBezTo>
                <a:cubicBezTo>
                  <a:pt x="157" y="0"/>
                  <a:pt x="181" y="2"/>
                  <a:pt x="207" y="11"/>
                </a:cubicBezTo>
                <a:cubicBezTo>
                  <a:pt x="244" y="25"/>
                  <a:pt x="269" y="50"/>
                  <a:pt x="282" y="86"/>
                </a:cubicBezTo>
                <a:cubicBezTo>
                  <a:pt x="295" y="123"/>
                  <a:pt x="292" y="168"/>
                  <a:pt x="273" y="220"/>
                </a:cubicBezTo>
                <a:cubicBezTo>
                  <a:pt x="253" y="272"/>
                  <a:pt x="226" y="309"/>
                  <a:pt x="191" y="330"/>
                </a:cubicBezTo>
                <a:cubicBezTo>
                  <a:pt x="160" y="348"/>
                  <a:pt x="125" y="350"/>
                  <a:pt x="88" y="337"/>
                </a:cubicBezTo>
                <a:cubicBezTo>
                  <a:pt x="51" y="323"/>
                  <a:pt x="26" y="300"/>
                  <a:pt x="14" y="266"/>
                </a:cubicBezTo>
                <a:cubicBezTo>
                  <a:pt x="0" y="227"/>
                  <a:pt x="3" y="182"/>
                  <a:pt x="22" y="130"/>
                </a:cubicBezTo>
                <a:close/>
                <a:moveTo>
                  <a:pt x="76" y="148"/>
                </a:moveTo>
                <a:cubicBezTo>
                  <a:pt x="63" y="184"/>
                  <a:pt x="60" y="214"/>
                  <a:pt x="67" y="237"/>
                </a:cubicBezTo>
                <a:cubicBezTo>
                  <a:pt x="74" y="260"/>
                  <a:pt x="88" y="275"/>
                  <a:pt x="108" y="283"/>
                </a:cubicBezTo>
                <a:cubicBezTo>
                  <a:pt x="129" y="290"/>
                  <a:pt x="149" y="287"/>
                  <a:pt x="169" y="274"/>
                </a:cubicBezTo>
                <a:cubicBezTo>
                  <a:pt x="189" y="261"/>
                  <a:pt x="206" y="236"/>
                  <a:pt x="219" y="199"/>
                </a:cubicBezTo>
                <a:cubicBezTo>
                  <a:pt x="233" y="162"/>
                  <a:pt x="236" y="133"/>
                  <a:pt x="229" y="111"/>
                </a:cubicBezTo>
                <a:cubicBezTo>
                  <a:pt x="222" y="88"/>
                  <a:pt x="208" y="73"/>
                  <a:pt x="187" y="66"/>
                </a:cubicBezTo>
                <a:cubicBezTo>
                  <a:pt x="166" y="58"/>
                  <a:pt x="146" y="61"/>
                  <a:pt x="126" y="73"/>
                </a:cubicBezTo>
                <a:cubicBezTo>
                  <a:pt x="106" y="86"/>
                  <a:pt x="89" y="111"/>
                  <a:pt x="76" y="148"/>
                </a:cubicBezTo>
                <a:close/>
                <a:moveTo>
                  <a:pt x="316" y="414"/>
                </a:moveTo>
                <a:lnTo>
                  <a:pt x="411" y="152"/>
                </a:lnTo>
                <a:lnTo>
                  <a:pt x="334" y="124"/>
                </a:lnTo>
                <a:lnTo>
                  <a:pt x="354" y="71"/>
                </a:lnTo>
                <a:lnTo>
                  <a:pt x="559" y="146"/>
                </a:lnTo>
                <a:lnTo>
                  <a:pt x="539" y="199"/>
                </a:lnTo>
                <a:lnTo>
                  <a:pt x="463" y="171"/>
                </a:lnTo>
                <a:lnTo>
                  <a:pt x="367" y="432"/>
                </a:lnTo>
                <a:lnTo>
                  <a:pt x="316" y="414"/>
                </a:lnTo>
                <a:close/>
                <a:moveTo>
                  <a:pt x="521" y="312"/>
                </a:moveTo>
                <a:cubicBezTo>
                  <a:pt x="535" y="275"/>
                  <a:pt x="552" y="246"/>
                  <a:pt x="572" y="226"/>
                </a:cubicBezTo>
                <a:cubicBezTo>
                  <a:pt x="592" y="206"/>
                  <a:pt x="613" y="193"/>
                  <a:pt x="635" y="187"/>
                </a:cubicBezTo>
                <a:cubicBezTo>
                  <a:pt x="657" y="182"/>
                  <a:pt x="681" y="184"/>
                  <a:pt x="707" y="193"/>
                </a:cubicBezTo>
                <a:cubicBezTo>
                  <a:pt x="744" y="207"/>
                  <a:pt x="768" y="232"/>
                  <a:pt x="781" y="269"/>
                </a:cubicBezTo>
                <a:cubicBezTo>
                  <a:pt x="794" y="305"/>
                  <a:pt x="791" y="350"/>
                  <a:pt x="772" y="402"/>
                </a:cubicBezTo>
                <a:cubicBezTo>
                  <a:pt x="753" y="454"/>
                  <a:pt x="726" y="491"/>
                  <a:pt x="691" y="512"/>
                </a:cubicBezTo>
                <a:cubicBezTo>
                  <a:pt x="659" y="530"/>
                  <a:pt x="625" y="532"/>
                  <a:pt x="588" y="519"/>
                </a:cubicBezTo>
                <a:cubicBezTo>
                  <a:pt x="551" y="505"/>
                  <a:pt x="526" y="482"/>
                  <a:pt x="514" y="448"/>
                </a:cubicBezTo>
                <a:cubicBezTo>
                  <a:pt x="500" y="409"/>
                  <a:pt x="503" y="364"/>
                  <a:pt x="521" y="312"/>
                </a:cubicBezTo>
                <a:close/>
                <a:moveTo>
                  <a:pt x="576" y="330"/>
                </a:moveTo>
                <a:cubicBezTo>
                  <a:pt x="563" y="366"/>
                  <a:pt x="560" y="396"/>
                  <a:pt x="567" y="419"/>
                </a:cubicBezTo>
                <a:cubicBezTo>
                  <a:pt x="574" y="442"/>
                  <a:pt x="588" y="457"/>
                  <a:pt x="608" y="465"/>
                </a:cubicBezTo>
                <a:cubicBezTo>
                  <a:pt x="629" y="472"/>
                  <a:pt x="649" y="469"/>
                  <a:pt x="669" y="456"/>
                </a:cubicBezTo>
                <a:cubicBezTo>
                  <a:pt x="689" y="443"/>
                  <a:pt x="706" y="418"/>
                  <a:pt x="719" y="381"/>
                </a:cubicBezTo>
                <a:cubicBezTo>
                  <a:pt x="733" y="344"/>
                  <a:pt x="736" y="315"/>
                  <a:pt x="729" y="293"/>
                </a:cubicBezTo>
                <a:cubicBezTo>
                  <a:pt x="722" y="271"/>
                  <a:pt x="708" y="256"/>
                  <a:pt x="687" y="248"/>
                </a:cubicBezTo>
                <a:cubicBezTo>
                  <a:pt x="666" y="240"/>
                  <a:pt x="645" y="243"/>
                  <a:pt x="626" y="255"/>
                </a:cubicBezTo>
                <a:cubicBezTo>
                  <a:pt x="606" y="268"/>
                  <a:pt x="589" y="293"/>
                  <a:pt x="576" y="330"/>
                </a:cubicBezTo>
                <a:close/>
                <a:moveTo>
                  <a:pt x="757" y="574"/>
                </a:moveTo>
                <a:lnTo>
                  <a:pt x="871" y="259"/>
                </a:lnTo>
                <a:lnTo>
                  <a:pt x="949" y="288"/>
                </a:lnTo>
                <a:lnTo>
                  <a:pt x="918" y="520"/>
                </a:lnTo>
                <a:lnTo>
                  <a:pt x="1043" y="322"/>
                </a:lnTo>
                <a:lnTo>
                  <a:pt x="1121" y="350"/>
                </a:lnTo>
                <a:lnTo>
                  <a:pt x="1006" y="665"/>
                </a:lnTo>
                <a:lnTo>
                  <a:pt x="958" y="647"/>
                </a:lnTo>
                <a:lnTo>
                  <a:pt x="1048" y="399"/>
                </a:lnTo>
                <a:lnTo>
                  <a:pt x="906" y="629"/>
                </a:lnTo>
                <a:lnTo>
                  <a:pt x="856" y="610"/>
                </a:lnTo>
                <a:lnTo>
                  <a:pt x="895" y="344"/>
                </a:lnTo>
                <a:lnTo>
                  <a:pt x="805" y="592"/>
                </a:lnTo>
                <a:lnTo>
                  <a:pt x="757" y="574"/>
                </a:lnTo>
                <a:close/>
                <a:moveTo>
                  <a:pt x="1291" y="769"/>
                </a:moveTo>
                <a:lnTo>
                  <a:pt x="1234" y="748"/>
                </a:lnTo>
                <a:lnTo>
                  <a:pt x="1238" y="669"/>
                </a:lnTo>
                <a:lnTo>
                  <a:pt x="1134" y="631"/>
                </a:lnTo>
                <a:lnTo>
                  <a:pt x="1087" y="695"/>
                </a:lnTo>
                <a:lnTo>
                  <a:pt x="1032" y="674"/>
                </a:lnTo>
                <a:lnTo>
                  <a:pt x="1247" y="396"/>
                </a:lnTo>
                <a:lnTo>
                  <a:pt x="1302" y="416"/>
                </a:lnTo>
                <a:lnTo>
                  <a:pt x="1291" y="769"/>
                </a:lnTo>
                <a:close/>
                <a:moveTo>
                  <a:pt x="1240" y="609"/>
                </a:moveTo>
                <a:lnTo>
                  <a:pt x="1247" y="480"/>
                </a:lnTo>
                <a:lnTo>
                  <a:pt x="1170" y="584"/>
                </a:lnTo>
                <a:lnTo>
                  <a:pt x="1240" y="609"/>
                </a:lnTo>
                <a:close/>
                <a:moveTo>
                  <a:pt x="1318" y="779"/>
                </a:moveTo>
                <a:lnTo>
                  <a:pt x="1432" y="464"/>
                </a:lnTo>
                <a:lnTo>
                  <a:pt x="1483" y="482"/>
                </a:lnTo>
                <a:lnTo>
                  <a:pt x="1512" y="731"/>
                </a:lnTo>
                <a:lnTo>
                  <a:pt x="1589" y="521"/>
                </a:lnTo>
                <a:lnTo>
                  <a:pt x="1637" y="538"/>
                </a:lnTo>
                <a:lnTo>
                  <a:pt x="1523" y="853"/>
                </a:lnTo>
                <a:lnTo>
                  <a:pt x="1470" y="834"/>
                </a:lnTo>
                <a:lnTo>
                  <a:pt x="1441" y="591"/>
                </a:lnTo>
                <a:lnTo>
                  <a:pt x="1366" y="796"/>
                </a:lnTo>
                <a:lnTo>
                  <a:pt x="1318" y="779"/>
                </a:lnTo>
                <a:close/>
                <a:moveTo>
                  <a:pt x="1623" y="714"/>
                </a:moveTo>
                <a:cubicBezTo>
                  <a:pt x="1636" y="676"/>
                  <a:pt x="1653" y="647"/>
                  <a:pt x="1673" y="627"/>
                </a:cubicBezTo>
                <a:cubicBezTo>
                  <a:pt x="1693" y="607"/>
                  <a:pt x="1714" y="594"/>
                  <a:pt x="1736" y="589"/>
                </a:cubicBezTo>
                <a:cubicBezTo>
                  <a:pt x="1758" y="583"/>
                  <a:pt x="1782" y="585"/>
                  <a:pt x="1808" y="594"/>
                </a:cubicBezTo>
                <a:cubicBezTo>
                  <a:pt x="1845" y="608"/>
                  <a:pt x="1870" y="633"/>
                  <a:pt x="1883" y="670"/>
                </a:cubicBezTo>
                <a:cubicBezTo>
                  <a:pt x="1896" y="706"/>
                  <a:pt x="1893" y="751"/>
                  <a:pt x="1874" y="803"/>
                </a:cubicBezTo>
                <a:cubicBezTo>
                  <a:pt x="1855" y="856"/>
                  <a:pt x="1827" y="892"/>
                  <a:pt x="1792" y="913"/>
                </a:cubicBezTo>
                <a:cubicBezTo>
                  <a:pt x="1761" y="931"/>
                  <a:pt x="1727" y="934"/>
                  <a:pt x="1689" y="920"/>
                </a:cubicBezTo>
                <a:cubicBezTo>
                  <a:pt x="1652" y="906"/>
                  <a:pt x="1627" y="883"/>
                  <a:pt x="1615" y="849"/>
                </a:cubicBezTo>
                <a:cubicBezTo>
                  <a:pt x="1601" y="810"/>
                  <a:pt x="1604" y="765"/>
                  <a:pt x="1623" y="714"/>
                </a:cubicBezTo>
                <a:close/>
                <a:moveTo>
                  <a:pt x="1677" y="731"/>
                </a:moveTo>
                <a:cubicBezTo>
                  <a:pt x="1664" y="767"/>
                  <a:pt x="1661" y="797"/>
                  <a:pt x="1668" y="820"/>
                </a:cubicBezTo>
                <a:cubicBezTo>
                  <a:pt x="1675" y="843"/>
                  <a:pt x="1689" y="858"/>
                  <a:pt x="1709" y="866"/>
                </a:cubicBezTo>
                <a:cubicBezTo>
                  <a:pt x="1730" y="873"/>
                  <a:pt x="1750" y="870"/>
                  <a:pt x="1770" y="857"/>
                </a:cubicBezTo>
                <a:cubicBezTo>
                  <a:pt x="1790" y="844"/>
                  <a:pt x="1807" y="819"/>
                  <a:pt x="1820" y="782"/>
                </a:cubicBezTo>
                <a:cubicBezTo>
                  <a:pt x="1834" y="745"/>
                  <a:pt x="1837" y="716"/>
                  <a:pt x="1830" y="694"/>
                </a:cubicBezTo>
                <a:cubicBezTo>
                  <a:pt x="1824" y="672"/>
                  <a:pt x="1810" y="657"/>
                  <a:pt x="1788" y="649"/>
                </a:cubicBezTo>
                <a:cubicBezTo>
                  <a:pt x="1767" y="641"/>
                  <a:pt x="1747" y="644"/>
                  <a:pt x="1727" y="656"/>
                </a:cubicBezTo>
                <a:cubicBezTo>
                  <a:pt x="1707" y="669"/>
                  <a:pt x="1691" y="694"/>
                  <a:pt x="1677" y="731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69" name="Rectangle 15"/>
          <p:cNvSpPr>
            <a:spLocks noChangeArrowheads="1"/>
          </p:cNvSpPr>
          <p:nvPr/>
        </p:nvSpPr>
        <p:spPr bwMode="auto">
          <a:xfrm>
            <a:off x="222250" y="1376363"/>
            <a:ext cx="1649413" cy="763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70" name="Freeform 16"/>
          <p:cNvSpPr>
            <a:spLocks noEditPoints="1"/>
          </p:cNvSpPr>
          <p:nvPr/>
        </p:nvSpPr>
        <p:spPr bwMode="auto">
          <a:xfrm>
            <a:off x="220662" y="1373188"/>
            <a:ext cx="1654175" cy="769937"/>
          </a:xfrm>
          <a:custGeom>
            <a:avLst/>
            <a:gdLst>
              <a:gd name="T0" fmla="*/ 0 w 19367"/>
              <a:gd name="T1" fmla="*/ 33 h 8867"/>
              <a:gd name="T2" fmla="*/ 34 w 19367"/>
              <a:gd name="T3" fmla="*/ 0 h 8867"/>
              <a:gd name="T4" fmla="*/ 19334 w 19367"/>
              <a:gd name="T5" fmla="*/ 0 h 8867"/>
              <a:gd name="T6" fmla="*/ 19367 w 19367"/>
              <a:gd name="T7" fmla="*/ 33 h 8867"/>
              <a:gd name="T8" fmla="*/ 19367 w 19367"/>
              <a:gd name="T9" fmla="*/ 8833 h 8867"/>
              <a:gd name="T10" fmla="*/ 19334 w 19367"/>
              <a:gd name="T11" fmla="*/ 8867 h 8867"/>
              <a:gd name="T12" fmla="*/ 34 w 19367"/>
              <a:gd name="T13" fmla="*/ 8867 h 8867"/>
              <a:gd name="T14" fmla="*/ 0 w 19367"/>
              <a:gd name="T15" fmla="*/ 8833 h 8867"/>
              <a:gd name="T16" fmla="*/ 0 w 19367"/>
              <a:gd name="T17" fmla="*/ 33 h 8867"/>
              <a:gd name="T18" fmla="*/ 67 w 19367"/>
              <a:gd name="T19" fmla="*/ 8833 h 8867"/>
              <a:gd name="T20" fmla="*/ 34 w 19367"/>
              <a:gd name="T21" fmla="*/ 8800 h 8867"/>
              <a:gd name="T22" fmla="*/ 19334 w 19367"/>
              <a:gd name="T23" fmla="*/ 8800 h 8867"/>
              <a:gd name="T24" fmla="*/ 19300 w 19367"/>
              <a:gd name="T25" fmla="*/ 8833 h 8867"/>
              <a:gd name="T26" fmla="*/ 19300 w 19367"/>
              <a:gd name="T27" fmla="*/ 33 h 8867"/>
              <a:gd name="T28" fmla="*/ 19334 w 19367"/>
              <a:gd name="T29" fmla="*/ 67 h 8867"/>
              <a:gd name="T30" fmla="*/ 34 w 19367"/>
              <a:gd name="T31" fmla="*/ 67 h 8867"/>
              <a:gd name="T32" fmla="*/ 67 w 19367"/>
              <a:gd name="T33" fmla="*/ 33 h 8867"/>
              <a:gd name="T34" fmla="*/ 67 w 19367"/>
              <a:gd name="T35" fmla="*/ 8833 h 8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367" h="8867">
                <a:moveTo>
                  <a:pt x="0" y="33"/>
                </a:moveTo>
                <a:cubicBezTo>
                  <a:pt x="0" y="15"/>
                  <a:pt x="15" y="0"/>
                  <a:pt x="34" y="0"/>
                </a:cubicBezTo>
                <a:lnTo>
                  <a:pt x="19334" y="0"/>
                </a:lnTo>
                <a:cubicBezTo>
                  <a:pt x="19352" y="0"/>
                  <a:pt x="19367" y="15"/>
                  <a:pt x="19367" y="33"/>
                </a:cubicBezTo>
                <a:lnTo>
                  <a:pt x="19367" y="8833"/>
                </a:lnTo>
                <a:cubicBezTo>
                  <a:pt x="19367" y="8852"/>
                  <a:pt x="19352" y="8867"/>
                  <a:pt x="19334" y="8867"/>
                </a:cubicBezTo>
                <a:lnTo>
                  <a:pt x="34" y="8867"/>
                </a:lnTo>
                <a:cubicBezTo>
                  <a:pt x="15" y="8867"/>
                  <a:pt x="0" y="8852"/>
                  <a:pt x="0" y="8833"/>
                </a:cubicBezTo>
                <a:lnTo>
                  <a:pt x="0" y="33"/>
                </a:lnTo>
                <a:close/>
                <a:moveTo>
                  <a:pt x="67" y="8833"/>
                </a:moveTo>
                <a:lnTo>
                  <a:pt x="34" y="8800"/>
                </a:lnTo>
                <a:lnTo>
                  <a:pt x="19334" y="8800"/>
                </a:lnTo>
                <a:lnTo>
                  <a:pt x="19300" y="8833"/>
                </a:lnTo>
                <a:lnTo>
                  <a:pt x="19300" y="33"/>
                </a:lnTo>
                <a:lnTo>
                  <a:pt x="19334" y="67"/>
                </a:lnTo>
                <a:lnTo>
                  <a:pt x="34" y="67"/>
                </a:lnTo>
                <a:lnTo>
                  <a:pt x="67" y="33"/>
                </a:lnTo>
                <a:lnTo>
                  <a:pt x="67" y="883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71" name="Rectangle 17"/>
          <p:cNvSpPr>
            <a:spLocks noChangeArrowheads="1"/>
          </p:cNvSpPr>
          <p:nvPr/>
        </p:nvSpPr>
        <p:spPr bwMode="auto">
          <a:xfrm>
            <a:off x="309562" y="1419225"/>
            <a:ext cx="1317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2" name="Rectangle 18"/>
          <p:cNvSpPr>
            <a:spLocks noChangeArrowheads="1"/>
          </p:cNvSpPr>
          <p:nvPr/>
        </p:nvSpPr>
        <p:spPr bwMode="auto">
          <a:xfrm>
            <a:off x="434975" y="1419225"/>
            <a:ext cx="31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3" name="Rectangle 19"/>
          <p:cNvSpPr>
            <a:spLocks noChangeArrowheads="1"/>
          </p:cNvSpPr>
          <p:nvPr/>
        </p:nvSpPr>
        <p:spPr bwMode="auto">
          <a:xfrm>
            <a:off x="463550" y="1419225"/>
            <a:ext cx="2682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ácios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4" name="Rectangle 20"/>
          <p:cNvSpPr>
            <a:spLocks noChangeArrowheads="1"/>
          </p:cNvSpPr>
          <p:nvPr/>
        </p:nvSpPr>
        <p:spPr bwMode="auto">
          <a:xfrm>
            <a:off x="727075" y="141922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5" name="Rectangle 21"/>
          <p:cNvSpPr>
            <a:spLocks noChangeArrowheads="1"/>
          </p:cNvSpPr>
          <p:nvPr/>
        </p:nvSpPr>
        <p:spPr bwMode="auto">
          <a:xfrm>
            <a:off x="755650" y="1419225"/>
            <a:ext cx="1524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6" name="Rectangle 22"/>
          <p:cNvSpPr>
            <a:spLocks noChangeArrowheads="1"/>
          </p:cNvSpPr>
          <p:nvPr/>
        </p:nvSpPr>
        <p:spPr bwMode="auto">
          <a:xfrm>
            <a:off x="904875" y="1419225"/>
            <a:ext cx="6238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pirados em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7" name="Rectangle 23"/>
          <p:cNvSpPr>
            <a:spLocks noChangeArrowheads="1"/>
          </p:cNvSpPr>
          <p:nvPr/>
        </p:nvSpPr>
        <p:spPr bwMode="auto">
          <a:xfrm>
            <a:off x="309562" y="1568450"/>
            <a:ext cx="514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Versalhes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8" name="Rectangle 24"/>
          <p:cNvSpPr>
            <a:spLocks noChangeArrowheads="1"/>
          </p:cNvSpPr>
          <p:nvPr/>
        </p:nvSpPr>
        <p:spPr bwMode="auto">
          <a:xfrm>
            <a:off x="793750" y="15684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79" name="Rectangle 25"/>
          <p:cNvSpPr>
            <a:spLocks noChangeArrowheads="1"/>
          </p:cNvSpPr>
          <p:nvPr/>
        </p:nvSpPr>
        <p:spPr bwMode="auto">
          <a:xfrm>
            <a:off x="2657475" y="4281488"/>
            <a:ext cx="760413" cy="269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0" name="Freeform 26"/>
          <p:cNvSpPr>
            <a:spLocks noEditPoints="1"/>
          </p:cNvSpPr>
          <p:nvPr/>
        </p:nvSpPr>
        <p:spPr bwMode="auto">
          <a:xfrm>
            <a:off x="2655887" y="4279900"/>
            <a:ext cx="765175" cy="274637"/>
          </a:xfrm>
          <a:custGeom>
            <a:avLst/>
            <a:gdLst>
              <a:gd name="T0" fmla="*/ 0 w 4483"/>
              <a:gd name="T1" fmla="*/ 16 h 1583"/>
              <a:gd name="T2" fmla="*/ 16 w 4483"/>
              <a:gd name="T3" fmla="*/ 0 h 1583"/>
              <a:gd name="T4" fmla="*/ 4466 w 4483"/>
              <a:gd name="T5" fmla="*/ 0 h 1583"/>
              <a:gd name="T6" fmla="*/ 4483 w 4483"/>
              <a:gd name="T7" fmla="*/ 16 h 1583"/>
              <a:gd name="T8" fmla="*/ 4483 w 4483"/>
              <a:gd name="T9" fmla="*/ 1566 h 1583"/>
              <a:gd name="T10" fmla="*/ 4466 w 4483"/>
              <a:gd name="T11" fmla="*/ 1583 h 1583"/>
              <a:gd name="T12" fmla="*/ 16 w 4483"/>
              <a:gd name="T13" fmla="*/ 1583 h 1583"/>
              <a:gd name="T14" fmla="*/ 0 w 4483"/>
              <a:gd name="T15" fmla="*/ 1566 h 1583"/>
              <a:gd name="T16" fmla="*/ 0 w 4483"/>
              <a:gd name="T17" fmla="*/ 16 h 1583"/>
              <a:gd name="T18" fmla="*/ 33 w 4483"/>
              <a:gd name="T19" fmla="*/ 1566 h 1583"/>
              <a:gd name="T20" fmla="*/ 16 w 4483"/>
              <a:gd name="T21" fmla="*/ 1550 h 1583"/>
              <a:gd name="T22" fmla="*/ 4466 w 4483"/>
              <a:gd name="T23" fmla="*/ 1550 h 1583"/>
              <a:gd name="T24" fmla="*/ 4450 w 4483"/>
              <a:gd name="T25" fmla="*/ 1566 h 1583"/>
              <a:gd name="T26" fmla="*/ 4450 w 4483"/>
              <a:gd name="T27" fmla="*/ 16 h 1583"/>
              <a:gd name="T28" fmla="*/ 4466 w 4483"/>
              <a:gd name="T29" fmla="*/ 33 h 1583"/>
              <a:gd name="T30" fmla="*/ 16 w 4483"/>
              <a:gd name="T31" fmla="*/ 33 h 1583"/>
              <a:gd name="T32" fmla="*/ 33 w 4483"/>
              <a:gd name="T33" fmla="*/ 16 h 1583"/>
              <a:gd name="T34" fmla="*/ 33 w 4483"/>
              <a:gd name="T35" fmla="*/ 1566 h 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83" h="1583">
                <a:moveTo>
                  <a:pt x="0" y="16"/>
                </a:moveTo>
                <a:cubicBezTo>
                  <a:pt x="0" y="7"/>
                  <a:pt x="7" y="0"/>
                  <a:pt x="16" y="0"/>
                </a:cubicBezTo>
                <a:lnTo>
                  <a:pt x="4466" y="0"/>
                </a:lnTo>
                <a:cubicBezTo>
                  <a:pt x="4476" y="0"/>
                  <a:pt x="4483" y="7"/>
                  <a:pt x="4483" y="16"/>
                </a:cubicBezTo>
                <a:lnTo>
                  <a:pt x="4483" y="1566"/>
                </a:lnTo>
                <a:cubicBezTo>
                  <a:pt x="4483" y="1576"/>
                  <a:pt x="4476" y="1583"/>
                  <a:pt x="4466" y="1583"/>
                </a:cubicBezTo>
                <a:lnTo>
                  <a:pt x="16" y="1583"/>
                </a:lnTo>
                <a:cubicBezTo>
                  <a:pt x="7" y="1583"/>
                  <a:pt x="0" y="1576"/>
                  <a:pt x="0" y="1566"/>
                </a:cubicBezTo>
                <a:lnTo>
                  <a:pt x="0" y="16"/>
                </a:lnTo>
                <a:close/>
                <a:moveTo>
                  <a:pt x="33" y="1566"/>
                </a:moveTo>
                <a:lnTo>
                  <a:pt x="16" y="1550"/>
                </a:lnTo>
                <a:lnTo>
                  <a:pt x="4466" y="1550"/>
                </a:lnTo>
                <a:lnTo>
                  <a:pt x="4450" y="1566"/>
                </a:lnTo>
                <a:lnTo>
                  <a:pt x="4450" y="16"/>
                </a:lnTo>
                <a:lnTo>
                  <a:pt x="4466" y="33"/>
                </a:lnTo>
                <a:lnTo>
                  <a:pt x="16" y="33"/>
                </a:lnTo>
                <a:lnTo>
                  <a:pt x="33" y="16"/>
                </a:lnTo>
                <a:lnTo>
                  <a:pt x="33" y="156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1" name="Rectangle 27"/>
          <p:cNvSpPr>
            <a:spLocks noChangeArrowheads="1"/>
          </p:cNvSpPr>
          <p:nvPr/>
        </p:nvSpPr>
        <p:spPr bwMode="auto">
          <a:xfrm>
            <a:off x="2743200" y="4325938"/>
            <a:ext cx="4381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FRANÇA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82" name="Rectangle 28"/>
          <p:cNvSpPr>
            <a:spLocks noChangeArrowheads="1"/>
          </p:cNvSpPr>
          <p:nvPr/>
        </p:nvSpPr>
        <p:spPr bwMode="auto">
          <a:xfrm>
            <a:off x="3176587" y="43259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83" name="Freeform 29"/>
          <p:cNvSpPr>
            <a:spLocks/>
          </p:cNvSpPr>
          <p:nvPr/>
        </p:nvSpPr>
        <p:spPr bwMode="auto">
          <a:xfrm>
            <a:off x="2330450" y="1860550"/>
            <a:ext cx="862013" cy="949325"/>
          </a:xfrm>
          <a:custGeom>
            <a:avLst/>
            <a:gdLst>
              <a:gd name="T0" fmla="*/ 297 w 543"/>
              <a:gd name="T1" fmla="*/ 0 h 598"/>
              <a:gd name="T2" fmla="*/ 543 w 543"/>
              <a:gd name="T3" fmla="*/ 417 h 598"/>
              <a:gd name="T4" fmla="*/ 245 w 543"/>
              <a:gd name="T5" fmla="*/ 598 h 598"/>
              <a:gd name="T6" fmla="*/ 0 w 543"/>
              <a:gd name="T7" fmla="*/ 181 h 598"/>
              <a:gd name="T8" fmla="*/ 297 w 543"/>
              <a:gd name="T9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3" h="598">
                <a:moveTo>
                  <a:pt x="297" y="0"/>
                </a:moveTo>
                <a:lnTo>
                  <a:pt x="543" y="417"/>
                </a:lnTo>
                <a:lnTo>
                  <a:pt x="245" y="598"/>
                </a:lnTo>
                <a:lnTo>
                  <a:pt x="0" y="181"/>
                </a:lnTo>
                <a:lnTo>
                  <a:pt x="2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4" name="Freeform 30"/>
          <p:cNvSpPr>
            <a:spLocks noEditPoints="1"/>
          </p:cNvSpPr>
          <p:nvPr/>
        </p:nvSpPr>
        <p:spPr bwMode="auto">
          <a:xfrm>
            <a:off x="2671762" y="1985963"/>
            <a:ext cx="330200" cy="447675"/>
          </a:xfrm>
          <a:custGeom>
            <a:avLst/>
            <a:gdLst>
              <a:gd name="T0" fmla="*/ 653 w 1932"/>
              <a:gd name="T1" fmla="*/ 0 h 2576"/>
              <a:gd name="T2" fmla="*/ 847 w 1932"/>
              <a:gd name="T3" fmla="*/ 363 h 2576"/>
              <a:gd name="T4" fmla="*/ 733 w 1932"/>
              <a:gd name="T5" fmla="*/ 547 h 2576"/>
              <a:gd name="T6" fmla="*/ 466 w 1932"/>
              <a:gd name="T7" fmla="*/ 515 h 2576"/>
              <a:gd name="T8" fmla="*/ 376 w 1932"/>
              <a:gd name="T9" fmla="*/ 731 h 2576"/>
              <a:gd name="T10" fmla="*/ 210 w 1932"/>
              <a:gd name="T11" fmla="*/ 743 h 2576"/>
              <a:gd name="T12" fmla="*/ 368 w 1932"/>
              <a:gd name="T13" fmla="*/ 464 h 2576"/>
              <a:gd name="T14" fmla="*/ 350 w 1932"/>
              <a:gd name="T15" fmla="*/ 358 h 2576"/>
              <a:gd name="T16" fmla="*/ 64 w 1932"/>
              <a:gd name="T17" fmla="*/ 498 h 2576"/>
              <a:gd name="T18" fmla="*/ 441 w 1932"/>
              <a:gd name="T19" fmla="*/ 273 h 2576"/>
              <a:gd name="T20" fmla="*/ 552 w 1932"/>
              <a:gd name="T21" fmla="*/ 443 h 2576"/>
              <a:gd name="T22" fmla="*/ 657 w 1932"/>
              <a:gd name="T23" fmla="*/ 441 h 2576"/>
              <a:gd name="T24" fmla="*/ 706 w 1932"/>
              <a:gd name="T25" fmla="*/ 349 h 2576"/>
              <a:gd name="T26" fmla="*/ 607 w 1932"/>
              <a:gd name="T27" fmla="*/ 174 h 2576"/>
              <a:gd name="T28" fmla="*/ 324 w 1932"/>
              <a:gd name="T29" fmla="*/ 933 h 2576"/>
              <a:gd name="T30" fmla="*/ 1216 w 1932"/>
              <a:gd name="T31" fmla="*/ 940 h 2576"/>
              <a:gd name="T32" fmla="*/ 932 w 1932"/>
              <a:gd name="T33" fmla="*/ 716 h 2576"/>
              <a:gd name="T34" fmla="*/ 948 w 1932"/>
              <a:gd name="T35" fmla="*/ 1072 h 2576"/>
              <a:gd name="T36" fmla="*/ 677 w 1932"/>
              <a:gd name="T37" fmla="*/ 869 h 2576"/>
              <a:gd name="T38" fmla="*/ 678 w 1932"/>
              <a:gd name="T39" fmla="*/ 1274 h 2576"/>
              <a:gd name="T40" fmla="*/ 324 w 1932"/>
              <a:gd name="T41" fmla="*/ 933 h 2576"/>
              <a:gd name="T42" fmla="*/ 1275 w 1932"/>
              <a:gd name="T43" fmla="*/ 1040 h 2576"/>
              <a:gd name="T44" fmla="*/ 686 w 1932"/>
              <a:gd name="T45" fmla="*/ 1538 h 2576"/>
              <a:gd name="T46" fmla="*/ 748 w 1932"/>
              <a:gd name="T47" fmla="*/ 1641 h 2576"/>
              <a:gd name="T48" fmla="*/ 1464 w 1932"/>
              <a:gd name="T49" fmla="*/ 1355 h 2576"/>
              <a:gd name="T50" fmla="*/ 1595 w 1932"/>
              <a:gd name="T51" fmla="*/ 1575 h 2576"/>
              <a:gd name="T52" fmla="*/ 1002 w 1932"/>
              <a:gd name="T53" fmla="*/ 2066 h 2576"/>
              <a:gd name="T54" fmla="*/ 1234 w 1932"/>
              <a:gd name="T55" fmla="*/ 1487 h 2576"/>
              <a:gd name="T56" fmla="*/ 748 w 1932"/>
              <a:gd name="T57" fmla="*/ 1641 h 2576"/>
              <a:gd name="T58" fmla="*/ 1594 w 1932"/>
              <a:gd name="T59" fmla="*/ 1887 h 2576"/>
              <a:gd name="T60" fmla="*/ 1878 w 1932"/>
              <a:gd name="T61" fmla="*/ 2023 h 2576"/>
              <a:gd name="T62" fmla="*/ 1696 w 1932"/>
              <a:gd name="T63" fmla="*/ 2485 h 2576"/>
              <a:gd name="T64" fmla="*/ 1203 w 1932"/>
              <a:gd name="T65" fmla="*/ 2427 h 2576"/>
              <a:gd name="T66" fmla="*/ 1381 w 1932"/>
              <a:gd name="T67" fmla="*/ 1967 h 2576"/>
              <a:gd name="T68" fmla="*/ 1308 w 1932"/>
              <a:gd name="T69" fmla="*/ 2220 h 2576"/>
              <a:gd name="T70" fmla="*/ 1435 w 1932"/>
              <a:gd name="T71" fmla="*/ 2432 h 2576"/>
              <a:gd name="T72" fmla="*/ 1776 w 1932"/>
              <a:gd name="T73" fmla="*/ 2230 h 2576"/>
              <a:gd name="T74" fmla="*/ 1647 w 1932"/>
              <a:gd name="T75" fmla="*/ 2016 h 2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2" h="2576">
                <a:moveTo>
                  <a:pt x="0" y="391"/>
                </a:moveTo>
                <a:lnTo>
                  <a:pt x="653" y="0"/>
                </a:lnTo>
                <a:lnTo>
                  <a:pt x="790" y="227"/>
                </a:lnTo>
                <a:cubicBezTo>
                  <a:pt x="824" y="286"/>
                  <a:pt x="843" y="331"/>
                  <a:pt x="847" y="363"/>
                </a:cubicBezTo>
                <a:cubicBezTo>
                  <a:pt x="850" y="395"/>
                  <a:pt x="842" y="428"/>
                  <a:pt x="822" y="461"/>
                </a:cubicBezTo>
                <a:cubicBezTo>
                  <a:pt x="803" y="494"/>
                  <a:pt x="773" y="523"/>
                  <a:pt x="733" y="547"/>
                </a:cubicBezTo>
                <a:cubicBezTo>
                  <a:pt x="682" y="578"/>
                  <a:pt x="633" y="590"/>
                  <a:pt x="587" y="584"/>
                </a:cubicBezTo>
                <a:cubicBezTo>
                  <a:pt x="541" y="578"/>
                  <a:pt x="501" y="555"/>
                  <a:pt x="466" y="515"/>
                </a:cubicBezTo>
                <a:cubicBezTo>
                  <a:pt x="463" y="548"/>
                  <a:pt x="456" y="578"/>
                  <a:pt x="446" y="605"/>
                </a:cubicBezTo>
                <a:cubicBezTo>
                  <a:pt x="435" y="632"/>
                  <a:pt x="412" y="674"/>
                  <a:pt x="376" y="731"/>
                </a:cubicBezTo>
                <a:lnTo>
                  <a:pt x="288" y="872"/>
                </a:lnTo>
                <a:lnTo>
                  <a:pt x="210" y="743"/>
                </a:lnTo>
                <a:lnTo>
                  <a:pt x="306" y="580"/>
                </a:lnTo>
                <a:cubicBezTo>
                  <a:pt x="340" y="521"/>
                  <a:pt x="361" y="482"/>
                  <a:pt x="368" y="464"/>
                </a:cubicBezTo>
                <a:cubicBezTo>
                  <a:pt x="375" y="447"/>
                  <a:pt x="377" y="431"/>
                  <a:pt x="376" y="416"/>
                </a:cubicBezTo>
                <a:cubicBezTo>
                  <a:pt x="374" y="402"/>
                  <a:pt x="365" y="383"/>
                  <a:pt x="350" y="358"/>
                </a:cubicBezTo>
                <a:lnTo>
                  <a:pt x="337" y="335"/>
                </a:lnTo>
                <a:lnTo>
                  <a:pt x="64" y="498"/>
                </a:lnTo>
                <a:lnTo>
                  <a:pt x="0" y="391"/>
                </a:lnTo>
                <a:close/>
                <a:moveTo>
                  <a:pt x="441" y="273"/>
                </a:moveTo>
                <a:lnTo>
                  <a:pt x="489" y="353"/>
                </a:lnTo>
                <a:cubicBezTo>
                  <a:pt x="519" y="402"/>
                  <a:pt x="540" y="432"/>
                  <a:pt x="552" y="443"/>
                </a:cubicBezTo>
                <a:cubicBezTo>
                  <a:pt x="564" y="454"/>
                  <a:pt x="579" y="459"/>
                  <a:pt x="597" y="460"/>
                </a:cubicBezTo>
                <a:cubicBezTo>
                  <a:pt x="615" y="460"/>
                  <a:pt x="635" y="454"/>
                  <a:pt x="657" y="441"/>
                </a:cubicBezTo>
                <a:cubicBezTo>
                  <a:pt x="678" y="429"/>
                  <a:pt x="692" y="415"/>
                  <a:pt x="700" y="399"/>
                </a:cubicBezTo>
                <a:cubicBezTo>
                  <a:pt x="707" y="383"/>
                  <a:pt x="709" y="366"/>
                  <a:pt x="706" y="349"/>
                </a:cubicBezTo>
                <a:cubicBezTo>
                  <a:pt x="703" y="337"/>
                  <a:pt x="687" y="307"/>
                  <a:pt x="658" y="258"/>
                </a:cubicBezTo>
                <a:lnTo>
                  <a:pt x="607" y="174"/>
                </a:lnTo>
                <a:lnTo>
                  <a:pt x="441" y="273"/>
                </a:lnTo>
                <a:close/>
                <a:moveTo>
                  <a:pt x="324" y="933"/>
                </a:moveTo>
                <a:lnTo>
                  <a:pt x="978" y="542"/>
                </a:lnTo>
                <a:lnTo>
                  <a:pt x="1216" y="940"/>
                </a:lnTo>
                <a:lnTo>
                  <a:pt x="1105" y="1006"/>
                </a:lnTo>
                <a:lnTo>
                  <a:pt x="932" y="716"/>
                </a:lnTo>
                <a:lnTo>
                  <a:pt x="787" y="803"/>
                </a:lnTo>
                <a:lnTo>
                  <a:pt x="948" y="1072"/>
                </a:lnTo>
                <a:lnTo>
                  <a:pt x="838" y="1138"/>
                </a:lnTo>
                <a:lnTo>
                  <a:pt x="677" y="869"/>
                </a:lnTo>
                <a:lnTo>
                  <a:pt x="499" y="975"/>
                </a:lnTo>
                <a:lnTo>
                  <a:pt x="678" y="1274"/>
                </a:lnTo>
                <a:lnTo>
                  <a:pt x="568" y="1340"/>
                </a:lnTo>
                <a:lnTo>
                  <a:pt x="324" y="933"/>
                </a:lnTo>
                <a:close/>
                <a:moveTo>
                  <a:pt x="622" y="1431"/>
                </a:moveTo>
                <a:lnTo>
                  <a:pt x="1275" y="1040"/>
                </a:lnTo>
                <a:lnTo>
                  <a:pt x="1340" y="1148"/>
                </a:lnTo>
                <a:lnTo>
                  <a:pt x="686" y="1538"/>
                </a:lnTo>
                <a:lnTo>
                  <a:pt x="622" y="1431"/>
                </a:lnTo>
                <a:close/>
                <a:moveTo>
                  <a:pt x="748" y="1641"/>
                </a:moveTo>
                <a:lnTo>
                  <a:pt x="1401" y="1250"/>
                </a:lnTo>
                <a:lnTo>
                  <a:pt x="1464" y="1355"/>
                </a:lnTo>
                <a:lnTo>
                  <a:pt x="1159" y="1836"/>
                </a:lnTo>
                <a:lnTo>
                  <a:pt x="1595" y="1575"/>
                </a:lnTo>
                <a:lnTo>
                  <a:pt x="1656" y="1675"/>
                </a:lnTo>
                <a:lnTo>
                  <a:pt x="1002" y="2066"/>
                </a:lnTo>
                <a:lnTo>
                  <a:pt x="937" y="1958"/>
                </a:lnTo>
                <a:lnTo>
                  <a:pt x="1234" y="1487"/>
                </a:lnTo>
                <a:lnTo>
                  <a:pt x="808" y="1742"/>
                </a:lnTo>
                <a:lnTo>
                  <a:pt x="748" y="1641"/>
                </a:lnTo>
                <a:close/>
                <a:moveTo>
                  <a:pt x="1381" y="1967"/>
                </a:moveTo>
                <a:cubicBezTo>
                  <a:pt x="1459" y="1921"/>
                  <a:pt x="1530" y="1894"/>
                  <a:pt x="1594" y="1887"/>
                </a:cubicBezTo>
                <a:cubicBezTo>
                  <a:pt x="1658" y="1880"/>
                  <a:pt x="1714" y="1887"/>
                  <a:pt x="1761" y="1910"/>
                </a:cubicBezTo>
                <a:cubicBezTo>
                  <a:pt x="1807" y="1932"/>
                  <a:pt x="1847" y="1970"/>
                  <a:pt x="1878" y="2023"/>
                </a:cubicBezTo>
                <a:cubicBezTo>
                  <a:pt x="1924" y="2099"/>
                  <a:pt x="1932" y="2179"/>
                  <a:pt x="1903" y="2263"/>
                </a:cubicBezTo>
                <a:cubicBezTo>
                  <a:pt x="1873" y="2346"/>
                  <a:pt x="1804" y="2420"/>
                  <a:pt x="1696" y="2485"/>
                </a:cubicBezTo>
                <a:cubicBezTo>
                  <a:pt x="1586" y="2550"/>
                  <a:pt x="1486" y="2576"/>
                  <a:pt x="1394" y="2561"/>
                </a:cubicBezTo>
                <a:cubicBezTo>
                  <a:pt x="1312" y="2549"/>
                  <a:pt x="1249" y="2504"/>
                  <a:pt x="1203" y="2427"/>
                </a:cubicBezTo>
                <a:cubicBezTo>
                  <a:pt x="1156" y="2350"/>
                  <a:pt x="1147" y="2272"/>
                  <a:pt x="1174" y="2195"/>
                </a:cubicBezTo>
                <a:cubicBezTo>
                  <a:pt x="1204" y="2107"/>
                  <a:pt x="1274" y="2031"/>
                  <a:pt x="1381" y="1967"/>
                </a:cubicBezTo>
                <a:close/>
                <a:moveTo>
                  <a:pt x="1452" y="2076"/>
                </a:moveTo>
                <a:cubicBezTo>
                  <a:pt x="1377" y="2121"/>
                  <a:pt x="1329" y="2169"/>
                  <a:pt x="1308" y="2220"/>
                </a:cubicBezTo>
                <a:cubicBezTo>
                  <a:pt x="1288" y="2271"/>
                  <a:pt x="1290" y="2318"/>
                  <a:pt x="1316" y="2360"/>
                </a:cubicBezTo>
                <a:cubicBezTo>
                  <a:pt x="1341" y="2403"/>
                  <a:pt x="1381" y="2427"/>
                  <a:pt x="1435" y="2432"/>
                </a:cubicBezTo>
                <a:cubicBezTo>
                  <a:pt x="1489" y="2438"/>
                  <a:pt x="1555" y="2418"/>
                  <a:pt x="1632" y="2372"/>
                </a:cubicBezTo>
                <a:cubicBezTo>
                  <a:pt x="1708" y="2326"/>
                  <a:pt x="1756" y="2279"/>
                  <a:pt x="1776" y="2230"/>
                </a:cubicBezTo>
                <a:cubicBezTo>
                  <a:pt x="1795" y="2181"/>
                  <a:pt x="1792" y="2135"/>
                  <a:pt x="1766" y="2091"/>
                </a:cubicBezTo>
                <a:cubicBezTo>
                  <a:pt x="1740" y="2047"/>
                  <a:pt x="1700" y="2022"/>
                  <a:pt x="1647" y="2016"/>
                </a:cubicBezTo>
                <a:cubicBezTo>
                  <a:pt x="1594" y="2010"/>
                  <a:pt x="1529" y="2030"/>
                  <a:pt x="1452" y="2076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5" name="Freeform 31"/>
          <p:cNvSpPr>
            <a:spLocks noEditPoints="1"/>
          </p:cNvSpPr>
          <p:nvPr/>
        </p:nvSpPr>
        <p:spPr bwMode="auto">
          <a:xfrm>
            <a:off x="2503487" y="2095500"/>
            <a:ext cx="322263" cy="454025"/>
          </a:xfrm>
          <a:custGeom>
            <a:avLst/>
            <a:gdLst>
              <a:gd name="T0" fmla="*/ 647 w 1887"/>
              <a:gd name="T1" fmla="*/ 108 h 2618"/>
              <a:gd name="T2" fmla="*/ 188 w 1887"/>
              <a:gd name="T3" fmla="*/ 388 h 2618"/>
              <a:gd name="T4" fmla="*/ 160 w 1887"/>
              <a:gd name="T5" fmla="*/ 547 h 2618"/>
              <a:gd name="T6" fmla="*/ 279 w 1887"/>
              <a:gd name="T7" fmla="*/ 603 h 2618"/>
              <a:gd name="T8" fmla="*/ 773 w 1887"/>
              <a:gd name="T9" fmla="*/ 319 h 2618"/>
              <a:gd name="T10" fmla="*/ 495 w 1887"/>
              <a:gd name="T11" fmla="*/ 633 h 2618"/>
              <a:gd name="T12" fmla="*/ 163 w 1887"/>
              <a:gd name="T13" fmla="*/ 726 h 2618"/>
              <a:gd name="T14" fmla="*/ 1 w 1887"/>
              <a:gd name="T15" fmla="*/ 469 h 2618"/>
              <a:gd name="T16" fmla="*/ 234 w 1887"/>
              <a:gd name="T17" fmla="*/ 208 h 2618"/>
              <a:gd name="T18" fmla="*/ 254 w 1887"/>
              <a:gd name="T19" fmla="*/ 935 h 2618"/>
              <a:gd name="T20" fmla="*/ 971 w 1887"/>
              <a:gd name="T21" fmla="*/ 650 h 2618"/>
              <a:gd name="T22" fmla="*/ 1102 w 1887"/>
              <a:gd name="T23" fmla="*/ 869 h 2618"/>
              <a:gd name="T24" fmla="*/ 509 w 1887"/>
              <a:gd name="T25" fmla="*/ 1361 h 2618"/>
              <a:gd name="T26" fmla="*/ 741 w 1887"/>
              <a:gd name="T27" fmla="*/ 781 h 2618"/>
              <a:gd name="T28" fmla="*/ 254 w 1887"/>
              <a:gd name="T29" fmla="*/ 935 h 2618"/>
              <a:gd name="T30" fmla="*/ 1230 w 1887"/>
              <a:gd name="T31" fmla="*/ 1082 h 2618"/>
              <a:gd name="T32" fmla="*/ 641 w 1887"/>
              <a:gd name="T33" fmla="*/ 1581 h 2618"/>
              <a:gd name="T34" fmla="*/ 1354 w 1887"/>
              <a:gd name="T35" fmla="*/ 1291 h 2618"/>
              <a:gd name="T36" fmla="*/ 1523 w 1887"/>
              <a:gd name="T37" fmla="*/ 1611 h 2618"/>
              <a:gd name="T38" fmla="*/ 1436 w 1887"/>
              <a:gd name="T39" fmla="*/ 1827 h 2618"/>
              <a:gd name="T40" fmla="*/ 1131 w 1887"/>
              <a:gd name="T41" fmla="*/ 2008 h 2618"/>
              <a:gd name="T42" fmla="*/ 905 w 1887"/>
              <a:gd name="T43" fmla="*/ 1981 h 2618"/>
              <a:gd name="T44" fmla="*/ 701 w 1887"/>
              <a:gd name="T45" fmla="*/ 1682 h 2618"/>
              <a:gd name="T46" fmla="*/ 1308 w 1887"/>
              <a:gd name="T47" fmla="*/ 1465 h 2618"/>
              <a:gd name="T48" fmla="*/ 924 w 1887"/>
              <a:gd name="T49" fmla="*/ 1805 h 2618"/>
              <a:gd name="T50" fmla="*/ 1032 w 1887"/>
              <a:gd name="T51" fmla="*/ 1895 h 2618"/>
              <a:gd name="T52" fmla="*/ 1228 w 1887"/>
              <a:gd name="T53" fmla="*/ 1825 h 2618"/>
              <a:gd name="T54" fmla="*/ 1384 w 1887"/>
              <a:gd name="T55" fmla="*/ 1676 h 2618"/>
              <a:gd name="T56" fmla="*/ 1338 w 1887"/>
              <a:gd name="T57" fmla="*/ 1514 h 2618"/>
              <a:gd name="T58" fmla="*/ 1335 w 1887"/>
              <a:gd name="T59" fmla="*/ 2010 h 2618"/>
              <a:gd name="T60" fmla="*/ 1715 w 1887"/>
              <a:gd name="T61" fmla="*/ 1952 h 2618"/>
              <a:gd name="T62" fmla="*/ 1857 w 1887"/>
              <a:gd name="T63" fmla="*/ 2305 h 2618"/>
              <a:gd name="T64" fmla="*/ 1348 w 1887"/>
              <a:gd name="T65" fmla="*/ 2604 h 2618"/>
              <a:gd name="T66" fmla="*/ 1128 w 1887"/>
              <a:gd name="T67" fmla="*/ 2238 h 2618"/>
              <a:gd name="T68" fmla="*/ 1406 w 1887"/>
              <a:gd name="T69" fmla="*/ 2119 h 2618"/>
              <a:gd name="T70" fmla="*/ 1270 w 1887"/>
              <a:gd name="T71" fmla="*/ 2403 h 2618"/>
              <a:gd name="T72" fmla="*/ 1586 w 1887"/>
              <a:gd name="T73" fmla="*/ 2414 h 2618"/>
              <a:gd name="T74" fmla="*/ 1720 w 1887"/>
              <a:gd name="T75" fmla="*/ 2133 h 2618"/>
              <a:gd name="T76" fmla="*/ 1406 w 1887"/>
              <a:gd name="T77" fmla="*/ 2119 h 2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7" h="2618">
                <a:moveTo>
                  <a:pt x="582" y="0"/>
                </a:moveTo>
                <a:lnTo>
                  <a:pt x="647" y="108"/>
                </a:lnTo>
                <a:lnTo>
                  <a:pt x="293" y="319"/>
                </a:lnTo>
                <a:cubicBezTo>
                  <a:pt x="238" y="352"/>
                  <a:pt x="203" y="375"/>
                  <a:pt x="188" y="388"/>
                </a:cubicBezTo>
                <a:cubicBezTo>
                  <a:pt x="162" y="410"/>
                  <a:pt x="146" y="434"/>
                  <a:pt x="141" y="462"/>
                </a:cubicBezTo>
                <a:cubicBezTo>
                  <a:pt x="136" y="489"/>
                  <a:pt x="143" y="518"/>
                  <a:pt x="160" y="547"/>
                </a:cubicBezTo>
                <a:cubicBezTo>
                  <a:pt x="175" y="572"/>
                  <a:pt x="193" y="589"/>
                  <a:pt x="214" y="598"/>
                </a:cubicBezTo>
                <a:cubicBezTo>
                  <a:pt x="234" y="608"/>
                  <a:pt x="256" y="609"/>
                  <a:pt x="279" y="603"/>
                </a:cubicBezTo>
                <a:cubicBezTo>
                  <a:pt x="303" y="597"/>
                  <a:pt x="347" y="575"/>
                  <a:pt x="412" y="536"/>
                </a:cubicBezTo>
                <a:lnTo>
                  <a:pt x="773" y="319"/>
                </a:lnTo>
                <a:lnTo>
                  <a:pt x="838" y="427"/>
                </a:lnTo>
                <a:lnTo>
                  <a:pt x="495" y="633"/>
                </a:lnTo>
                <a:cubicBezTo>
                  <a:pt x="407" y="685"/>
                  <a:pt x="341" y="718"/>
                  <a:pt x="296" y="732"/>
                </a:cubicBezTo>
                <a:cubicBezTo>
                  <a:pt x="251" y="746"/>
                  <a:pt x="207" y="744"/>
                  <a:pt x="163" y="726"/>
                </a:cubicBezTo>
                <a:cubicBezTo>
                  <a:pt x="119" y="707"/>
                  <a:pt x="81" y="671"/>
                  <a:pt x="49" y="618"/>
                </a:cubicBezTo>
                <a:cubicBezTo>
                  <a:pt x="16" y="562"/>
                  <a:pt x="0" y="512"/>
                  <a:pt x="1" y="469"/>
                </a:cubicBezTo>
                <a:cubicBezTo>
                  <a:pt x="2" y="425"/>
                  <a:pt x="17" y="386"/>
                  <a:pt x="45" y="350"/>
                </a:cubicBezTo>
                <a:cubicBezTo>
                  <a:pt x="73" y="314"/>
                  <a:pt x="136" y="267"/>
                  <a:pt x="234" y="208"/>
                </a:cubicBezTo>
                <a:lnTo>
                  <a:pt x="582" y="0"/>
                </a:lnTo>
                <a:close/>
                <a:moveTo>
                  <a:pt x="254" y="935"/>
                </a:moveTo>
                <a:lnTo>
                  <a:pt x="908" y="544"/>
                </a:lnTo>
                <a:lnTo>
                  <a:pt x="971" y="650"/>
                </a:lnTo>
                <a:lnTo>
                  <a:pt x="666" y="1130"/>
                </a:lnTo>
                <a:lnTo>
                  <a:pt x="1102" y="869"/>
                </a:lnTo>
                <a:lnTo>
                  <a:pt x="1162" y="970"/>
                </a:lnTo>
                <a:lnTo>
                  <a:pt x="509" y="1361"/>
                </a:lnTo>
                <a:lnTo>
                  <a:pt x="444" y="1252"/>
                </a:lnTo>
                <a:lnTo>
                  <a:pt x="741" y="781"/>
                </a:lnTo>
                <a:lnTo>
                  <a:pt x="315" y="1036"/>
                </a:lnTo>
                <a:lnTo>
                  <a:pt x="254" y="935"/>
                </a:lnTo>
                <a:close/>
                <a:moveTo>
                  <a:pt x="576" y="1473"/>
                </a:moveTo>
                <a:lnTo>
                  <a:pt x="1230" y="1082"/>
                </a:lnTo>
                <a:lnTo>
                  <a:pt x="1294" y="1190"/>
                </a:lnTo>
                <a:lnTo>
                  <a:pt x="641" y="1581"/>
                </a:lnTo>
                <a:lnTo>
                  <a:pt x="576" y="1473"/>
                </a:lnTo>
                <a:close/>
                <a:moveTo>
                  <a:pt x="1354" y="1291"/>
                </a:moveTo>
                <a:lnTo>
                  <a:pt x="1472" y="1488"/>
                </a:lnTo>
                <a:cubicBezTo>
                  <a:pt x="1502" y="1538"/>
                  <a:pt x="1519" y="1579"/>
                  <a:pt x="1523" y="1611"/>
                </a:cubicBezTo>
                <a:cubicBezTo>
                  <a:pt x="1527" y="1643"/>
                  <a:pt x="1523" y="1678"/>
                  <a:pt x="1509" y="1715"/>
                </a:cubicBezTo>
                <a:cubicBezTo>
                  <a:pt x="1495" y="1752"/>
                  <a:pt x="1471" y="1790"/>
                  <a:pt x="1436" y="1827"/>
                </a:cubicBezTo>
                <a:cubicBezTo>
                  <a:pt x="1401" y="1864"/>
                  <a:pt x="1352" y="1902"/>
                  <a:pt x="1289" y="1939"/>
                </a:cubicBezTo>
                <a:cubicBezTo>
                  <a:pt x="1233" y="1973"/>
                  <a:pt x="1180" y="1996"/>
                  <a:pt x="1131" y="2008"/>
                </a:cubicBezTo>
                <a:cubicBezTo>
                  <a:pt x="1081" y="2021"/>
                  <a:pt x="1039" y="2024"/>
                  <a:pt x="1002" y="2019"/>
                </a:cubicBezTo>
                <a:cubicBezTo>
                  <a:pt x="966" y="2014"/>
                  <a:pt x="934" y="2001"/>
                  <a:pt x="905" y="1981"/>
                </a:cubicBezTo>
                <a:cubicBezTo>
                  <a:pt x="876" y="1961"/>
                  <a:pt x="848" y="1929"/>
                  <a:pt x="822" y="1885"/>
                </a:cubicBezTo>
                <a:lnTo>
                  <a:pt x="701" y="1682"/>
                </a:lnTo>
                <a:lnTo>
                  <a:pt x="1354" y="1291"/>
                </a:lnTo>
                <a:close/>
                <a:moveTo>
                  <a:pt x="1308" y="1465"/>
                </a:moveTo>
                <a:lnTo>
                  <a:pt x="876" y="1724"/>
                </a:lnTo>
                <a:lnTo>
                  <a:pt x="924" y="1805"/>
                </a:lnTo>
                <a:cubicBezTo>
                  <a:pt x="945" y="1839"/>
                  <a:pt x="964" y="1863"/>
                  <a:pt x="979" y="1874"/>
                </a:cubicBezTo>
                <a:cubicBezTo>
                  <a:pt x="995" y="1886"/>
                  <a:pt x="1013" y="1893"/>
                  <a:pt x="1032" y="1895"/>
                </a:cubicBezTo>
                <a:cubicBezTo>
                  <a:pt x="1051" y="1897"/>
                  <a:pt x="1077" y="1893"/>
                  <a:pt x="1109" y="1882"/>
                </a:cubicBezTo>
                <a:cubicBezTo>
                  <a:pt x="1142" y="1872"/>
                  <a:pt x="1181" y="1853"/>
                  <a:pt x="1228" y="1825"/>
                </a:cubicBezTo>
                <a:cubicBezTo>
                  <a:pt x="1276" y="1796"/>
                  <a:pt x="1313" y="1770"/>
                  <a:pt x="1336" y="1746"/>
                </a:cubicBezTo>
                <a:cubicBezTo>
                  <a:pt x="1360" y="1723"/>
                  <a:pt x="1376" y="1699"/>
                  <a:pt x="1384" y="1676"/>
                </a:cubicBezTo>
                <a:cubicBezTo>
                  <a:pt x="1391" y="1652"/>
                  <a:pt x="1392" y="1628"/>
                  <a:pt x="1384" y="1605"/>
                </a:cubicBezTo>
                <a:cubicBezTo>
                  <a:pt x="1379" y="1588"/>
                  <a:pt x="1364" y="1557"/>
                  <a:pt x="1338" y="1514"/>
                </a:cubicBezTo>
                <a:lnTo>
                  <a:pt x="1308" y="1465"/>
                </a:lnTo>
                <a:close/>
                <a:moveTo>
                  <a:pt x="1335" y="2010"/>
                </a:moveTo>
                <a:cubicBezTo>
                  <a:pt x="1413" y="1963"/>
                  <a:pt x="1484" y="1936"/>
                  <a:pt x="1548" y="1929"/>
                </a:cubicBezTo>
                <a:cubicBezTo>
                  <a:pt x="1612" y="1922"/>
                  <a:pt x="1668" y="1930"/>
                  <a:pt x="1715" y="1952"/>
                </a:cubicBezTo>
                <a:cubicBezTo>
                  <a:pt x="1762" y="1975"/>
                  <a:pt x="1801" y="2012"/>
                  <a:pt x="1833" y="2065"/>
                </a:cubicBezTo>
                <a:cubicBezTo>
                  <a:pt x="1879" y="2142"/>
                  <a:pt x="1887" y="2222"/>
                  <a:pt x="1857" y="2305"/>
                </a:cubicBezTo>
                <a:cubicBezTo>
                  <a:pt x="1827" y="2388"/>
                  <a:pt x="1758" y="2462"/>
                  <a:pt x="1650" y="2527"/>
                </a:cubicBezTo>
                <a:cubicBezTo>
                  <a:pt x="1541" y="2593"/>
                  <a:pt x="1440" y="2618"/>
                  <a:pt x="1348" y="2604"/>
                </a:cubicBezTo>
                <a:cubicBezTo>
                  <a:pt x="1267" y="2592"/>
                  <a:pt x="1203" y="2547"/>
                  <a:pt x="1157" y="2470"/>
                </a:cubicBezTo>
                <a:cubicBezTo>
                  <a:pt x="1111" y="2392"/>
                  <a:pt x="1101" y="2315"/>
                  <a:pt x="1128" y="2238"/>
                </a:cubicBezTo>
                <a:cubicBezTo>
                  <a:pt x="1159" y="2150"/>
                  <a:pt x="1228" y="2074"/>
                  <a:pt x="1335" y="2010"/>
                </a:cubicBezTo>
                <a:close/>
                <a:moveTo>
                  <a:pt x="1406" y="2119"/>
                </a:moveTo>
                <a:cubicBezTo>
                  <a:pt x="1331" y="2164"/>
                  <a:pt x="1283" y="2212"/>
                  <a:pt x="1263" y="2263"/>
                </a:cubicBezTo>
                <a:cubicBezTo>
                  <a:pt x="1242" y="2314"/>
                  <a:pt x="1245" y="2360"/>
                  <a:pt x="1270" y="2403"/>
                </a:cubicBezTo>
                <a:cubicBezTo>
                  <a:pt x="1295" y="2445"/>
                  <a:pt x="1335" y="2469"/>
                  <a:pt x="1389" y="2475"/>
                </a:cubicBezTo>
                <a:cubicBezTo>
                  <a:pt x="1443" y="2481"/>
                  <a:pt x="1509" y="2460"/>
                  <a:pt x="1586" y="2414"/>
                </a:cubicBezTo>
                <a:cubicBezTo>
                  <a:pt x="1662" y="2369"/>
                  <a:pt x="1710" y="2322"/>
                  <a:pt x="1730" y="2273"/>
                </a:cubicBezTo>
                <a:cubicBezTo>
                  <a:pt x="1750" y="2224"/>
                  <a:pt x="1747" y="2177"/>
                  <a:pt x="1720" y="2133"/>
                </a:cubicBezTo>
                <a:cubicBezTo>
                  <a:pt x="1694" y="2089"/>
                  <a:pt x="1654" y="2064"/>
                  <a:pt x="1601" y="2058"/>
                </a:cubicBezTo>
                <a:cubicBezTo>
                  <a:pt x="1548" y="2053"/>
                  <a:pt x="1483" y="2073"/>
                  <a:pt x="1406" y="2119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6" name="Rectangle 32"/>
          <p:cNvSpPr>
            <a:spLocks noChangeArrowheads="1"/>
          </p:cNvSpPr>
          <p:nvPr/>
        </p:nvSpPr>
        <p:spPr bwMode="auto">
          <a:xfrm>
            <a:off x="1735137" y="2859088"/>
            <a:ext cx="1017588" cy="2270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87" name="Rectangle 33"/>
          <p:cNvSpPr>
            <a:spLocks noChangeArrowheads="1"/>
          </p:cNvSpPr>
          <p:nvPr/>
        </p:nvSpPr>
        <p:spPr bwMode="auto">
          <a:xfrm>
            <a:off x="1820862" y="2903538"/>
            <a:ext cx="8223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Hampton Court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88" name="Rectangle 34"/>
          <p:cNvSpPr>
            <a:spLocks noChangeArrowheads="1"/>
          </p:cNvSpPr>
          <p:nvPr/>
        </p:nvSpPr>
        <p:spPr bwMode="auto">
          <a:xfrm>
            <a:off x="2568575" y="29035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89" name="Freeform 35"/>
          <p:cNvSpPr>
            <a:spLocks/>
          </p:cNvSpPr>
          <p:nvPr/>
        </p:nvSpPr>
        <p:spPr bwMode="auto">
          <a:xfrm>
            <a:off x="7300912" y="1600200"/>
            <a:ext cx="1541463" cy="2049462"/>
          </a:xfrm>
          <a:custGeom>
            <a:avLst/>
            <a:gdLst>
              <a:gd name="T0" fmla="*/ 213 w 971"/>
              <a:gd name="T1" fmla="*/ 0 h 1291"/>
              <a:gd name="T2" fmla="*/ 971 w 971"/>
              <a:gd name="T3" fmla="*/ 1146 h 1291"/>
              <a:gd name="T4" fmla="*/ 757 w 971"/>
              <a:gd name="T5" fmla="*/ 1291 h 1291"/>
              <a:gd name="T6" fmla="*/ 0 w 971"/>
              <a:gd name="T7" fmla="*/ 146 h 1291"/>
              <a:gd name="T8" fmla="*/ 213 w 971"/>
              <a:gd name="T9" fmla="*/ 0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1" h="1291">
                <a:moveTo>
                  <a:pt x="213" y="0"/>
                </a:moveTo>
                <a:lnTo>
                  <a:pt x="971" y="1146"/>
                </a:lnTo>
                <a:lnTo>
                  <a:pt x="757" y="1291"/>
                </a:lnTo>
                <a:lnTo>
                  <a:pt x="0" y="146"/>
                </a:lnTo>
                <a:lnTo>
                  <a:pt x="2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0" name="Freeform 36"/>
          <p:cNvSpPr>
            <a:spLocks noEditPoints="1"/>
          </p:cNvSpPr>
          <p:nvPr/>
        </p:nvSpPr>
        <p:spPr bwMode="auto">
          <a:xfrm>
            <a:off x="7297737" y="1597025"/>
            <a:ext cx="1547813" cy="2055812"/>
          </a:xfrm>
          <a:custGeom>
            <a:avLst/>
            <a:gdLst>
              <a:gd name="T0" fmla="*/ 997 w 4530"/>
              <a:gd name="T1" fmla="*/ 3 h 5927"/>
              <a:gd name="T2" fmla="*/ 1008 w 4530"/>
              <a:gd name="T3" fmla="*/ 5 h 5927"/>
              <a:gd name="T4" fmla="*/ 4527 w 4530"/>
              <a:gd name="T5" fmla="*/ 5247 h 5927"/>
              <a:gd name="T6" fmla="*/ 4525 w 4530"/>
              <a:gd name="T7" fmla="*/ 5259 h 5927"/>
              <a:gd name="T8" fmla="*/ 3532 w 4530"/>
              <a:gd name="T9" fmla="*/ 5925 h 5927"/>
              <a:gd name="T10" fmla="*/ 3521 w 4530"/>
              <a:gd name="T11" fmla="*/ 5922 h 5927"/>
              <a:gd name="T12" fmla="*/ 2 w 4530"/>
              <a:gd name="T13" fmla="*/ 681 h 5927"/>
              <a:gd name="T14" fmla="*/ 5 w 4530"/>
              <a:gd name="T15" fmla="*/ 669 h 5927"/>
              <a:gd name="T16" fmla="*/ 997 w 4530"/>
              <a:gd name="T17" fmla="*/ 3 h 5927"/>
              <a:gd name="T18" fmla="*/ 14 w 4530"/>
              <a:gd name="T19" fmla="*/ 683 h 5927"/>
              <a:gd name="T20" fmla="*/ 16 w 4530"/>
              <a:gd name="T21" fmla="*/ 671 h 5927"/>
              <a:gd name="T22" fmla="*/ 3535 w 4530"/>
              <a:gd name="T23" fmla="*/ 5913 h 5927"/>
              <a:gd name="T24" fmla="*/ 3523 w 4530"/>
              <a:gd name="T25" fmla="*/ 5911 h 5927"/>
              <a:gd name="T26" fmla="*/ 4515 w 4530"/>
              <a:gd name="T27" fmla="*/ 5245 h 5927"/>
              <a:gd name="T28" fmla="*/ 4513 w 4530"/>
              <a:gd name="T29" fmla="*/ 5256 h 5927"/>
              <a:gd name="T30" fmla="*/ 995 w 4530"/>
              <a:gd name="T31" fmla="*/ 14 h 5927"/>
              <a:gd name="T32" fmla="*/ 1006 w 4530"/>
              <a:gd name="T33" fmla="*/ 17 h 5927"/>
              <a:gd name="T34" fmla="*/ 14 w 4530"/>
              <a:gd name="T35" fmla="*/ 683 h 5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30" h="5927">
                <a:moveTo>
                  <a:pt x="997" y="3"/>
                </a:moveTo>
                <a:cubicBezTo>
                  <a:pt x="1001" y="0"/>
                  <a:pt x="1006" y="1"/>
                  <a:pt x="1008" y="5"/>
                </a:cubicBezTo>
                <a:lnTo>
                  <a:pt x="4527" y="5247"/>
                </a:lnTo>
                <a:cubicBezTo>
                  <a:pt x="4530" y="5251"/>
                  <a:pt x="4529" y="5256"/>
                  <a:pt x="4525" y="5259"/>
                </a:cubicBezTo>
                <a:lnTo>
                  <a:pt x="3532" y="5925"/>
                </a:lnTo>
                <a:cubicBezTo>
                  <a:pt x="3529" y="5927"/>
                  <a:pt x="3524" y="5926"/>
                  <a:pt x="3521" y="5922"/>
                </a:cubicBezTo>
                <a:lnTo>
                  <a:pt x="2" y="681"/>
                </a:lnTo>
                <a:cubicBezTo>
                  <a:pt x="0" y="677"/>
                  <a:pt x="1" y="672"/>
                  <a:pt x="5" y="669"/>
                </a:cubicBezTo>
                <a:lnTo>
                  <a:pt x="997" y="3"/>
                </a:lnTo>
                <a:close/>
                <a:moveTo>
                  <a:pt x="14" y="683"/>
                </a:moveTo>
                <a:lnTo>
                  <a:pt x="16" y="671"/>
                </a:lnTo>
                <a:lnTo>
                  <a:pt x="3535" y="5913"/>
                </a:lnTo>
                <a:lnTo>
                  <a:pt x="3523" y="5911"/>
                </a:lnTo>
                <a:lnTo>
                  <a:pt x="4515" y="5245"/>
                </a:lnTo>
                <a:lnTo>
                  <a:pt x="4513" y="5256"/>
                </a:lnTo>
                <a:lnTo>
                  <a:pt x="995" y="14"/>
                </a:lnTo>
                <a:lnTo>
                  <a:pt x="1006" y="17"/>
                </a:lnTo>
                <a:lnTo>
                  <a:pt x="14" y="68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1" name="Freeform 37"/>
          <p:cNvSpPr>
            <a:spLocks noEditPoints="1"/>
          </p:cNvSpPr>
          <p:nvPr/>
        </p:nvSpPr>
        <p:spPr bwMode="auto">
          <a:xfrm>
            <a:off x="7532687" y="1724025"/>
            <a:ext cx="381000" cy="501650"/>
          </a:xfrm>
          <a:custGeom>
            <a:avLst/>
            <a:gdLst>
              <a:gd name="T0" fmla="*/ 278 w 1115"/>
              <a:gd name="T1" fmla="*/ 0 h 1448"/>
              <a:gd name="T2" fmla="*/ 31 w 1115"/>
              <a:gd name="T3" fmla="*/ 233 h 1448"/>
              <a:gd name="T4" fmla="*/ 61 w 1115"/>
              <a:gd name="T5" fmla="*/ 278 h 1448"/>
              <a:gd name="T6" fmla="*/ 385 w 1115"/>
              <a:gd name="T7" fmla="*/ 160 h 1448"/>
              <a:gd name="T8" fmla="*/ 441 w 1115"/>
              <a:gd name="T9" fmla="*/ 242 h 1448"/>
              <a:gd name="T10" fmla="*/ 209 w 1115"/>
              <a:gd name="T11" fmla="*/ 498 h 1448"/>
              <a:gd name="T12" fmla="*/ 399 w 1115"/>
              <a:gd name="T13" fmla="*/ 308 h 1448"/>
              <a:gd name="T14" fmla="*/ 120 w 1115"/>
              <a:gd name="T15" fmla="*/ 366 h 1448"/>
              <a:gd name="T16" fmla="*/ 90 w 1115"/>
              <a:gd name="T17" fmla="*/ 320 h 1448"/>
              <a:gd name="T18" fmla="*/ 239 w 1115"/>
              <a:gd name="T19" fmla="*/ 544 h 1448"/>
              <a:gd name="T20" fmla="*/ 567 w 1115"/>
              <a:gd name="T21" fmla="*/ 431 h 1448"/>
              <a:gd name="T22" fmla="*/ 595 w 1115"/>
              <a:gd name="T23" fmla="*/ 540 h 1448"/>
              <a:gd name="T24" fmla="*/ 491 w 1115"/>
              <a:gd name="T25" fmla="*/ 612 h 1448"/>
              <a:gd name="T26" fmla="*/ 395 w 1115"/>
              <a:gd name="T27" fmla="*/ 550 h 1448"/>
              <a:gd name="T28" fmla="*/ 270 w 1115"/>
              <a:gd name="T29" fmla="*/ 590 h 1448"/>
              <a:gd name="T30" fmla="*/ 501 w 1115"/>
              <a:gd name="T31" fmla="*/ 435 h 1448"/>
              <a:gd name="T32" fmla="*/ 439 w 1115"/>
              <a:gd name="T33" fmla="*/ 513 h 1448"/>
              <a:gd name="T34" fmla="*/ 490 w 1115"/>
              <a:gd name="T35" fmla="*/ 552 h 1448"/>
              <a:gd name="T36" fmla="*/ 536 w 1115"/>
              <a:gd name="T37" fmla="*/ 521 h 1448"/>
              <a:gd name="T38" fmla="*/ 516 w 1115"/>
              <a:gd name="T39" fmla="*/ 457 h 1448"/>
              <a:gd name="T40" fmla="*/ 382 w 1115"/>
              <a:gd name="T41" fmla="*/ 757 h 1448"/>
              <a:gd name="T42" fmla="*/ 774 w 1115"/>
              <a:gd name="T43" fmla="*/ 739 h 1448"/>
              <a:gd name="T44" fmla="*/ 644 w 1115"/>
              <a:gd name="T45" fmla="*/ 647 h 1448"/>
              <a:gd name="T46" fmla="*/ 659 w 1115"/>
              <a:gd name="T47" fmla="*/ 803 h 1448"/>
              <a:gd name="T48" fmla="*/ 536 w 1115"/>
              <a:gd name="T49" fmla="*/ 720 h 1448"/>
              <a:gd name="T50" fmla="*/ 546 w 1115"/>
              <a:gd name="T51" fmla="*/ 898 h 1448"/>
              <a:gd name="T52" fmla="*/ 382 w 1115"/>
              <a:gd name="T53" fmla="*/ 757 h 1448"/>
              <a:gd name="T54" fmla="*/ 790 w 1115"/>
              <a:gd name="T55" fmla="*/ 599 h 1448"/>
              <a:gd name="T56" fmla="*/ 737 w 1115"/>
              <a:gd name="T57" fmla="*/ 644 h 1448"/>
              <a:gd name="T58" fmla="*/ 525 w 1115"/>
              <a:gd name="T59" fmla="*/ 969 h 1448"/>
              <a:gd name="T60" fmla="*/ 868 w 1115"/>
              <a:gd name="T61" fmla="*/ 879 h 1448"/>
              <a:gd name="T62" fmla="*/ 888 w 1115"/>
              <a:gd name="T63" fmla="*/ 981 h 1448"/>
              <a:gd name="T64" fmla="*/ 787 w 1115"/>
              <a:gd name="T65" fmla="*/ 1041 h 1448"/>
              <a:gd name="T66" fmla="*/ 726 w 1115"/>
              <a:gd name="T67" fmla="*/ 1053 h 1448"/>
              <a:gd name="T68" fmla="*/ 663 w 1115"/>
              <a:gd name="T69" fmla="*/ 1174 h 1448"/>
              <a:gd name="T70" fmla="*/ 664 w 1115"/>
              <a:gd name="T71" fmla="*/ 1045 h 1448"/>
              <a:gd name="T72" fmla="*/ 691 w 1115"/>
              <a:gd name="T73" fmla="*/ 972 h 1448"/>
              <a:gd name="T74" fmla="*/ 672 w 1115"/>
              <a:gd name="T75" fmla="*/ 937 h 1448"/>
              <a:gd name="T76" fmla="*/ 525 w 1115"/>
              <a:gd name="T77" fmla="*/ 969 h 1448"/>
              <a:gd name="T78" fmla="*/ 739 w 1115"/>
              <a:gd name="T79" fmla="*/ 941 h 1448"/>
              <a:gd name="T80" fmla="*/ 789 w 1115"/>
              <a:gd name="T81" fmla="*/ 986 h 1448"/>
              <a:gd name="T82" fmla="*/ 833 w 1115"/>
              <a:gd name="T83" fmla="*/ 957 h 1448"/>
              <a:gd name="T84" fmla="*/ 811 w 1115"/>
              <a:gd name="T85" fmla="*/ 896 h 1448"/>
              <a:gd name="T86" fmla="*/ 716 w 1115"/>
              <a:gd name="T87" fmla="*/ 907 h 1448"/>
              <a:gd name="T88" fmla="*/ 956 w 1115"/>
              <a:gd name="T89" fmla="*/ 1010 h 1448"/>
              <a:gd name="T90" fmla="*/ 709 w 1115"/>
              <a:gd name="T91" fmla="*/ 1243 h 1448"/>
              <a:gd name="T92" fmla="*/ 868 w 1115"/>
              <a:gd name="T93" fmla="*/ 1183 h 1448"/>
              <a:gd name="T94" fmla="*/ 1033 w 1115"/>
              <a:gd name="T95" fmla="*/ 1149 h 1448"/>
              <a:gd name="T96" fmla="*/ 1104 w 1115"/>
              <a:gd name="T97" fmla="*/ 1301 h 1448"/>
              <a:gd name="T98" fmla="*/ 887 w 1115"/>
              <a:gd name="T99" fmla="*/ 1444 h 1448"/>
              <a:gd name="T100" fmla="*/ 782 w 1115"/>
              <a:gd name="T101" fmla="*/ 1288 h 1448"/>
              <a:gd name="T102" fmla="*/ 901 w 1115"/>
              <a:gd name="T103" fmla="*/ 1229 h 1448"/>
              <a:gd name="T104" fmla="*/ 848 w 1115"/>
              <a:gd name="T105" fmla="*/ 1357 h 1448"/>
              <a:gd name="T106" fmla="*/ 987 w 1115"/>
              <a:gd name="T107" fmla="*/ 1355 h 1448"/>
              <a:gd name="T108" fmla="*/ 1040 w 1115"/>
              <a:gd name="T109" fmla="*/ 1228 h 1448"/>
              <a:gd name="T110" fmla="*/ 901 w 1115"/>
              <a:gd name="T111" fmla="*/ 1229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15" h="1448">
                <a:moveTo>
                  <a:pt x="0" y="187"/>
                </a:moveTo>
                <a:lnTo>
                  <a:pt x="278" y="0"/>
                </a:lnTo>
                <a:lnTo>
                  <a:pt x="309" y="46"/>
                </a:lnTo>
                <a:lnTo>
                  <a:pt x="31" y="233"/>
                </a:lnTo>
                <a:lnTo>
                  <a:pt x="0" y="187"/>
                </a:lnTo>
                <a:close/>
                <a:moveTo>
                  <a:pt x="61" y="278"/>
                </a:moveTo>
                <a:lnTo>
                  <a:pt x="339" y="91"/>
                </a:lnTo>
                <a:lnTo>
                  <a:pt x="385" y="160"/>
                </a:lnTo>
                <a:lnTo>
                  <a:pt x="223" y="329"/>
                </a:lnTo>
                <a:lnTo>
                  <a:pt x="441" y="242"/>
                </a:lnTo>
                <a:lnTo>
                  <a:pt x="487" y="312"/>
                </a:lnTo>
                <a:lnTo>
                  <a:pt x="209" y="498"/>
                </a:lnTo>
                <a:lnTo>
                  <a:pt x="180" y="455"/>
                </a:lnTo>
                <a:lnTo>
                  <a:pt x="399" y="308"/>
                </a:lnTo>
                <a:lnTo>
                  <a:pt x="150" y="410"/>
                </a:lnTo>
                <a:lnTo>
                  <a:pt x="120" y="366"/>
                </a:lnTo>
                <a:lnTo>
                  <a:pt x="309" y="173"/>
                </a:lnTo>
                <a:lnTo>
                  <a:pt x="90" y="320"/>
                </a:lnTo>
                <a:lnTo>
                  <a:pt x="61" y="278"/>
                </a:lnTo>
                <a:close/>
                <a:moveTo>
                  <a:pt x="239" y="544"/>
                </a:moveTo>
                <a:lnTo>
                  <a:pt x="518" y="357"/>
                </a:lnTo>
                <a:lnTo>
                  <a:pt x="567" y="431"/>
                </a:lnTo>
                <a:cubicBezTo>
                  <a:pt x="586" y="459"/>
                  <a:pt x="597" y="478"/>
                  <a:pt x="600" y="488"/>
                </a:cubicBezTo>
                <a:cubicBezTo>
                  <a:pt x="604" y="504"/>
                  <a:pt x="603" y="522"/>
                  <a:pt x="595" y="540"/>
                </a:cubicBezTo>
                <a:cubicBezTo>
                  <a:pt x="586" y="558"/>
                  <a:pt x="571" y="575"/>
                  <a:pt x="549" y="589"/>
                </a:cubicBezTo>
                <a:cubicBezTo>
                  <a:pt x="529" y="603"/>
                  <a:pt x="510" y="610"/>
                  <a:pt x="491" y="612"/>
                </a:cubicBezTo>
                <a:cubicBezTo>
                  <a:pt x="472" y="614"/>
                  <a:pt x="456" y="610"/>
                  <a:pt x="443" y="603"/>
                </a:cubicBezTo>
                <a:cubicBezTo>
                  <a:pt x="430" y="595"/>
                  <a:pt x="414" y="577"/>
                  <a:pt x="395" y="550"/>
                </a:cubicBezTo>
                <a:lnTo>
                  <a:pt x="375" y="519"/>
                </a:lnTo>
                <a:lnTo>
                  <a:pt x="270" y="590"/>
                </a:lnTo>
                <a:lnTo>
                  <a:pt x="239" y="544"/>
                </a:lnTo>
                <a:close/>
                <a:moveTo>
                  <a:pt x="501" y="435"/>
                </a:moveTo>
                <a:lnTo>
                  <a:pt x="422" y="488"/>
                </a:lnTo>
                <a:lnTo>
                  <a:pt x="439" y="513"/>
                </a:lnTo>
                <a:cubicBezTo>
                  <a:pt x="451" y="530"/>
                  <a:pt x="460" y="541"/>
                  <a:pt x="466" y="546"/>
                </a:cubicBezTo>
                <a:cubicBezTo>
                  <a:pt x="473" y="550"/>
                  <a:pt x="481" y="552"/>
                  <a:pt x="490" y="552"/>
                </a:cubicBezTo>
                <a:cubicBezTo>
                  <a:pt x="499" y="552"/>
                  <a:pt x="508" y="549"/>
                  <a:pt x="517" y="542"/>
                </a:cubicBezTo>
                <a:cubicBezTo>
                  <a:pt x="526" y="536"/>
                  <a:pt x="532" y="529"/>
                  <a:pt x="536" y="521"/>
                </a:cubicBezTo>
                <a:cubicBezTo>
                  <a:pt x="540" y="512"/>
                  <a:pt x="540" y="505"/>
                  <a:pt x="539" y="497"/>
                </a:cubicBezTo>
                <a:cubicBezTo>
                  <a:pt x="537" y="490"/>
                  <a:pt x="529" y="476"/>
                  <a:pt x="516" y="457"/>
                </a:cubicBezTo>
                <a:lnTo>
                  <a:pt x="501" y="435"/>
                </a:lnTo>
                <a:close/>
                <a:moveTo>
                  <a:pt x="382" y="757"/>
                </a:moveTo>
                <a:lnTo>
                  <a:pt x="660" y="570"/>
                </a:lnTo>
                <a:lnTo>
                  <a:pt x="774" y="739"/>
                </a:lnTo>
                <a:lnTo>
                  <a:pt x="727" y="771"/>
                </a:lnTo>
                <a:lnTo>
                  <a:pt x="644" y="647"/>
                </a:lnTo>
                <a:lnTo>
                  <a:pt x="583" y="689"/>
                </a:lnTo>
                <a:lnTo>
                  <a:pt x="659" y="803"/>
                </a:lnTo>
                <a:lnTo>
                  <a:pt x="613" y="835"/>
                </a:lnTo>
                <a:lnTo>
                  <a:pt x="536" y="720"/>
                </a:lnTo>
                <a:lnTo>
                  <a:pt x="460" y="771"/>
                </a:lnTo>
                <a:lnTo>
                  <a:pt x="546" y="898"/>
                </a:lnTo>
                <a:lnTo>
                  <a:pt x="499" y="930"/>
                </a:lnTo>
                <a:lnTo>
                  <a:pt x="382" y="757"/>
                </a:lnTo>
                <a:close/>
                <a:moveTo>
                  <a:pt x="718" y="616"/>
                </a:moveTo>
                <a:lnTo>
                  <a:pt x="790" y="599"/>
                </a:lnTo>
                <a:lnTo>
                  <a:pt x="823" y="649"/>
                </a:lnTo>
                <a:lnTo>
                  <a:pt x="737" y="644"/>
                </a:lnTo>
                <a:lnTo>
                  <a:pt x="718" y="616"/>
                </a:lnTo>
                <a:close/>
                <a:moveTo>
                  <a:pt x="525" y="969"/>
                </a:moveTo>
                <a:lnTo>
                  <a:pt x="803" y="782"/>
                </a:lnTo>
                <a:lnTo>
                  <a:pt x="868" y="879"/>
                </a:lnTo>
                <a:cubicBezTo>
                  <a:pt x="885" y="904"/>
                  <a:pt x="894" y="924"/>
                  <a:pt x="896" y="938"/>
                </a:cubicBezTo>
                <a:cubicBezTo>
                  <a:pt x="898" y="952"/>
                  <a:pt x="896" y="966"/>
                  <a:pt x="888" y="981"/>
                </a:cubicBezTo>
                <a:cubicBezTo>
                  <a:pt x="880" y="996"/>
                  <a:pt x="868" y="1010"/>
                  <a:pt x="851" y="1021"/>
                </a:cubicBezTo>
                <a:cubicBezTo>
                  <a:pt x="829" y="1036"/>
                  <a:pt x="808" y="1042"/>
                  <a:pt x="787" y="1041"/>
                </a:cubicBezTo>
                <a:cubicBezTo>
                  <a:pt x="767" y="1039"/>
                  <a:pt x="749" y="1030"/>
                  <a:pt x="733" y="1013"/>
                </a:cubicBezTo>
                <a:cubicBezTo>
                  <a:pt x="732" y="1028"/>
                  <a:pt x="730" y="1041"/>
                  <a:pt x="726" y="1053"/>
                </a:cubicBezTo>
                <a:cubicBezTo>
                  <a:pt x="722" y="1065"/>
                  <a:pt x="712" y="1084"/>
                  <a:pt x="698" y="1110"/>
                </a:cubicBezTo>
                <a:lnTo>
                  <a:pt x="663" y="1174"/>
                </a:lnTo>
                <a:lnTo>
                  <a:pt x="626" y="1119"/>
                </a:lnTo>
                <a:lnTo>
                  <a:pt x="664" y="1045"/>
                </a:lnTo>
                <a:cubicBezTo>
                  <a:pt x="678" y="1019"/>
                  <a:pt x="686" y="1001"/>
                  <a:pt x="688" y="993"/>
                </a:cubicBezTo>
                <a:cubicBezTo>
                  <a:pt x="691" y="985"/>
                  <a:pt x="692" y="978"/>
                  <a:pt x="691" y="972"/>
                </a:cubicBezTo>
                <a:cubicBezTo>
                  <a:pt x="690" y="966"/>
                  <a:pt x="685" y="957"/>
                  <a:pt x="678" y="947"/>
                </a:cubicBezTo>
                <a:lnTo>
                  <a:pt x="672" y="937"/>
                </a:lnTo>
                <a:lnTo>
                  <a:pt x="556" y="1015"/>
                </a:lnTo>
                <a:lnTo>
                  <a:pt x="525" y="969"/>
                </a:lnTo>
                <a:close/>
                <a:moveTo>
                  <a:pt x="716" y="907"/>
                </a:moveTo>
                <a:lnTo>
                  <a:pt x="739" y="941"/>
                </a:lnTo>
                <a:cubicBezTo>
                  <a:pt x="753" y="962"/>
                  <a:pt x="763" y="975"/>
                  <a:pt x="769" y="979"/>
                </a:cubicBezTo>
                <a:cubicBezTo>
                  <a:pt x="774" y="984"/>
                  <a:pt x="781" y="986"/>
                  <a:pt x="789" y="986"/>
                </a:cubicBezTo>
                <a:cubicBezTo>
                  <a:pt x="797" y="986"/>
                  <a:pt x="806" y="982"/>
                  <a:pt x="815" y="976"/>
                </a:cubicBezTo>
                <a:cubicBezTo>
                  <a:pt x="824" y="970"/>
                  <a:pt x="830" y="964"/>
                  <a:pt x="833" y="957"/>
                </a:cubicBezTo>
                <a:cubicBezTo>
                  <a:pt x="836" y="950"/>
                  <a:pt x="836" y="942"/>
                  <a:pt x="834" y="935"/>
                </a:cubicBezTo>
                <a:cubicBezTo>
                  <a:pt x="833" y="930"/>
                  <a:pt x="825" y="917"/>
                  <a:pt x="811" y="896"/>
                </a:cubicBezTo>
                <a:lnTo>
                  <a:pt x="787" y="860"/>
                </a:lnTo>
                <a:lnTo>
                  <a:pt x="716" y="907"/>
                </a:lnTo>
                <a:close/>
                <a:moveTo>
                  <a:pt x="678" y="1197"/>
                </a:moveTo>
                <a:lnTo>
                  <a:pt x="956" y="1010"/>
                </a:lnTo>
                <a:lnTo>
                  <a:pt x="987" y="1056"/>
                </a:lnTo>
                <a:lnTo>
                  <a:pt x="709" y="1243"/>
                </a:lnTo>
                <a:lnTo>
                  <a:pt x="678" y="1197"/>
                </a:lnTo>
                <a:close/>
                <a:moveTo>
                  <a:pt x="868" y="1183"/>
                </a:moveTo>
                <a:cubicBezTo>
                  <a:pt x="901" y="1161"/>
                  <a:pt x="931" y="1147"/>
                  <a:pt x="959" y="1143"/>
                </a:cubicBezTo>
                <a:cubicBezTo>
                  <a:pt x="988" y="1138"/>
                  <a:pt x="1012" y="1140"/>
                  <a:pt x="1033" y="1149"/>
                </a:cubicBezTo>
                <a:cubicBezTo>
                  <a:pt x="1054" y="1158"/>
                  <a:pt x="1072" y="1173"/>
                  <a:pt x="1088" y="1196"/>
                </a:cubicBezTo>
                <a:cubicBezTo>
                  <a:pt x="1109" y="1229"/>
                  <a:pt x="1115" y="1264"/>
                  <a:pt x="1104" y="1301"/>
                </a:cubicBezTo>
                <a:cubicBezTo>
                  <a:pt x="1093" y="1338"/>
                  <a:pt x="1064" y="1372"/>
                  <a:pt x="1018" y="1403"/>
                </a:cubicBezTo>
                <a:cubicBezTo>
                  <a:pt x="971" y="1434"/>
                  <a:pt x="928" y="1448"/>
                  <a:pt x="887" y="1444"/>
                </a:cubicBezTo>
                <a:cubicBezTo>
                  <a:pt x="851" y="1440"/>
                  <a:pt x="822" y="1422"/>
                  <a:pt x="800" y="1389"/>
                </a:cubicBezTo>
                <a:cubicBezTo>
                  <a:pt x="778" y="1356"/>
                  <a:pt x="772" y="1322"/>
                  <a:pt x="782" y="1288"/>
                </a:cubicBezTo>
                <a:cubicBezTo>
                  <a:pt x="793" y="1249"/>
                  <a:pt x="822" y="1214"/>
                  <a:pt x="868" y="1183"/>
                </a:cubicBezTo>
                <a:close/>
                <a:moveTo>
                  <a:pt x="901" y="1229"/>
                </a:moveTo>
                <a:cubicBezTo>
                  <a:pt x="869" y="1251"/>
                  <a:pt x="850" y="1273"/>
                  <a:pt x="842" y="1296"/>
                </a:cubicBezTo>
                <a:cubicBezTo>
                  <a:pt x="834" y="1319"/>
                  <a:pt x="836" y="1339"/>
                  <a:pt x="848" y="1357"/>
                </a:cubicBezTo>
                <a:cubicBezTo>
                  <a:pt x="860" y="1375"/>
                  <a:pt x="878" y="1385"/>
                  <a:pt x="902" y="1386"/>
                </a:cubicBezTo>
                <a:cubicBezTo>
                  <a:pt x="926" y="1387"/>
                  <a:pt x="954" y="1377"/>
                  <a:pt x="987" y="1355"/>
                </a:cubicBezTo>
                <a:cubicBezTo>
                  <a:pt x="1020" y="1333"/>
                  <a:pt x="1039" y="1311"/>
                  <a:pt x="1047" y="1289"/>
                </a:cubicBezTo>
                <a:cubicBezTo>
                  <a:pt x="1055" y="1268"/>
                  <a:pt x="1052" y="1247"/>
                  <a:pt x="1040" y="1228"/>
                </a:cubicBezTo>
                <a:cubicBezTo>
                  <a:pt x="1027" y="1210"/>
                  <a:pt x="1009" y="1200"/>
                  <a:pt x="986" y="1198"/>
                </a:cubicBezTo>
                <a:cubicBezTo>
                  <a:pt x="962" y="1197"/>
                  <a:pt x="934" y="1207"/>
                  <a:pt x="901" y="1229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2" name="Freeform 38"/>
          <p:cNvSpPr>
            <a:spLocks noEditPoints="1"/>
          </p:cNvSpPr>
          <p:nvPr/>
        </p:nvSpPr>
        <p:spPr bwMode="auto">
          <a:xfrm>
            <a:off x="8207375" y="2744788"/>
            <a:ext cx="331788" cy="427037"/>
          </a:xfrm>
          <a:custGeom>
            <a:avLst/>
            <a:gdLst>
              <a:gd name="T0" fmla="*/ 278 w 971"/>
              <a:gd name="T1" fmla="*/ 0 h 1234"/>
              <a:gd name="T2" fmla="*/ 371 w 971"/>
              <a:gd name="T3" fmla="*/ 155 h 1234"/>
              <a:gd name="T4" fmla="*/ 326 w 971"/>
              <a:gd name="T5" fmla="*/ 239 h 1234"/>
              <a:gd name="T6" fmla="*/ 208 w 971"/>
              <a:gd name="T7" fmla="*/ 231 h 1234"/>
              <a:gd name="T8" fmla="*/ 173 w 971"/>
              <a:gd name="T9" fmla="*/ 328 h 1234"/>
              <a:gd name="T10" fmla="*/ 101 w 971"/>
              <a:gd name="T11" fmla="*/ 337 h 1234"/>
              <a:gd name="T12" fmla="*/ 164 w 971"/>
              <a:gd name="T13" fmla="*/ 211 h 1234"/>
              <a:gd name="T14" fmla="*/ 153 w 971"/>
              <a:gd name="T15" fmla="*/ 164 h 1234"/>
              <a:gd name="T16" fmla="*/ 31 w 971"/>
              <a:gd name="T17" fmla="*/ 233 h 1234"/>
              <a:gd name="T18" fmla="*/ 191 w 971"/>
              <a:gd name="T19" fmla="*/ 125 h 1234"/>
              <a:gd name="T20" fmla="*/ 244 w 971"/>
              <a:gd name="T21" fmla="*/ 197 h 1234"/>
              <a:gd name="T22" fmla="*/ 290 w 971"/>
              <a:gd name="T23" fmla="*/ 194 h 1234"/>
              <a:gd name="T24" fmla="*/ 309 w 971"/>
              <a:gd name="T25" fmla="*/ 153 h 1234"/>
              <a:gd name="T26" fmla="*/ 262 w 971"/>
              <a:gd name="T27" fmla="*/ 78 h 1234"/>
              <a:gd name="T28" fmla="*/ 432 w 971"/>
              <a:gd name="T29" fmla="*/ 229 h 1234"/>
              <a:gd name="T30" fmla="*/ 312 w 971"/>
              <a:gd name="T31" fmla="*/ 376 h 1234"/>
              <a:gd name="T32" fmla="*/ 249 w 971"/>
              <a:gd name="T33" fmla="*/ 442 h 1234"/>
              <a:gd name="T34" fmla="*/ 283 w 971"/>
              <a:gd name="T35" fmla="*/ 500 h 1234"/>
              <a:gd name="T36" fmla="*/ 369 w 971"/>
              <a:gd name="T37" fmla="*/ 468 h 1234"/>
              <a:gd name="T38" fmla="*/ 554 w 971"/>
              <a:gd name="T39" fmla="*/ 411 h 1234"/>
              <a:gd name="T40" fmla="*/ 323 w 971"/>
              <a:gd name="T41" fmla="*/ 557 h 1234"/>
              <a:gd name="T42" fmla="*/ 212 w 971"/>
              <a:gd name="T43" fmla="*/ 512 h 1234"/>
              <a:gd name="T44" fmla="*/ 204 w 971"/>
              <a:gd name="T45" fmla="*/ 395 h 1234"/>
              <a:gd name="T46" fmla="*/ 432 w 971"/>
              <a:gd name="T47" fmla="*/ 229 h 1234"/>
              <a:gd name="T48" fmla="*/ 426 w 971"/>
              <a:gd name="T49" fmla="*/ 614 h 1234"/>
              <a:gd name="T50" fmla="*/ 439 w 971"/>
              <a:gd name="T51" fmla="*/ 725 h 1234"/>
              <a:gd name="T52" fmla="*/ 487 w 971"/>
              <a:gd name="T53" fmla="*/ 704 h 1234"/>
              <a:gd name="T54" fmla="*/ 476 w 971"/>
              <a:gd name="T55" fmla="*/ 633 h 1234"/>
              <a:gd name="T56" fmla="*/ 479 w 971"/>
              <a:gd name="T57" fmla="*/ 537 h 1234"/>
              <a:gd name="T58" fmla="*/ 558 w 971"/>
              <a:gd name="T59" fmla="*/ 487 h 1234"/>
              <a:gd name="T60" fmla="*/ 645 w 971"/>
              <a:gd name="T61" fmla="*/ 536 h 1234"/>
              <a:gd name="T62" fmla="*/ 619 w 971"/>
              <a:gd name="T63" fmla="*/ 679 h 1234"/>
              <a:gd name="T64" fmla="*/ 608 w 971"/>
              <a:gd name="T65" fmla="*/ 600 h 1234"/>
              <a:gd name="T66" fmla="*/ 570 w 971"/>
              <a:gd name="T67" fmla="*/ 542 h 1234"/>
              <a:gd name="T68" fmla="*/ 531 w 971"/>
              <a:gd name="T69" fmla="*/ 567 h 1234"/>
              <a:gd name="T70" fmla="*/ 555 w 971"/>
              <a:gd name="T71" fmla="*/ 685 h 1234"/>
              <a:gd name="T72" fmla="*/ 505 w 971"/>
              <a:gd name="T73" fmla="*/ 765 h 1234"/>
              <a:gd name="T74" fmla="*/ 358 w 971"/>
              <a:gd name="T75" fmla="*/ 730 h 1234"/>
              <a:gd name="T76" fmla="*/ 533 w 971"/>
              <a:gd name="T77" fmla="*/ 785 h 1234"/>
              <a:gd name="T78" fmla="*/ 549 w 971"/>
              <a:gd name="T79" fmla="*/ 912 h 1234"/>
              <a:gd name="T80" fmla="*/ 617 w 971"/>
              <a:gd name="T81" fmla="*/ 931 h 1234"/>
              <a:gd name="T82" fmla="*/ 632 w 971"/>
              <a:gd name="T83" fmla="*/ 896 h 1234"/>
              <a:gd name="T84" fmla="*/ 609 w 971"/>
              <a:gd name="T85" fmla="*/ 789 h 1234"/>
              <a:gd name="T86" fmla="*/ 653 w 971"/>
              <a:gd name="T87" fmla="*/ 717 h 1234"/>
              <a:gd name="T88" fmla="*/ 748 w 971"/>
              <a:gd name="T89" fmla="*/ 710 h 1234"/>
              <a:gd name="T90" fmla="*/ 808 w 971"/>
              <a:gd name="T91" fmla="*/ 826 h 1234"/>
              <a:gd name="T92" fmla="*/ 728 w 971"/>
              <a:gd name="T93" fmla="*/ 847 h 1234"/>
              <a:gd name="T94" fmla="*/ 740 w 971"/>
              <a:gd name="T95" fmla="*/ 778 h 1234"/>
              <a:gd name="T96" fmla="*/ 687 w 971"/>
              <a:gd name="T97" fmla="*/ 758 h 1234"/>
              <a:gd name="T98" fmla="*/ 685 w 971"/>
              <a:gd name="T99" fmla="*/ 833 h 1234"/>
              <a:gd name="T100" fmla="*/ 685 w 971"/>
              <a:gd name="T101" fmla="*/ 940 h 1234"/>
              <a:gd name="T102" fmla="*/ 572 w 971"/>
              <a:gd name="T103" fmla="*/ 996 h 1234"/>
              <a:gd name="T104" fmla="*/ 533 w 971"/>
              <a:gd name="T105" fmla="*/ 785 h 1234"/>
              <a:gd name="T106" fmla="*/ 816 w 971"/>
              <a:gd name="T107" fmla="*/ 928 h 1234"/>
              <a:gd name="T108" fmla="*/ 944 w 971"/>
              <a:gd name="T109" fmla="*/ 982 h 1234"/>
              <a:gd name="T110" fmla="*/ 874 w 971"/>
              <a:gd name="T111" fmla="*/ 1189 h 1234"/>
              <a:gd name="T112" fmla="*/ 656 w 971"/>
              <a:gd name="T113" fmla="*/ 1175 h 1234"/>
              <a:gd name="T114" fmla="*/ 724 w 971"/>
              <a:gd name="T115" fmla="*/ 969 h 1234"/>
              <a:gd name="T116" fmla="*/ 698 w 971"/>
              <a:gd name="T117" fmla="*/ 1081 h 1234"/>
              <a:gd name="T118" fmla="*/ 758 w 971"/>
              <a:gd name="T119" fmla="*/ 1172 h 1234"/>
              <a:gd name="T120" fmla="*/ 903 w 971"/>
              <a:gd name="T121" fmla="*/ 1075 h 1234"/>
              <a:gd name="T122" fmla="*/ 842 w 971"/>
              <a:gd name="T123" fmla="*/ 984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1" h="1234">
                <a:moveTo>
                  <a:pt x="0" y="187"/>
                </a:moveTo>
                <a:lnTo>
                  <a:pt x="278" y="0"/>
                </a:lnTo>
                <a:lnTo>
                  <a:pt x="343" y="97"/>
                </a:lnTo>
                <a:cubicBezTo>
                  <a:pt x="360" y="122"/>
                  <a:pt x="369" y="141"/>
                  <a:pt x="371" y="155"/>
                </a:cubicBezTo>
                <a:cubicBezTo>
                  <a:pt x="374" y="169"/>
                  <a:pt x="371" y="184"/>
                  <a:pt x="363" y="199"/>
                </a:cubicBezTo>
                <a:cubicBezTo>
                  <a:pt x="355" y="214"/>
                  <a:pt x="343" y="227"/>
                  <a:pt x="326" y="239"/>
                </a:cubicBezTo>
                <a:cubicBezTo>
                  <a:pt x="304" y="254"/>
                  <a:pt x="283" y="260"/>
                  <a:pt x="263" y="259"/>
                </a:cubicBezTo>
                <a:cubicBezTo>
                  <a:pt x="242" y="257"/>
                  <a:pt x="224" y="248"/>
                  <a:pt x="208" y="231"/>
                </a:cubicBezTo>
                <a:cubicBezTo>
                  <a:pt x="207" y="245"/>
                  <a:pt x="205" y="259"/>
                  <a:pt x="201" y="271"/>
                </a:cubicBezTo>
                <a:cubicBezTo>
                  <a:pt x="197" y="283"/>
                  <a:pt x="188" y="302"/>
                  <a:pt x="173" y="328"/>
                </a:cubicBezTo>
                <a:lnTo>
                  <a:pt x="138" y="392"/>
                </a:lnTo>
                <a:lnTo>
                  <a:pt x="101" y="337"/>
                </a:lnTo>
                <a:lnTo>
                  <a:pt x="139" y="263"/>
                </a:lnTo>
                <a:cubicBezTo>
                  <a:pt x="153" y="236"/>
                  <a:pt x="161" y="219"/>
                  <a:pt x="164" y="211"/>
                </a:cubicBezTo>
                <a:cubicBezTo>
                  <a:pt x="166" y="203"/>
                  <a:pt x="167" y="196"/>
                  <a:pt x="166" y="190"/>
                </a:cubicBezTo>
                <a:cubicBezTo>
                  <a:pt x="165" y="183"/>
                  <a:pt x="160" y="175"/>
                  <a:pt x="153" y="164"/>
                </a:cubicBezTo>
                <a:lnTo>
                  <a:pt x="147" y="155"/>
                </a:lnTo>
                <a:lnTo>
                  <a:pt x="31" y="233"/>
                </a:lnTo>
                <a:lnTo>
                  <a:pt x="0" y="187"/>
                </a:lnTo>
                <a:close/>
                <a:moveTo>
                  <a:pt x="191" y="125"/>
                </a:moveTo>
                <a:lnTo>
                  <a:pt x="214" y="159"/>
                </a:lnTo>
                <a:cubicBezTo>
                  <a:pt x="228" y="180"/>
                  <a:pt x="238" y="193"/>
                  <a:pt x="244" y="197"/>
                </a:cubicBezTo>
                <a:cubicBezTo>
                  <a:pt x="249" y="202"/>
                  <a:pt x="256" y="204"/>
                  <a:pt x="264" y="204"/>
                </a:cubicBezTo>
                <a:cubicBezTo>
                  <a:pt x="272" y="203"/>
                  <a:pt x="281" y="200"/>
                  <a:pt x="290" y="194"/>
                </a:cubicBezTo>
                <a:cubicBezTo>
                  <a:pt x="299" y="188"/>
                  <a:pt x="305" y="182"/>
                  <a:pt x="308" y="174"/>
                </a:cubicBezTo>
                <a:cubicBezTo>
                  <a:pt x="311" y="167"/>
                  <a:pt x="311" y="160"/>
                  <a:pt x="309" y="153"/>
                </a:cubicBezTo>
                <a:cubicBezTo>
                  <a:pt x="308" y="147"/>
                  <a:pt x="300" y="134"/>
                  <a:pt x="286" y="114"/>
                </a:cubicBezTo>
                <a:lnTo>
                  <a:pt x="262" y="78"/>
                </a:lnTo>
                <a:lnTo>
                  <a:pt x="191" y="125"/>
                </a:lnTo>
                <a:close/>
                <a:moveTo>
                  <a:pt x="432" y="229"/>
                </a:moveTo>
                <a:lnTo>
                  <a:pt x="462" y="275"/>
                </a:lnTo>
                <a:lnTo>
                  <a:pt x="312" y="376"/>
                </a:lnTo>
                <a:cubicBezTo>
                  <a:pt x="288" y="392"/>
                  <a:pt x="274" y="402"/>
                  <a:pt x="267" y="408"/>
                </a:cubicBezTo>
                <a:cubicBezTo>
                  <a:pt x="256" y="419"/>
                  <a:pt x="250" y="430"/>
                  <a:pt x="249" y="442"/>
                </a:cubicBezTo>
                <a:cubicBezTo>
                  <a:pt x="247" y="454"/>
                  <a:pt x="250" y="466"/>
                  <a:pt x="259" y="479"/>
                </a:cubicBezTo>
                <a:cubicBezTo>
                  <a:pt x="266" y="490"/>
                  <a:pt x="274" y="497"/>
                  <a:pt x="283" y="500"/>
                </a:cubicBezTo>
                <a:cubicBezTo>
                  <a:pt x="293" y="504"/>
                  <a:pt x="302" y="504"/>
                  <a:pt x="312" y="501"/>
                </a:cubicBezTo>
                <a:cubicBezTo>
                  <a:pt x="322" y="498"/>
                  <a:pt x="341" y="487"/>
                  <a:pt x="369" y="468"/>
                </a:cubicBezTo>
                <a:lnTo>
                  <a:pt x="523" y="365"/>
                </a:lnTo>
                <a:lnTo>
                  <a:pt x="554" y="411"/>
                </a:lnTo>
                <a:lnTo>
                  <a:pt x="408" y="509"/>
                </a:lnTo>
                <a:cubicBezTo>
                  <a:pt x="370" y="534"/>
                  <a:pt x="342" y="550"/>
                  <a:pt x="323" y="557"/>
                </a:cubicBezTo>
                <a:cubicBezTo>
                  <a:pt x="303" y="564"/>
                  <a:pt x="284" y="564"/>
                  <a:pt x="264" y="557"/>
                </a:cubicBezTo>
                <a:cubicBezTo>
                  <a:pt x="245" y="550"/>
                  <a:pt x="227" y="535"/>
                  <a:pt x="212" y="512"/>
                </a:cubicBezTo>
                <a:cubicBezTo>
                  <a:pt x="196" y="489"/>
                  <a:pt x="187" y="467"/>
                  <a:pt x="187" y="448"/>
                </a:cubicBezTo>
                <a:cubicBezTo>
                  <a:pt x="187" y="429"/>
                  <a:pt x="192" y="411"/>
                  <a:pt x="204" y="395"/>
                </a:cubicBezTo>
                <a:cubicBezTo>
                  <a:pt x="215" y="378"/>
                  <a:pt x="242" y="356"/>
                  <a:pt x="283" y="328"/>
                </a:cubicBezTo>
                <a:lnTo>
                  <a:pt x="432" y="229"/>
                </a:lnTo>
                <a:close/>
                <a:moveTo>
                  <a:pt x="390" y="573"/>
                </a:moveTo>
                <a:lnTo>
                  <a:pt x="426" y="614"/>
                </a:lnTo>
                <a:cubicBezTo>
                  <a:pt x="394" y="643"/>
                  <a:pt x="387" y="671"/>
                  <a:pt x="406" y="699"/>
                </a:cubicBezTo>
                <a:cubicBezTo>
                  <a:pt x="415" y="713"/>
                  <a:pt x="426" y="722"/>
                  <a:pt x="439" y="725"/>
                </a:cubicBezTo>
                <a:cubicBezTo>
                  <a:pt x="452" y="728"/>
                  <a:pt x="463" y="726"/>
                  <a:pt x="474" y="719"/>
                </a:cubicBezTo>
                <a:cubicBezTo>
                  <a:pt x="480" y="715"/>
                  <a:pt x="485" y="710"/>
                  <a:pt x="487" y="704"/>
                </a:cubicBezTo>
                <a:cubicBezTo>
                  <a:pt x="490" y="698"/>
                  <a:pt x="491" y="691"/>
                  <a:pt x="490" y="684"/>
                </a:cubicBezTo>
                <a:cubicBezTo>
                  <a:pt x="489" y="676"/>
                  <a:pt x="484" y="659"/>
                  <a:pt x="476" y="633"/>
                </a:cubicBezTo>
                <a:cubicBezTo>
                  <a:pt x="469" y="609"/>
                  <a:pt x="466" y="591"/>
                  <a:pt x="467" y="577"/>
                </a:cubicBezTo>
                <a:cubicBezTo>
                  <a:pt x="467" y="563"/>
                  <a:pt x="472" y="550"/>
                  <a:pt x="479" y="537"/>
                </a:cubicBezTo>
                <a:cubicBezTo>
                  <a:pt x="487" y="524"/>
                  <a:pt x="498" y="513"/>
                  <a:pt x="511" y="504"/>
                </a:cubicBezTo>
                <a:cubicBezTo>
                  <a:pt x="526" y="494"/>
                  <a:pt x="542" y="488"/>
                  <a:pt x="558" y="487"/>
                </a:cubicBezTo>
                <a:cubicBezTo>
                  <a:pt x="575" y="486"/>
                  <a:pt x="591" y="489"/>
                  <a:pt x="605" y="497"/>
                </a:cubicBezTo>
                <a:cubicBezTo>
                  <a:pt x="619" y="505"/>
                  <a:pt x="633" y="518"/>
                  <a:pt x="645" y="536"/>
                </a:cubicBezTo>
                <a:cubicBezTo>
                  <a:pt x="663" y="563"/>
                  <a:pt x="669" y="588"/>
                  <a:pt x="665" y="613"/>
                </a:cubicBezTo>
                <a:cubicBezTo>
                  <a:pt x="660" y="638"/>
                  <a:pt x="645" y="660"/>
                  <a:pt x="619" y="679"/>
                </a:cubicBezTo>
                <a:lnTo>
                  <a:pt x="585" y="635"/>
                </a:lnTo>
                <a:cubicBezTo>
                  <a:pt x="599" y="623"/>
                  <a:pt x="606" y="611"/>
                  <a:pt x="608" y="600"/>
                </a:cubicBezTo>
                <a:cubicBezTo>
                  <a:pt x="609" y="590"/>
                  <a:pt x="606" y="578"/>
                  <a:pt x="597" y="566"/>
                </a:cubicBezTo>
                <a:cubicBezTo>
                  <a:pt x="589" y="553"/>
                  <a:pt x="580" y="546"/>
                  <a:pt x="570" y="542"/>
                </a:cubicBezTo>
                <a:cubicBezTo>
                  <a:pt x="561" y="539"/>
                  <a:pt x="552" y="540"/>
                  <a:pt x="544" y="545"/>
                </a:cubicBezTo>
                <a:cubicBezTo>
                  <a:pt x="537" y="550"/>
                  <a:pt x="532" y="558"/>
                  <a:pt x="531" y="567"/>
                </a:cubicBezTo>
                <a:cubicBezTo>
                  <a:pt x="530" y="577"/>
                  <a:pt x="534" y="595"/>
                  <a:pt x="542" y="621"/>
                </a:cubicBezTo>
                <a:cubicBezTo>
                  <a:pt x="551" y="648"/>
                  <a:pt x="555" y="670"/>
                  <a:pt x="555" y="685"/>
                </a:cubicBezTo>
                <a:cubicBezTo>
                  <a:pt x="554" y="700"/>
                  <a:pt x="550" y="715"/>
                  <a:pt x="542" y="728"/>
                </a:cubicBezTo>
                <a:cubicBezTo>
                  <a:pt x="534" y="741"/>
                  <a:pt x="522" y="753"/>
                  <a:pt x="505" y="765"/>
                </a:cubicBezTo>
                <a:cubicBezTo>
                  <a:pt x="481" y="781"/>
                  <a:pt x="456" y="787"/>
                  <a:pt x="429" y="783"/>
                </a:cubicBezTo>
                <a:cubicBezTo>
                  <a:pt x="403" y="779"/>
                  <a:pt x="379" y="762"/>
                  <a:pt x="358" y="730"/>
                </a:cubicBezTo>
                <a:cubicBezTo>
                  <a:pt x="320" y="674"/>
                  <a:pt x="331" y="622"/>
                  <a:pt x="390" y="573"/>
                </a:cubicBezTo>
                <a:close/>
                <a:moveTo>
                  <a:pt x="533" y="785"/>
                </a:moveTo>
                <a:lnTo>
                  <a:pt x="569" y="827"/>
                </a:lnTo>
                <a:cubicBezTo>
                  <a:pt x="536" y="855"/>
                  <a:pt x="530" y="884"/>
                  <a:pt x="549" y="912"/>
                </a:cubicBezTo>
                <a:cubicBezTo>
                  <a:pt x="558" y="926"/>
                  <a:pt x="569" y="934"/>
                  <a:pt x="582" y="938"/>
                </a:cubicBezTo>
                <a:cubicBezTo>
                  <a:pt x="594" y="941"/>
                  <a:pt x="606" y="939"/>
                  <a:pt x="617" y="931"/>
                </a:cubicBezTo>
                <a:cubicBezTo>
                  <a:pt x="623" y="927"/>
                  <a:pt x="627" y="922"/>
                  <a:pt x="630" y="916"/>
                </a:cubicBezTo>
                <a:cubicBezTo>
                  <a:pt x="633" y="911"/>
                  <a:pt x="633" y="904"/>
                  <a:pt x="632" y="896"/>
                </a:cubicBezTo>
                <a:cubicBezTo>
                  <a:pt x="631" y="889"/>
                  <a:pt x="627" y="872"/>
                  <a:pt x="619" y="845"/>
                </a:cubicBezTo>
                <a:cubicBezTo>
                  <a:pt x="612" y="822"/>
                  <a:pt x="608" y="803"/>
                  <a:pt x="609" y="789"/>
                </a:cubicBezTo>
                <a:cubicBezTo>
                  <a:pt x="610" y="776"/>
                  <a:pt x="614" y="762"/>
                  <a:pt x="622" y="749"/>
                </a:cubicBezTo>
                <a:cubicBezTo>
                  <a:pt x="630" y="736"/>
                  <a:pt x="640" y="725"/>
                  <a:pt x="653" y="717"/>
                </a:cubicBezTo>
                <a:cubicBezTo>
                  <a:pt x="668" y="706"/>
                  <a:pt x="684" y="701"/>
                  <a:pt x="701" y="700"/>
                </a:cubicBezTo>
                <a:cubicBezTo>
                  <a:pt x="718" y="698"/>
                  <a:pt x="733" y="702"/>
                  <a:pt x="748" y="710"/>
                </a:cubicBezTo>
                <a:cubicBezTo>
                  <a:pt x="762" y="718"/>
                  <a:pt x="775" y="731"/>
                  <a:pt x="787" y="748"/>
                </a:cubicBezTo>
                <a:cubicBezTo>
                  <a:pt x="805" y="775"/>
                  <a:pt x="812" y="801"/>
                  <a:pt x="808" y="826"/>
                </a:cubicBezTo>
                <a:cubicBezTo>
                  <a:pt x="803" y="851"/>
                  <a:pt x="788" y="873"/>
                  <a:pt x="761" y="892"/>
                </a:cubicBezTo>
                <a:lnTo>
                  <a:pt x="728" y="847"/>
                </a:lnTo>
                <a:cubicBezTo>
                  <a:pt x="741" y="835"/>
                  <a:pt x="749" y="824"/>
                  <a:pt x="750" y="813"/>
                </a:cubicBezTo>
                <a:cubicBezTo>
                  <a:pt x="752" y="802"/>
                  <a:pt x="748" y="791"/>
                  <a:pt x="740" y="778"/>
                </a:cubicBezTo>
                <a:cubicBezTo>
                  <a:pt x="732" y="766"/>
                  <a:pt x="723" y="758"/>
                  <a:pt x="713" y="755"/>
                </a:cubicBezTo>
                <a:cubicBezTo>
                  <a:pt x="703" y="752"/>
                  <a:pt x="695" y="753"/>
                  <a:pt x="687" y="758"/>
                </a:cubicBezTo>
                <a:cubicBezTo>
                  <a:pt x="679" y="763"/>
                  <a:pt x="675" y="770"/>
                  <a:pt x="674" y="780"/>
                </a:cubicBezTo>
                <a:cubicBezTo>
                  <a:pt x="673" y="789"/>
                  <a:pt x="677" y="807"/>
                  <a:pt x="685" y="833"/>
                </a:cubicBezTo>
                <a:cubicBezTo>
                  <a:pt x="694" y="861"/>
                  <a:pt x="698" y="882"/>
                  <a:pt x="698" y="898"/>
                </a:cubicBezTo>
                <a:cubicBezTo>
                  <a:pt x="697" y="913"/>
                  <a:pt x="693" y="927"/>
                  <a:pt x="685" y="940"/>
                </a:cubicBezTo>
                <a:cubicBezTo>
                  <a:pt x="677" y="954"/>
                  <a:pt x="664" y="966"/>
                  <a:pt x="648" y="977"/>
                </a:cubicBezTo>
                <a:cubicBezTo>
                  <a:pt x="624" y="993"/>
                  <a:pt x="598" y="1000"/>
                  <a:pt x="572" y="996"/>
                </a:cubicBezTo>
                <a:cubicBezTo>
                  <a:pt x="545" y="992"/>
                  <a:pt x="522" y="974"/>
                  <a:pt x="500" y="943"/>
                </a:cubicBezTo>
                <a:cubicBezTo>
                  <a:pt x="463" y="887"/>
                  <a:pt x="474" y="834"/>
                  <a:pt x="533" y="785"/>
                </a:cubicBezTo>
                <a:close/>
                <a:moveTo>
                  <a:pt x="724" y="969"/>
                </a:moveTo>
                <a:cubicBezTo>
                  <a:pt x="757" y="946"/>
                  <a:pt x="788" y="933"/>
                  <a:pt x="816" y="928"/>
                </a:cubicBezTo>
                <a:cubicBezTo>
                  <a:pt x="844" y="924"/>
                  <a:pt x="868" y="926"/>
                  <a:pt x="889" y="935"/>
                </a:cubicBezTo>
                <a:cubicBezTo>
                  <a:pt x="911" y="943"/>
                  <a:pt x="929" y="959"/>
                  <a:pt x="944" y="982"/>
                </a:cubicBezTo>
                <a:cubicBezTo>
                  <a:pt x="966" y="1014"/>
                  <a:pt x="971" y="1049"/>
                  <a:pt x="960" y="1086"/>
                </a:cubicBezTo>
                <a:cubicBezTo>
                  <a:pt x="949" y="1124"/>
                  <a:pt x="920" y="1158"/>
                  <a:pt x="874" y="1189"/>
                </a:cubicBezTo>
                <a:cubicBezTo>
                  <a:pt x="828" y="1220"/>
                  <a:pt x="784" y="1234"/>
                  <a:pt x="743" y="1229"/>
                </a:cubicBezTo>
                <a:cubicBezTo>
                  <a:pt x="707" y="1226"/>
                  <a:pt x="678" y="1208"/>
                  <a:pt x="656" y="1175"/>
                </a:cubicBezTo>
                <a:cubicBezTo>
                  <a:pt x="634" y="1142"/>
                  <a:pt x="628" y="1108"/>
                  <a:pt x="638" y="1074"/>
                </a:cubicBezTo>
                <a:cubicBezTo>
                  <a:pt x="650" y="1034"/>
                  <a:pt x="678" y="999"/>
                  <a:pt x="724" y="969"/>
                </a:cubicBezTo>
                <a:close/>
                <a:moveTo>
                  <a:pt x="758" y="1015"/>
                </a:moveTo>
                <a:cubicBezTo>
                  <a:pt x="726" y="1036"/>
                  <a:pt x="706" y="1058"/>
                  <a:pt x="698" y="1081"/>
                </a:cubicBezTo>
                <a:cubicBezTo>
                  <a:pt x="690" y="1104"/>
                  <a:pt x="692" y="1125"/>
                  <a:pt x="704" y="1143"/>
                </a:cubicBezTo>
                <a:cubicBezTo>
                  <a:pt x="717" y="1161"/>
                  <a:pt x="735" y="1171"/>
                  <a:pt x="758" y="1172"/>
                </a:cubicBezTo>
                <a:cubicBezTo>
                  <a:pt x="782" y="1173"/>
                  <a:pt x="811" y="1163"/>
                  <a:pt x="844" y="1141"/>
                </a:cubicBezTo>
                <a:cubicBezTo>
                  <a:pt x="876" y="1119"/>
                  <a:pt x="896" y="1097"/>
                  <a:pt x="903" y="1075"/>
                </a:cubicBezTo>
                <a:cubicBezTo>
                  <a:pt x="911" y="1053"/>
                  <a:pt x="909" y="1033"/>
                  <a:pt x="896" y="1014"/>
                </a:cubicBezTo>
                <a:cubicBezTo>
                  <a:pt x="883" y="995"/>
                  <a:pt x="865" y="985"/>
                  <a:pt x="842" y="984"/>
                </a:cubicBezTo>
                <a:cubicBezTo>
                  <a:pt x="818" y="983"/>
                  <a:pt x="790" y="993"/>
                  <a:pt x="758" y="1015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3" name="Rectangle 39"/>
          <p:cNvSpPr>
            <a:spLocks noChangeArrowheads="1"/>
          </p:cNvSpPr>
          <p:nvPr/>
        </p:nvSpPr>
        <p:spPr bwMode="auto">
          <a:xfrm>
            <a:off x="4213225" y="1143000"/>
            <a:ext cx="982663" cy="233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72" name="Rectangle 40"/>
          <p:cNvSpPr>
            <a:spLocks noChangeArrowheads="1"/>
          </p:cNvSpPr>
          <p:nvPr/>
        </p:nvSpPr>
        <p:spPr bwMode="auto">
          <a:xfrm>
            <a:off x="4298950" y="1184275"/>
            <a:ext cx="7889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Drottningholm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73" name="Rectangle 41"/>
          <p:cNvSpPr>
            <a:spLocks noChangeArrowheads="1"/>
          </p:cNvSpPr>
          <p:nvPr/>
        </p:nvSpPr>
        <p:spPr bwMode="auto">
          <a:xfrm>
            <a:off x="5006975" y="118427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75" name="Rectangle 42"/>
          <p:cNvSpPr>
            <a:spLocks noChangeArrowheads="1"/>
          </p:cNvSpPr>
          <p:nvPr/>
        </p:nvSpPr>
        <p:spPr bwMode="auto">
          <a:xfrm>
            <a:off x="6870700" y="2547938"/>
            <a:ext cx="1066800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76" name="Rectangle 43"/>
          <p:cNvSpPr>
            <a:spLocks noChangeArrowheads="1"/>
          </p:cNvSpPr>
          <p:nvPr/>
        </p:nvSpPr>
        <p:spPr bwMode="auto">
          <a:xfrm>
            <a:off x="6956425" y="2590800"/>
            <a:ext cx="762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77" name="Rectangle 44"/>
          <p:cNvSpPr>
            <a:spLocks noChangeArrowheads="1"/>
          </p:cNvSpPr>
          <p:nvPr/>
        </p:nvSpPr>
        <p:spPr bwMode="auto">
          <a:xfrm>
            <a:off x="7029450" y="2590800"/>
            <a:ext cx="5762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rkhangelsk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79" name="Rectangle 45"/>
          <p:cNvSpPr>
            <a:spLocks noChangeArrowheads="1"/>
          </p:cNvSpPr>
          <p:nvPr/>
        </p:nvSpPr>
        <p:spPr bwMode="auto">
          <a:xfrm>
            <a:off x="7573962" y="2590800"/>
            <a:ext cx="1651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oïe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0" name="Rectangle 46"/>
          <p:cNvSpPr>
            <a:spLocks noChangeArrowheads="1"/>
          </p:cNvSpPr>
          <p:nvPr/>
        </p:nvSpPr>
        <p:spPr bwMode="auto">
          <a:xfrm>
            <a:off x="7721600" y="2582863"/>
            <a:ext cx="317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1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1" name="Rectangle 47"/>
          <p:cNvSpPr>
            <a:spLocks noChangeArrowheads="1"/>
          </p:cNvSpPr>
          <p:nvPr/>
        </p:nvSpPr>
        <p:spPr bwMode="auto">
          <a:xfrm>
            <a:off x="4511675" y="1385888"/>
            <a:ext cx="78581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82" name="Rectangle 48"/>
          <p:cNvSpPr>
            <a:spLocks noChangeArrowheads="1"/>
          </p:cNvSpPr>
          <p:nvPr/>
        </p:nvSpPr>
        <p:spPr bwMode="auto">
          <a:xfrm>
            <a:off x="4598987" y="1427163"/>
            <a:ext cx="619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3" name="Rectangle 49"/>
          <p:cNvSpPr>
            <a:spLocks noChangeArrowheads="1"/>
          </p:cNvSpPr>
          <p:nvPr/>
        </p:nvSpPr>
        <p:spPr bwMode="auto">
          <a:xfrm>
            <a:off x="4667250" y="1427163"/>
            <a:ext cx="4921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stocolmo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4" name="Rectangle 50"/>
          <p:cNvSpPr>
            <a:spLocks noChangeArrowheads="1"/>
          </p:cNvSpPr>
          <p:nvPr/>
        </p:nvSpPr>
        <p:spPr bwMode="auto">
          <a:xfrm>
            <a:off x="5122862" y="142716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5" name="Rectangle 51"/>
          <p:cNvSpPr>
            <a:spLocks noChangeArrowheads="1"/>
          </p:cNvSpPr>
          <p:nvPr/>
        </p:nvSpPr>
        <p:spPr bwMode="auto">
          <a:xfrm>
            <a:off x="4691062" y="1619250"/>
            <a:ext cx="649288" cy="52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86" name="Rectangle 52"/>
          <p:cNvSpPr>
            <a:spLocks noChangeArrowheads="1"/>
          </p:cNvSpPr>
          <p:nvPr/>
        </p:nvSpPr>
        <p:spPr bwMode="auto">
          <a:xfrm>
            <a:off x="4776787" y="1658938"/>
            <a:ext cx="50006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REINO DA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7" name="Rectangle 53"/>
          <p:cNvSpPr>
            <a:spLocks noChangeArrowheads="1"/>
          </p:cNvSpPr>
          <p:nvPr/>
        </p:nvSpPr>
        <p:spPr bwMode="auto">
          <a:xfrm>
            <a:off x="4776787" y="1792288"/>
            <a:ext cx="34766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SUÉCIA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8" name="Rectangle 54"/>
          <p:cNvSpPr>
            <a:spLocks noChangeArrowheads="1"/>
          </p:cNvSpPr>
          <p:nvPr/>
        </p:nvSpPr>
        <p:spPr bwMode="auto">
          <a:xfrm>
            <a:off x="5129212" y="17922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89" name="Rectangle 55"/>
          <p:cNvSpPr>
            <a:spLocks noChangeArrowheads="1"/>
          </p:cNvSpPr>
          <p:nvPr/>
        </p:nvSpPr>
        <p:spPr bwMode="auto">
          <a:xfrm>
            <a:off x="3836987" y="1900238"/>
            <a:ext cx="811213" cy="465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90" name="Rectangle 56"/>
          <p:cNvSpPr>
            <a:spLocks noChangeArrowheads="1"/>
          </p:cNvSpPr>
          <p:nvPr/>
        </p:nvSpPr>
        <p:spPr bwMode="auto">
          <a:xfrm>
            <a:off x="3922712" y="1943100"/>
            <a:ext cx="3683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REINO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1" name="Rectangle 57"/>
          <p:cNvSpPr>
            <a:spLocks noChangeArrowheads="1"/>
          </p:cNvSpPr>
          <p:nvPr/>
        </p:nvSpPr>
        <p:spPr bwMode="auto">
          <a:xfrm>
            <a:off x="4276725" y="1952625"/>
            <a:ext cx="16827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DA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2" name="Rectangle 58"/>
          <p:cNvSpPr>
            <a:spLocks noChangeArrowheads="1"/>
          </p:cNvSpPr>
          <p:nvPr/>
        </p:nvSpPr>
        <p:spPr bwMode="auto">
          <a:xfrm>
            <a:off x="3922712" y="2085975"/>
            <a:ext cx="61753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DINAMARCA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3" name="Rectangle 59"/>
          <p:cNvSpPr>
            <a:spLocks noChangeArrowheads="1"/>
          </p:cNvSpPr>
          <p:nvPr/>
        </p:nvSpPr>
        <p:spPr bwMode="auto">
          <a:xfrm>
            <a:off x="4498975" y="20764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4" name="Rectangle 60"/>
          <p:cNvSpPr>
            <a:spLocks noChangeArrowheads="1"/>
          </p:cNvSpPr>
          <p:nvPr/>
        </p:nvSpPr>
        <p:spPr bwMode="auto">
          <a:xfrm>
            <a:off x="7194550" y="2981325"/>
            <a:ext cx="742950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95" name="Rectangle 61"/>
          <p:cNvSpPr>
            <a:spLocks noChangeArrowheads="1"/>
          </p:cNvSpPr>
          <p:nvPr/>
        </p:nvSpPr>
        <p:spPr bwMode="auto">
          <a:xfrm>
            <a:off x="7280275" y="3024188"/>
            <a:ext cx="519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Kouskovo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6" name="Rectangle 62"/>
          <p:cNvSpPr>
            <a:spLocks noChangeArrowheads="1"/>
          </p:cNvSpPr>
          <p:nvPr/>
        </p:nvSpPr>
        <p:spPr bwMode="auto">
          <a:xfrm>
            <a:off x="7775575" y="3016250"/>
            <a:ext cx="317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1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7" name="Rectangle 63"/>
          <p:cNvSpPr>
            <a:spLocks noChangeArrowheads="1"/>
          </p:cNvSpPr>
          <p:nvPr/>
        </p:nvSpPr>
        <p:spPr bwMode="auto">
          <a:xfrm>
            <a:off x="7450137" y="3492500"/>
            <a:ext cx="744538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098" name="Rectangle 64"/>
          <p:cNvSpPr>
            <a:spLocks noChangeArrowheads="1"/>
          </p:cNvSpPr>
          <p:nvPr/>
        </p:nvSpPr>
        <p:spPr bwMode="auto">
          <a:xfrm>
            <a:off x="7537450" y="353536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99" name="Freeform 65"/>
          <p:cNvSpPr>
            <a:spLocks/>
          </p:cNvSpPr>
          <p:nvPr/>
        </p:nvSpPr>
        <p:spPr bwMode="auto">
          <a:xfrm>
            <a:off x="5778500" y="2506663"/>
            <a:ext cx="1284288" cy="1335087"/>
          </a:xfrm>
          <a:custGeom>
            <a:avLst/>
            <a:gdLst>
              <a:gd name="T0" fmla="*/ 208 w 809"/>
              <a:gd name="T1" fmla="*/ 0 h 841"/>
              <a:gd name="T2" fmla="*/ 809 w 809"/>
              <a:gd name="T3" fmla="*/ 640 h 841"/>
              <a:gd name="T4" fmla="*/ 601 w 809"/>
              <a:gd name="T5" fmla="*/ 841 h 841"/>
              <a:gd name="T6" fmla="*/ 0 w 809"/>
              <a:gd name="T7" fmla="*/ 202 h 841"/>
              <a:gd name="T8" fmla="*/ 208 w 809"/>
              <a:gd name="T9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9" h="841">
                <a:moveTo>
                  <a:pt x="208" y="0"/>
                </a:moveTo>
                <a:lnTo>
                  <a:pt x="809" y="640"/>
                </a:lnTo>
                <a:lnTo>
                  <a:pt x="601" y="841"/>
                </a:lnTo>
                <a:lnTo>
                  <a:pt x="0" y="202"/>
                </a:lnTo>
                <a:lnTo>
                  <a:pt x="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00" name="Freeform 66"/>
          <p:cNvSpPr>
            <a:spLocks noEditPoints="1"/>
          </p:cNvSpPr>
          <p:nvPr/>
        </p:nvSpPr>
        <p:spPr bwMode="auto">
          <a:xfrm>
            <a:off x="6056312" y="2624138"/>
            <a:ext cx="268288" cy="279400"/>
          </a:xfrm>
          <a:custGeom>
            <a:avLst/>
            <a:gdLst>
              <a:gd name="T0" fmla="*/ 191 w 785"/>
              <a:gd name="T1" fmla="*/ 0 h 805"/>
              <a:gd name="T2" fmla="*/ 284 w 785"/>
              <a:gd name="T3" fmla="*/ 108 h 805"/>
              <a:gd name="T4" fmla="*/ 259 w 785"/>
              <a:gd name="T5" fmla="*/ 179 h 805"/>
              <a:gd name="T6" fmla="*/ 167 w 785"/>
              <a:gd name="T7" fmla="*/ 188 h 805"/>
              <a:gd name="T8" fmla="*/ 153 w 785"/>
              <a:gd name="T9" fmla="*/ 268 h 805"/>
              <a:gd name="T10" fmla="*/ 98 w 785"/>
              <a:gd name="T11" fmla="*/ 285 h 805"/>
              <a:gd name="T12" fmla="*/ 130 w 785"/>
              <a:gd name="T13" fmla="*/ 179 h 805"/>
              <a:gd name="T14" fmla="*/ 116 w 785"/>
              <a:gd name="T15" fmla="*/ 144 h 805"/>
              <a:gd name="T16" fmla="*/ 30 w 785"/>
              <a:gd name="T17" fmla="*/ 214 h 805"/>
              <a:gd name="T18" fmla="*/ 140 w 785"/>
              <a:gd name="T19" fmla="*/ 109 h 805"/>
              <a:gd name="T20" fmla="*/ 190 w 785"/>
              <a:gd name="T21" fmla="*/ 157 h 805"/>
              <a:gd name="T22" fmla="*/ 226 w 785"/>
              <a:gd name="T23" fmla="*/ 149 h 805"/>
              <a:gd name="T24" fmla="*/ 235 w 785"/>
              <a:gd name="T25" fmla="*/ 114 h 805"/>
              <a:gd name="T26" fmla="*/ 188 w 785"/>
              <a:gd name="T27" fmla="*/ 62 h 805"/>
              <a:gd name="T28" fmla="*/ 149 w 785"/>
              <a:gd name="T29" fmla="*/ 338 h 805"/>
              <a:gd name="T30" fmla="*/ 451 w 785"/>
              <a:gd name="T31" fmla="*/ 272 h 805"/>
              <a:gd name="T32" fmla="*/ 338 w 785"/>
              <a:gd name="T33" fmla="*/ 219 h 805"/>
              <a:gd name="T34" fmla="*/ 370 w 785"/>
              <a:gd name="T35" fmla="*/ 337 h 805"/>
              <a:gd name="T36" fmla="*/ 263 w 785"/>
              <a:gd name="T37" fmla="*/ 290 h 805"/>
              <a:gd name="T38" fmla="*/ 295 w 785"/>
              <a:gd name="T39" fmla="*/ 426 h 805"/>
              <a:gd name="T40" fmla="*/ 149 w 785"/>
              <a:gd name="T41" fmla="*/ 338 h 805"/>
              <a:gd name="T42" fmla="*/ 477 w 785"/>
              <a:gd name="T43" fmla="*/ 300 h 805"/>
              <a:gd name="T44" fmla="*/ 316 w 785"/>
              <a:gd name="T45" fmla="*/ 513 h 805"/>
              <a:gd name="T46" fmla="*/ 346 w 785"/>
              <a:gd name="T47" fmla="*/ 544 h 805"/>
              <a:gd name="T48" fmla="*/ 565 w 785"/>
              <a:gd name="T49" fmla="*/ 393 h 805"/>
              <a:gd name="T50" fmla="*/ 627 w 785"/>
              <a:gd name="T51" fmla="*/ 457 h 805"/>
              <a:gd name="T52" fmla="*/ 464 w 785"/>
              <a:gd name="T53" fmla="*/ 668 h 805"/>
              <a:gd name="T54" fmla="*/ 498 w 785"/>
              <a:gd name="T55" fmla="*/ 455 h 805"/>
              <a:gd name="T56" fmla="*/ 346 w 785"/>
              <a:gd name="T57" fmla="*/ 544 h 805"/>
              <a:gd name="T58" fmla="*/ 648 w 785"/>
              <a:gd name="T59" fmla="*/ 560 h 805"/>
              <a:gd name="T60" fmla="*/ 754 w 785"/>
              <a:gd name="T61" fmla="*/ 584 h 805"/>
              <a:gd name="T62" fmla="*/ 728 w 785"/>
              <a:gd name="T63" fmla="*/ 754 h 805"/>
              <a:gd name="T64" fmla="*/ 558 w 785"/>
              <a:gd name="T65" fmla="*/ 772 h 805"/>
              <a:gd name="T66" fmla="*/ 582 w 785"/>
              <a:gd name="T67" fmla="*/ 604 h 805"/>
              <a:gd name="T68" fmla="*/ 577 w 785"/>
              <a:gd name="T69" fmla="*/ 694 h 805"/>
              <a:gd name="T70" fmla="*/ 636 w 785"/>
              <a:gd name="T71" fmla="*/ 756 h 805"/>
              <a:gd name="T72" fmla="*/ 736 w 785"/>
              <a:gd name="T73" fmla="*/ 662 h 805"/>
              <a:gd name="T74" fmla="*/ 676 w 785"/>
              <a:gd name="T75" fmla="*/ 600 h 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5" h="805">
                <a:moveTo>
                  <a:pt x="0" y="182"/>
                </a:moveTo>
                <a:lnTo>
                  <a:pt x="191" y="0"/>
                </a:lnTo>
                <a:lnTo>
                  <a:pt x="254" y="67"/>
                </a:lnTo>
                <a:cubicBezTo>
                  <a:pt x="270" y="84"/>
                  <a:pt x="280" y="97"/>
                  <a:pt x="284" y="108"/>
                </a:cubicBezTo>
                <a:cubicBezTo>
                  <a:pt x="287" y="118"/>
                  <a:pt x="287" y="130"/>
                  <a:pt x="283" y="143"/>
                </a:cubicBezTo>
                <a:cubicBezTo>
                  <a:pt x="279" y="156"/>
                  <a:pt x="271" y="168"/>
                  <a:pt x="259" y="179"/>
                </a:cubicBezTo>
                <a:cubicBezTo>
                  <a:pt x="244" y="193"/>
                  <a:pt x="229" y="201"/>
                  <a:pt x="213" y="202"/>
                </a:cubicBezTo>
                <a:cubicBezTo>
                  <a:pt x="197" y="204"/>
                  <a:pt x="182" y="199"/>
                  <a:pt x="167" y="188"/>
                </a:cubicBezTo>
                <a:cubicBezTo>
                  <a:pt x="168" y="200"/>
                  <a:pt x="169" y="210"/>
                  <a:pt x="167" y="220"/>
                </a:cubicBezTo>
                <a:cubicBezTo>
                  <a:pt x="165" y="230"/>
                  <a:pt x="161" y="246"/>
                  <a:pt x="153" y="268"/>
                </a:cubicBezTo>
                <a:lnTo>
                  <a:pt x="134" y="322"/>
                </a:lnTo>
                <a:lnTo>
                  <a:pt x="98" y="285"/>
                </a:lnTo>
                <a:lnTo>
                  <a:pt x="118" y="222"/>
                </a:lnTo>
                <a:cubicBezTo>
                  <a:pt x="125" y="200"/>
                  <a:pt x="129" y="185"/>
                  <a:pt x="130" y="179"/>
                </a:cubicBezTo>
                <a:cubicBezTo>
                  <a:pt x="131" y="172"/>
                  <a:pt x="131" y="167"/>
                  <a:pt x="129" y="162"/>
                </a:cubicBezTo>
                <a:cubicBezTo>
                  <a:pt x="127" y="157"/>
                  <a:pt x="123" y="151"/>
                  <a:pt x="116" y="144"/>
                </a:cubicBezTo>
                <a:lnTo>
                  <a:pt x="110" y="138"/>
                </a:lnTo>
                <a:lnTo>
                  <a:pt x="30" y="214"/>
                </a:lnTo>
                <a:lnTo>
                  <a:pt x="0" y="182"/>
                </a:lnTo>
                <a:close/>
                <a:moveTo>
                  <a:pt x="140" y="109"/>
                </a:moveTo>
                <a:lnTo>
                  <a:pt x="162" y="132"/>
                </a:lnTo>
                <a:cubicBezTo>
                  <a:pt x="176" y="146"/>
                  <a:pt x="185" y="155"/>
                  <a:pt x="190" y="157"/>
                </a:cubicBezTo>
                <a:cubicBezTo>
                  <a:pt x="195" y="160"/>
                  <a:pt x="201" y="161"/>
                  <a:pt x="207" y="160"/>
                </a:cubicBezTo>
                <a:cubicBezTo>
                  <a:pt x="213" y="158"/>
                  <a:pt x="219" y="155"/>
                  <a:pt x="226" y="149"/>
                </a:cubicBezTo>
                <a:cubicBezTo>
                  <a:pt x="232" y="143"/>
                  <a:pt x="236" y="137"/>
                  <a:pt x="237" y="131"/>
                </a:cubicBezTo>
                <a:cubicBezTo>
                  <a:pt x="238" y="125"/>
                  <a:pt x="238" y="120"/>
                  <a:pt x="235" y="114"/>
                </a:cubicBezTo>
                <a:cubicBezTo>
                  <a:pt x="233" y="110"/>
                  <a:pt x="226" y="101"/>
                  <a:pt x="212" y="87"/>
                </a:cubicBezTo>
                <a:lnTo>
                  <a:pt x="188" y="62"/>
                </a:lnTo>
                <a:lnTo>
                  <a:pt x="140" y="109"/>
                </a:lnTo>
                <a:close/>
                <a:moveTo>
                  <a:pt x="149" y="338"/>
                </a:moveTo>
                <a:lnTo>
                  <a:pt x="340" y="156"/>
                </a:lnTo>
                <a:lnTo>
                  <a:pt x="451" y="272"/>
                </a:lnTo>
                <a:lnTo>
                  <a:pt x="418" y="303"/>
                </a:lnTo>
                <a:lnTo>
                  <a:pt x="338" y="219"/>
                </a:lnTo>
                <a:lnTo>
                  <a:pt x="295" y="259"/>
                </a:lnTo>
                <a:lnTo>
                  <a:pt x="370" y="337"/>
                </a:lnTo>
                <a:lnTo>
                  <a:pt x="338" y="368"/>
                </a:lnTo>
                <a:lnTo>
                  <a:pt x="263" y="290"/>
                </a:lnTo>
                <a:lnTo>
                  <a:pt x="212" y="339"/>
                </a:lnTo>
                <a:lnTo>
                  <a:pt x="295" y="426"/>
                </a:lnTo>
                <a:lnTo>
                  <a:pt x="263" y="457"/>
                </a:lnTo>
                <a:lnTo>
                  <a:pt x="149" y="338"/>
                </a:lnTo>
                <a:close/>
                <a:moveTo>
                  <a:pt x="286" y="482"/>
                </a:moveTo>
                <a:lnTo>
                  <a:pt x="477" y="300"/>
                </a:lnTo>
                <a:lnTo>
                  <a:pt x="507" y="332"/>
                </a:lnTo>
                <a:lnTo>
                  <a:pt x="316" y="513"/>
                </a:lnTo>
                <a:lnTo>
                  <a:pt x="286" y="482"/>
                </a:lnTo>
                <a:close/>
                <a:moveTo>
                  <a:pt x="346" y="544"/>
                </a:moveTo>
                <a:lnTo>
                  <a:pt x="536" y="362"/>
                </a:lnTo>
                <a:lnTo>
                  <a:pt x="565" y="393"/>
                </a:lnTo>
                <a:lnTo>
                  <a:pt x="499" y="578"/>
                </a:lnTo>
                <a:lnTo>
                  <a:pt x="627" y="457"/>
                </a:lnTo>
                <a:lnTo>
                  <a:pt x="655" y="486"/>
                </a:lnTo>
                <a:lnTo>
                  <a:pt x="464" y="668"/>
                </a:lnTo>
                <a:lnTo>
                  <a:pt x="434" y="636"/>
                </a:lnTo>
                <a:lnTo>
                  <a:pt x="498" y="455"/>
                </a:lnTo>
                <a:lnTo>
                  <a:pt x="374" y="573"/>
                </a:lnTo>
                <a:lnTo>
                  <a:pt x="346" y="544"/>
                </a:lnTo>
                <a:close/>
                <a:moveTo>
                  <a:pt x="582" y="604"/>
                </a:moveTo>
                <a:cubicBezTo>
                  <a:pt x="605" y="582"/>
                  <a:pt x="627" y="567"/>
                  <a:pt x="648" y="560"/>
                </a:cubicBezTo>
                <a:cubicBezTo>
                  <a:pt x="669" y="553"/>
                  <a:pt x="689" y="551"/>
                  <a:pt x="706" y="555"/>
                </a:cubicBezTo>
                <a:cubicBezTo>
                  <a:pt x="724" y="559"/>
                  <a:pt x="740" y="569"/>
                  <a:pt x="754" y="584"/>
                </a:cubicBezTo>
                <a:cubicBezTo>
                  <a:pt x="776" y="607"/>
                  <a:pt x="785" y="633"/>
                  <a:pt x="781" y="663"/>
                </a:cubicBezTo>
                <a:cubicBezTo>
                  <a:pt x="777" y="694"/>
                  <a:pt x="760" y="724"/>
                  <a:pt x="728" y="754"/>
                </a:cubicBezTo>
                <a:cubicBezTo>
                  <a:pt x="696" y="785"/>
                  <a:pt x="664" y="801"/>
                  <a:pt x="632" y="803"/>
                </a:cubicBezTo>
                <a:cubicBezTo>
                  <a:pt x="604" y="805"/>
                  <a:pt x="579" y="795"/>
                  <a:pt x="558" y="772"/>
                </a:cubicBezTo>
                <a:cubicBezTo>
                  <a:pt x="536" y="750"/>
                  <a:pt x="527" y="725"/>
                  <a:pt x="530" y="696"/>
                </a:cubicBezTo>
                <a:cubicBezTo>
                  <a:pt x="534" y="664"/>
                  <a:pt x="551" y="634"/>
                  <a:pt x="582" y="604"/>
                </a:cubicBezTo>
                <a:close/>
                <a:moveTo>
                  <a:pt x="615" y="635"/>
                </a:moveTo>
                <a:cubicBezTo>
                  <a:pt x="593" y="656"/>
                  <a:pt x="580" y="676"/>
                  <a:pt x="577" y="694"/>
                </a:cubicBezTo>
                <a:cubicBezTo>
                  <a:pt x="574" y="713"/>
                  <a:pt x="579" y="729"/>
                  <a:pt x="591" y="741"/>
                </a:cubicBezTo>
                <a:cubicBezTo>
                  <a:pt x="602" y="754"/>
                  <a:pt x="618" y="759"/>
                  <a:pt x="636" y="756"/>
                </a:cubicBezTo>
                <a:cubicBezTo>
                  <a:pt x="655" y="754"/>
                  <a:pt x="676" y="742"/>
                  <a:pt x="698" y="721"/>
                </a:cubicBezTo>
                <a:cubicBezTo>
                  <a:pt x="720" y="700"/>
                  <a:pt x="733" y="680"/>
                  <a:pt x="736" y="662"/>
                </a:cubicBezTo>
                <a:cubicBezTo>
                  <a:pt x="739" y="644"/>
                  <a:pt x="734" y="629"/>
                  <a:pt x="722" y="616"/>
                </a:cubicBezTo>
                <a:cubicBezTo>
                  <a:pt x="710" y="603"/>
                  <a:pt x="694" y="598"/>
                  <a:pt x="676" y="600"/>
                </a:cubicBezTo>
                <a:cubicBezTo>
                  <a:pt x="658" y="602"/>
                  <a:pt x="637" y="614"/>
                  <a:pt x="615" y="635"/>
                </a:cubicBez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01" name="Freeform 67"/>
          <p:cNvSpPr>
            <a:spLocks noEditPoints="1"/>
          </p:cNvSpPr>
          <p:nvPr/>
        </p:nvSpPr>
        <p:spPr bwMode="auto">
          <a:xfrm>
            <a:off x="6378575" y="2968625"/>
            <a:ext cx="142875" cy="166687"/>
          </a:xfrm>
          <a:custGeom>
            <a:avLst/>
            <a:gdLst>
              <a:gd name="T0" fmla="*/ 191 w 415"/>
              <a:gd name="T1" fmla="*/ 0 h 480"/>
              <a:gd name="T2" fmla="*/ 246 w 415"/>
              <a:gd name="T3" fmla="*/ 58 h 480"/>
              <a:gd name="T4" fmla="*/ 272 w 415"/>
              <a:gd name="T5" fmla="*/ 95 h 480"/>
              <a:gd name="T6" fmla="*/ 275 w 415"/>
              <a:gd name="T7" fmla="*/ 132 h 480"/>
              <a:gd name="T8" fmla="*/ 259 w 415"/>
              <a:gd name="T9" fmla="*/ 175 h 480"/>
              <a:gd name="T10" fmla="*/ 219 w 415"/>
              <a:gd name="T11" fmla="*/ 224 h 480"/>
              <a:gd name="T12" fmla="*/ 170 w 415"/>
              <a:gd name="T13" fmla="*/ 259 h 480"/>
              <a:gd name="T14" fmla="*/ 128 w 415"/>
              <a:gd name="T15" fmla="*/ 273 h 480"/>
              <a:gd name="T16" fmla="*/ 92 w 415"/>
              <a:gd name="T17" fmla="*/ 268 h 480"/>
              <a:gd name="T18" fmla="*/ 57 w 415"/>
              <a:gd name="T19" fmla="*/ 241 h 480"/>
              <a:gd name="T20" fmla="*/ 0 w 415"/>
              <a:gd name="T21" fmla="*/ 182 h 480"/>
              <a:gd name="T22" fmla="*/ 191 w 415"/>
              <a:gd name="T23" fmla="*/ 0 h 480"/>
              <a:gd name="T24" fmla="*/ 189 w 415"/>
              <a:gd name="T25" fmla="*/ 63 h 480"/>
              <a:gd name="T26" fmla="*/ 63 w 415"/>
              <a:gd name="T27" fmla="*/ 183 h 480"/>
              <a:gd name="T28" fmla="*/ 85 w 415"/>
              <a:gd name="T29" fmla="*/ 207 h 480"/>
              <a:gd name="T30" fmla="*/ 109 w 415"/>
              <a:gd name="T31" fmla="*/ 226 h 480"/>
              <a:gd name="T32" fmla="*/ 128 w 415"/>
              <a:gd name="T33" fmla="*/ 229 h 480"/>
              <a:gd name="T34" fmla="*/ 153 w 415"/>
              <a:gd name="T35" fmla="*/ 219 h 480"/>
              <a:gd name="T36" fmla="*/ 189 w 415"/>
              <a:gd name="T37" fmla="*/ 190 h 480"/>
              <a:gd name="T38" fmla="*/ 220 w 415"/>
              <a:gd name="T39" fmla="*/ 155 h 480"/>
              <a:gd name="T40" fmla="*/ 230 w 415"/>
              <a:gd name="T41" fmla="*/ 128 h 480"/>
              <a:gd name="T42" fmla="*/ 225 w 415"/>
              <a:gd name="T43" fmla="*/ 104 h 480"/>
              <a:gd name="T44" fmla="*/ 202 w 415"/>
              <a:gd name="T45" fmla="*/ 77 h 480"/>
              <a:gd name="T46" fmla="*/ 189 w 415"/>
              <a:gd name="T47" fmla="*/ 63 h 480"/>
              <a:gd name="T48" fmla="*/ 284 w 415"/>
              <a:gd name="T49" fmla="*/ 480 h 480"/>
              <a:gd name="T50" fmla="*/ 252 w 415"/>
              <a:gd name="T51" fmla="*/ 445 h 480"/>
              <a:gd name="T52" fmla="*/ 282 w 415"/>
              <a:gd name="T53" fmla="*/ 391 h 480"/>
              <a:gd name="T54" fmla="*/ 222 w 415"/>
              <a:gd name="T55" fmla="*/ 328 h 480"/>
              <a:gd name="T56" fmla="*/ 166 w 415"/>
              <a:gd name="T57" fmla="*/ 356 h 480"/>
              <a:gd name="T58" fmla="*/ 134 w 415"/>
              <a:gd name="T59" fmla="*/ 323 h 480"/>
              <a:gd name="T60" fmla="*/ 383 w 415"/>
              <a:gd name="T61" fmla="*/ 202 h 480"/>
              <a:gd name="T62" fmla="*/ 415 w 415"/>
              <a:gd name="T63" fmla="*/ 235 h 480"/>
              <a:gd name="T64" fmla="*/ 284 w 415"/>
              <a:gd name="T65" fmla="*/ 480 h 480"/>
              <a:gd name="T66" fmla="*/ 304 w 415"/>
              <a:gd name="T67" fmla="*/ 350 h 480"/>
              <a:gd name="T68" fmla="*/ 354 w 415"/>
              <a:gd name="T69" fmla="*/ 261 h 480"/>
              <a:gd name="T70" fmla="*/ 263 w 415"/>
              <a:gd name="T71" fmla="*/ 307 h 480"/>
              <a:gd name="T72" fmla="*/ 304 w 415"/>
              <a:gd name="T73" fmla="*/ 35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5" h="480">
                <a:moveTo>
                  <a:pt x="191" y="0"/>
                </a:moveTo>
                <a:lnTo>
                  <a:pt x="246" y="58"/>
                </a:lnTo>
                <a:cubicBezTo>
                  <a:pt x="260" y="72"/>
                  <a:pt x="268" y="85"/>
                  <a:pt x="272" y="95"/>
                </a:cubicBezTo>
                <a:cubicBezTo>
                  <a:pt x="276" y="106"/>
                  <a:pt x="277" y="118"/>
                  <a:pt x="275" y="132"/>
                </a:cubicBezTo>
                <a:cubicBezTo>
                  <a:pt x="274" y="145"/>
                  <a:pt x="268" y="160"/>
                  <a:pt x="259" y="175"/>
                </a:cubicBezTo>
                <a:cubicBezTo>
                  <a:pt x="250" y="190"/>
                  <a:pt x="237" y="207"/>
                  <a:pt x="219" y="224"/>
                </a:cubicBezTo>
                <a:cubicBezTo>
                  <a:pt x="202" y="240"/>
                  <a:pt x="186" y="252"/>
                  <a:pt x="170" y="259"/>
                </a:cubicBezTo>
                <a:cubicBezTo>
                  <a:pt x="155" y="267"/>
                  <a:pt x="140" y="272"/>
                  <a:pt x="128" y="273"/>
                </a:cubicBezTo>
                <a:cubicBezTo>
                  <a:pt x="115" y="274"/>
                  <a:pt x="103" y="272"/>
                  <a:pt x="92" y="268"/>
                </a:cubicBezTo>
                <a:cubicBezTo>
                  <a:pt x="81" y="263"/>
                  <a:pt x="69" y="254"/>
                  <a:pt x="57" y="241"/>
                </a:cubicBezTo>
                <a:lnTo>
                  <a:pt x="0" y="182"/>
                </a:lnTo>
                <a:lnTo>
                  <a:pt x="191" y="0"/>
                </a:lnTo>
                <a:close/>
                <a:moveTo>
                  <a:pt x="189" y="63"/>
                </a:moveTo>
                <a:lnTo>
                  <a:pt x="63" y="183"/>
                </a:lnTo>
                <a:lnTo>
                  <a:pt x="85" y="207"/>
                </a:lnTo>
                <a:cubicBezTo>
                  <a:pt x="95" y="217"/>
                  <a:pt x="103" y="223"/>
                  <a:pt x="109" y="226"/>
                </a:cubicBezTo>
                <a:cubicBezTo>
                  <a:pt x="115" y="229"/>
                  <a:pt x="122" y="230"/>
                  <a:pt x="128" y="229"/>
                </a:cubicBezTo>
                <a:cubicBezTo>
                  <a:pt x="135" y="228"/>
                  <a:pt x="143" y="225"/>
                  <a:pt x="153" y="219"/>
                </a:cubicBezTo>
                <a:cubicBezTo>
                  <a:pt x="164" y="213"/>
                  <a:pt x="175" y="203"/>
                  <a:pt x="189" y="190"/>
                </a:cubicBezTo>
                <a:cubicBezTo>
                  <a:pt x="203" y="177"/>
                  <a:pt x="213" y="165"/>
                  <a:pt x="220" y="155"/>
                </a:cubicBezTo>
                <a:cubicBezTo>
                  <a:pt x="226" y="146"/>
                  <a:pt x="229" y="136"/>
                  <a:pt x="230" y="128"/>
                </a:cubicBezTo>
                <a:cubicBezTo>
                  <a:pt x="231" y="119"/>
                  <a:pt x="229" y="111"/>
                  <a:pt x="225" y="104"/>
                </a:cubicBezTo>
                <a:cubicBezTo>
                  <a:pt x="222" y="99"/>
                  <a:pt x="214" y="89"/>
                  <a:pt x="202" y="77"/>
                </a:cubicBezTo>
                <a:lnTo>
                  <a:pt x="189" y="63"/>
                </a:lnTo>
                <a:close/>
                <a:moveTo>
                  <a:pt x="284" y="480"/>
                </a:moveTo>
                <a:lnTo>
                  <a:pt x="252" y="445"/>
                </a:lnTo>
                <a:lnTo>
                  <a:pt x="282" y="391"/>
                </a:lnTo>
                <a:lnTo>
                  <a:pt x="222" y="328"/>
                </a:lnTo>
                <a:lnTo>
                  <a:pt x="166" y="356"/>
                </a:lnTo>
                <a:lnTo>
                  <a:pt x="134" y="323"/>
                </a:lnTo>
                <a:lnTo>
                  <a:pt x="383" y="202"/>
                </a:lnTo>
                <a:lnTo>
                  <a:pt x="415" y="235"/>
                </a:lnTo>
                <a:lnTo>
                  <a:pt x="284" y="480"/>
                </a:lnTo>
                <a:close/>
                <a:moveTo>
                  <a:pt x="304" y="350"/>
                </a:moveTo>
                <a:lnTo>
                  <a:pt x="354" y="261"/>
                </a:lnTo>
                <a:lnTo>
                  <a:pt x="263" y="307"/>
                </a:lnTo>
                <a:lnTo>
                  <a:pt x="304" y="350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02" name="Freeform 68"/>
          <p:cNvSpPr>
            <a:spLocks noEditPoints="1"/>
          </p:cNvSpPr>
          <p:nvPr/>
        </p:nvSpPr>
        <p:spPr bwMode="auto">
          <a:xfrm>
            <a:off x="6561137" y="3160713"/>
            <a:ext cx="363538" cy="403225"/>
          </a:xfrm>
          <a:custGeom>
            <a:avLst/>
            <a:gdLst>
              <a:gd name="T0" fmla="*/ 190 w 1063"/>
              <a:gd name="T1" fmla="*/ 0 h 1159"/>
              <a:gd name="T2" fmla="*/ 271 w 1063"/>
              <a:gd name="T3" fmla="*/ 90 h 1159"/>
              <a:gd name="T4" fmla="*/ 246 w 1063"/>
              <a:gd name="T5" fmla="*/ 176 h 1159"/>
              <a:gd name="T6" fmla="*/ 166 w 1063"/>
              <a:gd name="T7" fmla="*/ 200 h 1159"/>
              <a:gd name="T8" fmla="*/ 102 w 1063"/>
              <a:gd name="T9" fmla="*/ 145 h 1159"/>
              <a:gd name="T10" fmla="*/ 0 w 1063"/>
              <a:gd name="T11" fmla="*/ 182 h 1159"/>
              <a:gd name="T12" fmla="*/ 134 w 1063"/>
              <a:gd name="T13" fmla="*/ 114 h 1159"/>
              <a:gd name="T14" fmla="*/ 176 w 1063"/>
              <a:gd name="T15" fmla="*/ 153 h 1159"/>
              <a:gd name="T16" fmla="*/ 214 w 1063"/>
              <a:gd name="T17" fmla="*/ 144 h 1159"/>
              <a:gd name="T18" fmla="*/ 225 w 1063"/>
              <a:gd name="T19" fmla="*/ 106 h 1159"/>
              <a:gd name="T20" fmla="*/ 188 w 1063"/>
              <a:gd name="T21" fmla="*/ 62 h 1159"/>
              <a:gd name="T22" fmla="*/ 292 w 1063"/>
              <a:gd name="T23" fmla="*/ 187 h 1159"/>
              <a:gd name="T24" fmla="*/ 398 w 1063"/>
              <a:gd name="T25" fmla="*/ 211 h 1159"/>
              <a:gd name="T26" fmla="*/ 372 w 1063"/>
              <a:gd name="T27" fmla="*/ 381 h 1159"/>
              <a:gd name="T28" fmla="*/ 201 w 1063"/>
              <a:gd name="T29" fmla="*/ 399 h 1159"/>
              <a:gd name="T30" fmla="*/ 226 w 1063"/>
              <a:gd name="T31" fmla="*/ 230 h 1159"/>
              <a:gd name="T32" fmla="*/ 221 w 1063"/>
              <a:gd name="T33" fmla="*/ 321 h 1159"/>
              <a:gd name="T34" fmla="*/ 280 w 1063"/>
              <a:gd name="T35" fmla="*/ 383 h 1159"/>
              <a:gd name="T36" fmla="*/ 379 w 1063"/>
              <a:gd name="T37" fmla="*/ 289 h 1159"/>
              <a:gd name="T38" fmla="*/ 319 w 1063"/>
              <a:gd name="T39" fmla="*/ 226 h 1159"/>
              <a:gd name="T40" fmla="*/ 302 w 1063"/>
              <a:gd name="T41" fmla="*/ 498 h 1159"/>
              <a:gd name="T42" fmla="*/ 521 w 1063"/>
              <a:gd name="T43" fmla="*/ 349 h 1159"/>
              <a:gd name="T44" fmla="*/ 439 w 1063"/>
              <a:gd name="T45" fmla="*/ 577 h 1159"/>
              <a:gd name="T46" fmla="*/ 302 w 1063"/>
              <a:gd name="T47" fmla="*/ 498 h 1159"/>
              <a:gd name="T48" fmla="*/ 582 w 1063"/>
              <a:gd name="T49" fmla="*/ 491 h 1159"/>
              <a:gd name="T50" fmla="*/ 688 w 1063"/>
              <a:gd name="T51" fmla="*/ 515 h 1159"/>
              <a:gd name="T52" fmla="*/ 662 w 1063"/>
              <a:gd name="T53" fmla="*/ 685 h 1159"/>
              <a:gd name="T54" fmla="*/ 491 w 1063"/>
              <a:gd name="T55" fmla="*/ 703 h 1159"/>
              <a:gd name="T56" fmla="*/ 516 w 1063"/>
              <a:gd name="T57" fmla="*/ 534 h 1159"/>
              <a:gd name="T58" fmla="*/ 511 w 1063"/>
              <a:gd name="T59" fmla="*/ 625 h 1159"/>
              <a:gd name="T60" fmla="*/ 570 w 1063"/>
              <a:gd name="T61" fmla="*/ 687 h 1159"/>
              <a:gd name="T62" fmla="*/ 669 w 1063"/>
              <a:gd name="T63" fmla="*/ 593 h 1159"/>
              <a:gd name="T64" fmla="*/ 609 w 1063"/>
              <a:gd name="T65" fmla="*/ 530 h 1159"/>
              <a:gd name="T66" fmla="*/ 682 w 1063"/>
              <a:gd name="T67" fmla="*/ 489 h 1159"/>
              <a:gd name="T68" fmla="*/ 767 w 1063"/>
              <a:gd name="T69" fmla="*/ 500 h 1159"/>
              <a:gd name="T70" fmla="*/ 682 w 1063"/>
              <a:gd name="T71" fmla="*/ 489 h 1159"/>
              <a:gd name="T72" fmla="*/ 782 w 1063"/>
              <a:gd name="T73" fmla="*/ 619 h 1159"/>
              <a:gd name="T74" fmla="*/ 745 w 1063"/>
              <a:gd name="T75" fmla="*/ 836 h 1159"/>
              <a:gd name="T76" fmla="*/ 900 w 1063"/>
              <a:gd name="T77" fmla="*/ 743 h 1159"/>
              <a:gd name="T78" fmla="*/ 679 w 1063"/>
              <a:gd name="T79" fmla="*/ 894 h 1159"/>
              <a:gd name="T80" fmla="*/ 619 w 1063"/>
              <a:gd name="T81" fmla="*/ 831 h 1159"/>
              <a:gd name="T82" fmla="*/ 739 w 1063"/>
              <a:gd name="T83" fmla="*/ 956 h 1159"/>
              <a:gd name="T84" fmla="*/ 960 w 1063"/>
              <a:gd name="T85" fmla="*/ 806 h 1159"/>
              <a:gd name="T86" fmla="*/ 739 w 1063"/>
              <a:gd name="T87" fmla="*/ 956 h 1159"/>
              <a:gd name="T88" fmla="*/ 900 w 1063"/>
              <a:gd name="T89" fmla="*/ 1125 h 1159"/>
              <a:gd name="T90" fmla="*/ 870 w 1063"/>
              <a:gd name="T91" fmla="*/ 1007 h 1159"/>
              <a:gd name="T92" fmla="*/ 783 w 1063"/>
              <a:gd name="T93" fmla="*/ 1002 h 1159"/>
              <a:gd name="T94" fmla="*/ 1063 w 1063"/>
              <a:gd name="T95" fmla="*/ 914 h 1159"/>
              <a:gd name="T96" fmla="*/ 953 w 1063"/>
              <a:gd name="T97" fmla="*/ 1029 h 1159"/>
              <a:gd name="T98" fmla="*/ 912 w 1063"/>
              <a:gd name="T99" fmla="*/ 986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63" h="1159">
                <a:moveTo>
                  <a:pt x="0" y="182"/>
                </a:moveTo>
                <a:lnTo>
                  <a:pt x="190" y="0"/>
                </a:lnTo>
                <a:lnTo>
                  <a:pt x="239" y="51"/>
                </a:lnTo>
                <a:cubicBezTo>
                  <a:pt x="257" y="70"/>
                  <a:pt x="268" y="83"/>
                  <a:pt x="271" y="90"/>
                </a:cubicBezTo>
                <a:cubicBezTo>
                  <a:pt x="277" y="102"/>
                  <a:pt x="278" y="116"/>
                  <a:pt x="274" y="131"/>
                </a:cubicBezTo>
                <a:cubicBezTo>
                  <a:pt x="271" y="146"/>
                  <a:pt x="261" y="161"/>
                  <a:pt x="246" y="176"/>
                </a:cubicBezTo>
                <a:cubicBezTo>
                  <a:pt x="232" y="189"/>
                  <a:pt x="218" y="197"/>
                  <a:pt x="204" y="201"/>
                </a:cubicBezTo>
                <a:cubicBezTo>
                  <a:pt x="189" y="205"/>
                  <a:pt x="177" y="204"/>
                  <a:pt x="166" y="200"/>
                </a:cubicBezTo>
                <a:cubicBezTo>
                  <a:pt x="154" y="196"/>
                  <a:pt x="140" y="184"/>
                  <a:pt x="121" y="165"/>
                </a:cubicBezTo>
                <a:lnTo>
                  <a:pt x="102" y="145"/>
                </a:lnTo>
                <a:lnTo>
                  <a:pt x="30" y="213"/>
                </a:lnTo>
                <a:lnTo>
                  <a:pt x="0" y="182"/>
                </a:lnTo>
                <a:close/>
                <a:moveTo>
                  <a:pt x="188" y="62"/>
                </a:moveTo>
                <a:lnTo>
                  <a:pt x="134" y="114"/>
                </a:lnTo>
                <a:lnTo>
                  <a:pt x="151" y="131"/>
                </a:lnTo>
                <a:cubicBezTo>
                  <a:pt x="162" y="143"/>
                  <a:pt x="170" y="150"/>
                  <a:pt x="176" y="153"/>
                </a:cubicBezTo>
                <a:cubicBezTo>
                  <a:pt x="182" y="156"/>
                  <a:pt x="188" y="156"/>
                  <a:pt x="195" y="155"/>
                </a:cubicBezTo>
                <a:cubicBezTo>
                  <a:pt x="202" y="153"/>
                  <a:pt x="208" y="150"/>
                  <a:pt x="214" y="144"/>
                </a:cubicBezTo>
                <a:cubicBezTo>
                  <a:pt x="221" y="138"/>
                  <a:pt x="225" y="131"/>
                  <a:pt x="226" y="124"/>
                </a:cubicBezTo>
                <a:cubicBezTo>
                  <a:pt x="228" y="117"/>
                  <a:pt x="228" y="111"/>
                  <a:pt x="225" y="106"/>
                </a:cubicBezTo>
                <a:cubicBezTo>
                  <a:pt x="223" y="100"/>
                  <a:pt x="215" y="91"/>
                  <a:pt x="203" y="78"/>
                </a:cubicBezTo>
                <a:lnTo>
                  <a:pt x="188" y="62"/>
                </a:lnTo>
                <a:close/>
                <a:moveTo>
                  <a:pt x="226" y="230"/>
                </a:moveTo>
                <a:cubicBezTo>
                  <a:pt x="249" y="209"/>
                  <a:pt x="270" y="194"/>
                  <a:pt x="292" y="187"/>
                </a:cubicBezTo>
                <a:cubicBezTo>
                  <a:pt x="313" y="180"/>
                  <a:pt x="332" y="178"/>
                  <a:pt x="350" y="182"/>
                </a:cubicBezTo>
                <a:cubicBezTo>
                  <a:pt x="367" y="186"/>
                  <a:pt x="383" y="195"/>
                  <a:pt x="398" y="211"/>
                </a:cubicBezTo>
                <a:cubicBezTo>
                  <a:pt x="419" y="233"/>
                  <a:pt x="428" y="260"/>
                  <a:pt x="424" y="290"/>
                </a:cubicBezTo>
                <a:cubicBezTo>
                  <a:pt x="421" y="320"/>
                  <a:pt x="403" y="351"/>
                  <a:pt x="372" y="381"/>
                </a:cubicBezTo>
                <a:cubicBezTo>
                  <a:pt x="340" y="411"/>
                  <a:pt x="308" y="428"/>
                  <a:pt x="276" y="430"/>
                </a:cubicBezTo>
                <a:cubicBezTo>
                  <a:pt x="247" y="432"/>
                  <a:pt x="222" y="422"/>
                  <a:pt x="201" y="399"/>
                </a:cubicBezTo>
                <a:cubicBezTo>
                  <a:pt x="179" y="377"/>
                  <a:pt x="170" y="351"/>
                  <a:pt x="173" y="323"/>
                </a:cubicBezTo>
                <a:cubicBezTo>
                  <a:pt x="177" y="291"/>
                  <a:pt x="195" y="260"/>
                  <a:pt x="226" y="230"/>
                </a:cubicBezTo>
                <a:close/>
                <a:moveTo>
                  <a:pt x="258" y="262"/>
                </a:moveTo>
                <a:cubicBezTo>
                  <a:pt x="236" y="282"/>
                  <a:pt x="224" y="302"/>
                  <a:pt x="221" y="321"/>
                </a:cubicBezTo>
                <a:cubicBezTo>
                  <a:pt x="218" y="340"/>
                  <a:pt x="222" y="355"/>
                  <a:pt x="234" y="368"/>
                </a:cubicBezTo>
                <a:cubicBezTo>
                  <a:pt x="246" y="380"/>
                  <a:pt x="261" y="385"/>
                  <a:pt x="280" y="383"/>
                </a:cubicBezTo>
                <a:cubicBezTo>
                  <a:pt x="298" y="381"/>
                  <a:pt x="319" y="369"/>
                  <a:pt x="341" y="348"/>
                </a:cubicBezTo>
                <a:cubicBezTo>
                  <a:pt x="364" y="326"/>
                  <a:pt x="376" y="307"/>
                  <a:pt x="379" y="289"/>
                </a:cubicBezTo>
                <a:cubicBezTo>
                  <a:pt x="382" y="271"/>
                  <a:pt x="377" y="255"/>
                  <a:pt x="365" y="243"/>
                </a:cubicBezTo>
                <a:cubicBezTo>
                  <a:pt x="353" y="230"/>
                  <a:pt x="338" y="224"/>
                  <a:pt x="319" y="226"/>
                </a:cubicBezTo>
                <a:cubicBezTo>
                  <a:pt x="301" y="228"/>
                  <a:pt x="281" y="240"/>
                  <a:pt x="258" y="262"/>
                </a:cubicBezTo>
                <a:close/>
                <a:moveTo>
                  <a:pt x="302" y="498"/>
                </a:moveTo>
                <a:lnTo>
                  <a:pt x="491" y="318"/>
                </a:lnTo>
                <a:lnTo>
                  <a:pt x="521" y="349"/>
                </a:lnTo>
                <a:lnTo>
                  <a:pt x="364" y="499"/>
                </a:lnTo>
                <a:lnTo>
                  <a:pt x="439" y="577"/>
                </a:lnTo>
                <a:lnTo>
                  <a:pt x="407" y="608"/>
                </a:lnTo>
                <a:lnTo>
                  <a:pt x="302" y="498"/>
                </a:lnTo>
                <a:close/>
                <a:moveTo>
                  <a:pt x="516" y="534"/>
                </a:moveTo>
                <a:cubicBezTo>
                  <a:pt x="539" y="512"/>
                  <a:pt x="561" y="498"/>
                  <a:pt x="582" y="491"/>
                </a:cubicBezTo>
                <a:cubicBezTo>
                  <a:pt x="603" y="483"/>
                  <a:pt x="622" y="482"/>
                  <a:pt x="640" y="486"/>
                </a:cubicBezTo>
                <a:cubicBezTo>
                  <a:pt x="657" y="490"/>
                  <a:pt x="673" y="499"/>
                  <a:pt x="688" y="515"/>
                </a:cubicBezTo>
                <a:cubicBezTo>
                  <a:pt x="709" y="537"/>
                  <a:pt x="718" y="563"/>
                  <a:pt x="715" y="594"/>
                </a:cubicBezTo>
                <a:cubicBezTo>
                  <a:pt x="711" y="624"/>
                  <a:pt x="693" y="654"/>
                  <a:pt x="662" y="685"/>
                </a:cubicBezTo>
                <a:cubicBezTo>
                  <a:pt x="630" y="715"/>
                  <a:pt x="598" y="731"/>
                  <a:pt x="566" y="734"/>
                </a:cubicBezTo>
                <a:cubicBezTo>
                  <a:pt x="537" y="736"/>
                  <a:pt x="512" y="725"/>
                  <a:pt x="491" y="703"/>
                </a:cubicBezTo>
                <a:cubicBezTo>
                  <a:pt x="469" y="680"/>
                  <a:pt x="460" y="655"/>
                  <a:pt x="463" y="627"/>
                </a:cubicBezTo>
                <a:cubicBezTo>
                  <a:pt x="467" y="595"/>
                  <a:pt x="485" y="564"/>
                  <a:pt x="516" y="534"/>
                </a:cubicBezTo>
                <a:close/>
                <a:moveTo>
                  <a:pt x="548" y="565"/>
                </a:moveTo>
                <a:cubicBezTo>
                  <a:pt x="526" y="586"/>
                  <a:pt x="514" y="606"/>
                  <a:pt x="511" y="625"/>
                </a:cubicBezTo>
                <a:cubicBezTo>
                  <a:pt x="508" y="644"/>
                  <a:pt x="512" y="659"/>
                  <a:pt x="524" y="672"/>
                </a:cubicBezTo>
                <a:cubicBezTo>
                  <a:pt x="536" y="684"/>
                  <a:pt x="551" y="689"/>
                  <a:pt x="570" y="687"/>
                </a:cubicBezTo>
                <a:cubicBezTo>
                  <a:pt x="588" y="685"/>
                  <a:pt x="609" y="673"/>
                  <a:pt x="632" y="651"/>
                </a:cubicBezTo>
                <a:cubicBezTo>
                  <a:pt x="654" y="630"/>
                  <a:pt x="666" y="611"/>
                  <a:pt x="669" y="593"/>
                </a:cubicBezTo>
                <a:cubicBezTo>
                  <a:pt x="672" y="575"/>
                  <a:pt x="667" y="559"/>
                  <a:pt x="655" y="546"/>
                </a:cubicBezTo>
                <a:cubicBezTo>
                  <a:pt x="643" y="533"/>
                  <a:pt x="628" y="528"/>
                  <a:pt x="609" y="530"/>
                </a:cubicBezTo>
                <a:cubicBezTo>
                  <a:pt x="591" y="532"/>
                  <a:pt x="571" y="544"/>
                  <a:pt x="548" y="565"/>
                </a:cubicBezTo>
                <a:close/>
                <a:moveTo>
                  <a:pt x="682" y="489"/>
                </a:moveTo>
                <a:lnTo>
                  <a:pt x="734" y="467"/>
                </a:lnTo>
                <a:lnTo>
                  <a:pt x="767" y="500"/>
                </a:lnTo>
                <a:lnTo>
                  <a:pt x="700" y="508"/>
                </a:lnTo>
                <a:lnTo>
                  <a:pt x="682" y="489"/>
                </a:lnTo>
                <a:close/>
                <a:moveTo>
                  <a:pt x="591" y="801"/>
                </a:moveTo>
                <a:lnTo>
                  <a:pt x="782" y="619"/>
                </a:lnTo>
                <a:lnTo>
                  <a:pt x="811" y="650"/>
                </a:lnTo>
                <a:lnTo>
                  <a:pt x="745" y="836"/>
                </a:lnTo>
                <a:lnTo>
                  <a:pt x="872" y="714"/>
                </a:lnTo>
                <a:lnTo>
                  <a:pt x="900" y="743"/>
                </a:lnTo>
                <a:lnTo>
                  <a:pt x="710" y="925"/>
                </a:lnTo>
                <a:lnTo>
                  <a:pt x="679" y="894"/>
                </a:lnTo>
                <a:lnTo>
                  <a:pt x="744" y="712"/>
                </a:lnTo>
                <a:lnTo>
                  <a:pt x="619" y="831"/>
                </a:lnTo>
                <a:lnTo>
                  <a:pt x="591" y="801"/>
                </a:lnTo>
                <a:close/>
                <a:moveTo>
                  <a:pt x="739" y="956"/>
                </a:moveTo>
                <a:lnTo>
                  <a:pt x="930" y="774"/>
                </a:lnTo>
                <a:lnTo>
                  <a:pt x="960" y="806"/>
                </a:lnTo>
                <a:lnTo>
                  <a:pt x="769" y="988"/>
                </a:lnTo>
                <a:lnTo>
                  <a:pt x="739" y="956"/>
                </a:lnTo>
                <a:close/>
                <a:moveTo>
                  <a:pt x="933" y="1159"/>
                </a:moveTo>
                <a:lnTo>
                  <a:pt x="900" y="1125"/>
                </a:lnTo>
                <a:lnTo>
                  <a:pt x="930" y="1070"/>
                </a:lnTo>
                <a:lnTo>
                  <a:pt x="870" y="1007"/>
                </a:lnTo>
                <a:lnTo>
                  <a:pt x="815" y="1036"/>
                </a:lnTo>
                <a:lnTo>
                  <a:pt x="783" y="1002"/>
                </a:lnTo>
                <a:lnTo>
                  <a:pt x="1031" y="881"/>
                </a:lnTo>
                <a:lnTo>
                  <a:pt x="1063" y="914"/>
                </a:lnTo>
                <a:lnTo>
                  <a:pt x="933" y="1159"/>
                </a:lnTo>
                <a:close/>
                <a:moveTo>
                  <a:pt x="953" y="1029"/>
                </a:moveTo>
                <a:lnTo>
                  <a:pt x="1003" y="940"/>
                </a:lnTo>
                <a:lnTo>
                  <a:pt x="912" y="986"/>
                </a:lnTo>
                <a:lnTo>
                  <a:pt x="953" y="1029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103" name="Rectangle 69"/>
          <p:cNvSpPr>
            <a:spLocks noChangeArrowheads="1"/>
          </p:cNvSpPr>
          <p:nvPr/>
        </p:nvSpPr>
        <p:spPr bwMode="auto">
          <a:xfrm>
            <a:off x="6929437" y="1116013"/>
            <a:ext cx="735013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6" name="Rectangle 70"/>
          <p:cNvSpPr>
            <a:spLocks noChangeArrowheads="1"/>
          </p:cNvSpPr>
          <p:nvPr/>
        </p:nvSpPr>
        <p:spPr bwMode="auto">
          <a:xfrm>
            <a:off x="7015162" y="1158875"/>
            <a:ext cx="4651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Peterhof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97" name="Rectangle 71"/>
          <p:cNvSpPr>
            <a:spLocks noChangeArrowheads="1"/>
          </p:cNvSpPr>
          <p:nvPr/>
        </p:nvSpPr>
        <p:spPr bwMode="auto">
          <a:xfrm>
            <a:off x="7431087" y="115887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98" name="Rectangle 72"/>
          <p:cNvSpPr>
            <a:spLocks noChangeArrowheads="1"/>
          </p:cNvSpPr>
          <p:nvPr/>
        </p:nvSpPr>
        <p:spPr bwMode="auto">
          <a:xfrm>
            <a:off x="6810375" y="890588"/>
            <a:ext cx="1068388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299" name="Rectangle 73"/>
          <p:cNvSpPr>
            <a:spLocks noChangeArrowheads="1"/>
          </p:cNvSpPr>
          <p:nvPr/>
        </p:nvSpPr>
        <p:spPr bwMode="auto">
          <a:xfrm>
            <a:off x="6896100" y="933450"/>
            <a:ext cx="2270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Sam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0" name="Rectangle 74"/>
          <p:cNvSpPr>
            <a:spLocks noChangeArrowheads="1"/>
          </p:cNvSpPr>
          <p:nvPr/>
        </p:nvSpPr>
        <p:spPr bwMode="auto">
          <a:xfrm>
            <a:off x="7113587" y="933450"/>
            <a:ext cx="5826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petersburg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1" name="Rectangle 75"/>
          <p:cNvSpPr>
            <a:spLocks noChangeArrowheads="1"/>
          </p:cNvSpPr>
          <p:nvPr/>
        </p:nvSpPr>
        <p:spPr bwMode="auto">
          <a:xfrm>
            <a:off x="7648575" y="9334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2" name="Rectangle 76"/>
          <p:cNvSpPr>
            <a:spLocks noChangeArrowheads="1"/>
          </p:cNvSpPr>
          <p:nvPr/>
        </p:nvSpPr>
        <p:spPr bwMode="auto">
          <a:xfrm>
            <a:off x="6929437" y="1350963"/>
            <a:ext cx="658813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03" name="Rectangle 77"/>
          <p:cNvSpPr>
            <a:spLocks noChangeArrowheads="1"/>
          </p:cNvSpPr>
          <p:nvPr/>
        </p:nvSpPr>
        <p:spPr bwMode="auto">
          <a:xfrm>
            <a:off x="7015162" y="1393825"/>
            <a:ext cx="682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P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4" name="Rectangle 78"/>
          <p:cNvSpPr>
            <a:spLocks noChangeArrowheads="1"/>
          </p:cNvSpPr>
          <p:nvPr/>
        </p:nvSpPr>
        <p:spPr bwMode="auto">
          <a:xfrm>
            <a:off x="7083425" y="1393825"/>
            <a:ext cx="3968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avlovsk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5" name="Rectangle 79"/>
          <p:cNvSpPr>
            <a:spLocks noChangeArrowheads="1"/>
          </p:cNvSpPr>
          <p:nvPr/>
        </p:nvSpPr>
        <p:spPr bwMode="auto">
          <a:xfrm>
            <a:off x="7461250" y="139382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6" name="Freeform 80"/>
          <p:cNvSpPr>
            <a:spLocks/>
          </p:cNvSpPr>
          <p:nvPr/>
        </p:nvSpPr>
        <p:spPr bwMode="auto">
          <a:xfrm>
            <a:off x="6602412" y="4052888"/>
            <a:ext cx="536575" cy="615950"/>
          </a:xfrm>
          <a:custGeom>
            <a:avLst/>
            <a:gdLst>
              <a:gd name="T0" fmla="*/ 85 w 338"/>
              <a:gd name="T1" fmla="*/ 0 h 388"/>
              <a:gd name="T2" fmla="*/ 338 w 338"/>
              <a:gd name="T3" fmla="*/ 319 h 388"/>
              <a:gd name="T4" fmla="*/ 254 w 338"/>
              <a:gd name="T5" fmla="*/ 388 h 388"/>
              <a:gd name="T6" fmla="*/ 0 w 338"/>
              <a:gd name="T7" fmla="*/ 69 h 388"/>
              <a:gd name="T8" fmla="*/ 85 w 338"/>
              <a:gd name="T9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" h="388">
                <a:moveTo>
                  <a:pt x="85" y="0"/>
                </a:moveTo>
                <a:lnTo>
                  <a:pt x="338" y="319"/>
                </a:lnTo>
                <a:lnTo>
                  <a:pt x="254" y="388"/>
                </a:lnTo>
                <a:lnTo>
                  <a:pt x="0" y="69"/>
                </a:lnTo>
                <a:lnTo>
                  <a:pt x="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07" name="Rectangle 81"/>
          <p:cNvSpPr>
            <a:spLocks noChangeArrowheads="1"/>
          </p:cNvSpPr>
          <p:nvPr/>
        </p:nvSpPr>
        <p:spPr bwMode="auto">
          <a:xfrm>
            <a:off x="4511675" y="3935413"/>
            <a:ext cx="828675" cy="233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08" name="Rectangle 82"/>
          <p:cNvSpPr>
            <a:spLocks noChangeArrowheads="1"/>
          </p:cNvSpPr>
          <p:nvPr/>
        </p:nvSpPr>
        <p:spPr bwMode="auto">
          <a:xfrm>
            <a:off x="4598987" y="3978275"/>
            <a:ext cx="6508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Schleisshem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09" name="Rectangle 83"/>
          <p:cNvSpPr>
            <a:spLocks noChangeArrowheads="1"/>
          </p:cNvSpPr>
          <p:nvPr/>
        </p:nvSpPr>
        <p:spPr bwMode="auto">
          <a:xfrm>
            <a:off x="5227637" y="397827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0" name="Rectangle 84"/>
          <p:cNvSpPr>
            <a:spLocks noChangeArrowheads="1"/>
          </p:cNvSpPr>
          <p:nvPr/>
        </p:nvSpPr>
        <p:spPr bwMode="auto">
          <a:xfrm rot="20235237">
            <a:off x="6381200" y="4961549"/>
            <a:ext cx="537297" cy="2994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11" name="Rectangle 85"/>
          <p:cNvSpPr>
            <a:spLocks noChangeArrowheads="1"/>
          </p:cNvSpPr>
          <p:nvPr/>
        </p:nvSpPr>
        <p:spPr bwMode="auto">
          <a:xfrm rot="20240926">
            <a:off x="6507474" y="5113072"/>
            <a:ext cx="3587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Danúbio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2" name="Rectangle 86"/>
          <p:cNvSpPr>
            <a:spLocks noChangeArrowheads="1"/>
          </p:cNvSpPr>
          <p:nvPr/>
        </p:nvSpPr>
        <p:spPr bwMode="auto">
          <a:xfrm>
            <a:off x="6788150" y="5003800"/>
            <a:ext cx="222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3" name="Rectangle 87"/>
          <p:cNvSpPr>
            <a:spLocks noChangeArrowheads="1"/>
          </p:cNvSpPr>
          <p:nvPr/>
        </p:nvSpPr>
        <p:spPr bwMode="auto">
          <a:xfrm>
            <a:off x="5889625" y="3214688"/>
            <a:ext cx="622300" cy="2270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14" name="Rectangle 88"/>
          <p:cNvSpPr>
            <a:spLocks noChangeArrowheads="1"/>
          </p:cNvSpPr>
          <p:nvPr/>
        </p:nvSpPr>
        <p:spPr bwMode="auto">
          <a:xfrm>
            <a:off x="5975350" y="3257550"/>
            <a:ext cx="4270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Lazienki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5" name="Rectangle 89"/>
          <p:cNvSpPr>
            <a:spLocks noChangeArrowheads="1"/>
          </p:cNvSpPr>
          <p:nvPr/>
        </p:nvSpPr>
        <p:spPr bwMode="auto">
          <a:xfrm>
            <a:off x="6380162" y="32575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6" name="Freeform 90"/>
          <p:cNvSpPr>
            <a:spLocks/>
          </p:cNvSpPr>
          <p:nvPr/>
        </p:nvSpPr>
        <p:spPr bwMode="auto">
          <a:xfrm>
            <a:off x="6513512" y="1963738"/>
            <a:ext cx="354013" cy="307975"/>
          </a:xfrm>
          <a:custGeom>
            <a:avLst/>
            <a:gdLst>
              <a:gd name="T0" fmla="*/ 37 w 223"/>
              <a:gd name="T1" fmla="*/ 0 h 194"/>
              <a:gd name="T2" fmla="*/ 223 w 223"/>
              <a:gd name="T3" fmla="*/ 145 h 194"/>
              <a:gd name="T4" fmla="*/ 187 w 223"/>
              <a:gd name="T5" fmla="*/ 194 h 194"/>
              <a:gd name="T6" fmla="*/ 0 w 223"/>
              <a:gd name="T7" fmla="*/ 48 h 194"/>
              <a:gd name="T8" fmla="*/ 37 w 223"/>
              <a:gd name="T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194">
                <a:moveTo>
                  <a:pt x="37" y="0"/>
                </a:moveTo>
                <a:lnTo>
                  <a:pt x="223" y="145"/>
                </a:lnTo>
                <a:lnTo>
                  <a:pt x="187" y="194"/>
                </a:lnTo>
                <a:lnTo>
                  <a:pt x="0" y="48"/>
                </a:lnTo>
                <a:lnTo>
                  <a:pt x="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17" name="Rectangle 91"/>
          <p:cNvSpPr>
            <a:spLocks noChangeArrowheads="1"/>
          </p:cNvSpPr>
          <p:nvPr/>
        </p:nvSpPr>
        <p:spPr bwMode="auto">
          <a:xfrm>
            <a:off x="3794125" y="2668588"/>
            <a:ext cx="55562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18" name="Rectangle 92"/>
          <p:cNvSpPr>
            <a:spLocks noChangeArrowheads="1"/>
          </p:cNvSpPr>
          <p:nvPr/>
        </p:nvSpPr>
        <p:spPr bwMode="auto">
          <a:xfrm>
            <a:off x="3879850" y="2711450"/>
            <a:ext cx="4111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Het</a:t>
            </a: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Loo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19" name="Rectangle 93"/>
          <p:cNvSpPr>
            <a:spLocks noChangeArrowheads="1"/>
          </p:cNvSpPr>
          <p:nvPr/>
        </p:nvSpPr>
        <p:spPr bwMode="auto">
          <a:xfrm>
            <a:off x="4264025" y="27114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0" name="Rectangle 94"/>
          <p:cNvSpPr>
            <a:spLocks noChangeArrowheads="1"/>
          </p:cNvSpPr>
          <p:nvPr/>
        </p:nvSpPr>
        <p:spPr bwMode="auto">
          <a:xfrm>
            <a:off x="4691062" y="4741863"/>
            <a:ext cx="658813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21" name="Rectangle 95"/>
          <p:cNvSpPr>
            <a:spLocks noChangeArrowheads="1"/>
          </p:cNvSpPr>
          <p:nvPr/>
        </p:nvSpPr>
        <p:spPr bwMode="auto">
          <a:xfrm>
            <a:off x="4776787" y="478472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2" name="Freeform 96"/>
          <p:cNvSpPr>
            <a:spLocks/>
          </p:cNvSpPr>
          <p:nvPr/>
        </p:nvSpPr>
        <p:spPr bwMode="auto">
          <a:xfrm>
            <a:off x="7318375" y="3840163"/>
            <a:ext cx="431800" cy="207962"/>
          </a:xfrm>
          <a:custGeom>
            <a:avLst/>
            <a:gdLst>
              <a:gd name="T0" fmla="*/ 6 w 272"/>
              <a:gd name="T1" fmla="*/ 0 h 131"/>
              <a:gd name="T2" fmla="*/ 272 w 272"/>
              <a:gd name="T3" fmla="*/ 14 h 131"/>
              <a:gd name="T4" fmla="*/ 266 w 272"/>
              <a:gd name="T5" fmla="*/ 131 h 131"/>
              <a:gd name="T6" fmla="*/ 0 w 272"/>
              <a:gd name="T7" fmla="*/ 117 h 131"/>
              <a:gd name="T8" fmla="*/ 6 w 272"/>
              <a:gd name="T9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131">
                <a:moveTo>
                  <a:pt x="6" y="0"/>
                </a:moveTo>
                <a:lnTo>
                  <a:pt x="272" y="14"/>
                </a:lnTo>
                <a:lnTo>
                  <a:pt x="266" y="131"/>
                </a:lnTo>
                <a:lnTo>
                  <a:pt x="0" y="117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23" name="Rectangle 97"/>
          <p:cNvSpPr>
            <a:spLocks noChangeArrowheads="1"/>
          </p:cNvSpPr>
          <p:nvPr/>
        </p:nvSpPr>
        <p:spPr bwMode="auto">
          <a:xfrm>
            <a:off x="3556000" y="4914900"/>
            <a:ext cx="65722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24" name="Rectangle 98"/>
          <p:cNvSpPr>
            <a:spLocks noChangeArrowheads="1"/>
          </p:cNvSpPr>
          <p:nvPr/>
        </p:nvSpPr>
        <p:spPr bwMode="auto">
          <a:xfrm>
            <a:off x="3641725" y="4957763"/>
            <a:ext cx="4206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Colorno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5" name="Rectangle 99"/>
          <p:cNvSpPr>
            <a:spLocks noChangeArrowheads="1"/>
          </p:cNvSpPr>
          <p:nvPr/>
        </p:nvSpPr>
        <p:spPr bwMode="auto">
          <a:xfrm>
            <a:off x="4035425" y="495776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6" name="Rectangle 100"/>
          <p:cNvSpPr>
            <a:spLocks noChangeArrowheads="1"/>
          </p:cNvSpPr>
          <p:nvPr/>
        </p:nvSpPr>
        <p:spPr bwMode="auto">
          <a:xfrm>
            <a:off x="4564062" y="4551363"/>
            <a:ext cx="998538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27" name="Rectangle 101"/>
          <p:cNvSpPr>
            <a:spLocks noChangeArrowheads="1"/>
          </p:cNvSpPr>
          <p:nvPr/>
        </p:nvSpPr>
        <p:spPr bwMode="auto">
          <a:xfrm>
            <a:off x="4648200" y="4592638"/>
            <a:ext cx="8683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Herrenchiemsee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8" name="Rectangle 102"/>
          <p:cNvSpPr>
            <a:spLocks noChangeArrowheads="1"/>
          </p:cNvSpPr>
          <p:nvPr/>
        </p:nvSpPr>
        <p:spPr bwMode="auto">
          <a:xfrm>
            <a:off x="5448300" y="45926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29" name="Rectangle 103"/>
          <p:cNvSpPr>
            <a:spLocks noChangeArrowheads="1"/>
          </p:cNvSpPr>
          <p:nvPr/>
        </p:nvSpPr>
        <p:spPr bwMode="auto">
          <a:xfrm>
            <a:off x="5127625" y="4378325"/>
            <a:ext cx="819150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30" name="Rectangle 104"/>
          <p:cNvSpPr>
            <a:spLocks noChangeArrowheads="1"/>
          </p:cNvSpPr>
          <p:nvPr/>
        </p:nvSpPr>
        <p:spPr bwMode="auto">
          <a:xfrm>
            <a:off x="5213350" y="4419600"/>
            <a:ext cx="1825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Sch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31" name="Rectangle 105"/>
          <p:cNvSpPr>
            <a:spLocks noChangeArrowheads="1"/>
          </p:cNvSpPr>
          <p:nvPr/>
        </p:nvSpPr>
        <p:spPr bwMode="auto">
          <a:xfrm>
            <a:off x="5402262" y="4419600"/>
            <a:ext cx="682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ö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32" name="Rectangle 106"/>
          <p:cNvSpPr>
            <a:spLocks noChangeArrowheads="1"/>
          </p:cNvSpPr>
          <p:nvPr/>
        </p:nvSpPr>
        <p:spPr bwMode="auto">
          <a:xfrm>
            <a:off x="5464175" y="4419600"/>
            <a:ext cx="3889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nbrunn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33" name="Rectangle 107"/>
          <p:cNvSpPr>
            <a:spLocks noChangeArrowheads="1"/>
          </p:cNvSpPr>
          <p:nvPr/>
        </p:nvSpPr>
        <p:spPr bwMode="auto">
          <a:xfrm>
            <a:off x="5818187" y="441960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34" name="Freeform 108"/>
          <p:cNvSpPr>
            <a:spLocks noEditPoints="1"/>
          </p:cNvSpPr>
          <p:nvPr/>
        </p:nvSpPr>
        <p:spPr bwMode="auto">
          <a:xfrm>
            <a:off x="4716462" y="4298950"/>
            <a:ext cx="68263" cy="277812"/>
          </a:xfrm>
          <a:custGeom>
            <a:avLst/>
            <a:gdLst>
              <a:gd name="T0" fmla="*/ 27 w 43"/>
              <a:gd name="T1" fmla="*/ 175 h 175"/>
              <a:gd name="T2" fmla="*/ 27 w 43"/>
              <a:gd name="T3" fmla="*/ 22 h 175"/>
              <a:gd name="T4" fmla="*/ 17 w 43"/>
              <a:gd name="T5" fmla="*/ 22 h 175"/>
              <a:gd name="T6" fmla="*/ 17 w 43"/>
              <a:gd name="T7" fmla="*/ 175 h 175"/>
              <a:gd name="T8" fmla="*/ 27 w 43"/>
              <a:gd name="T9" fmla="*/ 175 h 175"/>
              <a:gd name="T10" fmla="*/ 43 w 43"/>
              <a:gd name="T11" fmla="*/ 22 h 175"/>
              <a:gd name="T12" fmla="*/ 22 w 43"/>
              <a:gd name="T13" fmla="*/ 0 h 175"/>
              <a:gd name="T14" fmla="*/ 0 w 43"/>
              <a:gd name="T15" fmla="*/ 22 h 175"/>
              <a:gd name="T16" fmla="*/ 22 w 43"/>
              <a:gd name="T17" fmla="*/ 44 h 175"/>
              <a:gd name="T18" fmla="*/ 43 w 43"/>
              <a:gd name="T19" fmla="*/ 2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175">
                <a:moveTo>
                  <a:pt x="27" y="175"/>
                </a:moveTo>
                <a:lnTo>
                  <a:pt x="27" y="22"/>
                </a:lnTo>
                <a:lnTo>
                  <a:pt x="17" y="22"/>
                </a:lnTo>
                <a:lnTo>
                  <a:pt x="17" y="175"/>
                </a:lnTo>
                <a:lnTo>
                  <a:pt x="27" y="175"/>
                </a:lnTo>
                <a:close/>
                <a:moveTo>
                  <a:pt x="43" y="22"/>
                </a:moveTo>
                <a:lnTo>
                  <a:pt x="22" y="0"/>
                </a:lnTo>
                <a:lnTo>
                  <a:pt x="0" y="22"/>
                </a:lnTo>
                <a:lnTo>
                  <a:pt x="22" y="44"/>
                </a:lnTo>
                <a:lnTo>
                  <a:pt x="43" y="22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35" name="Freeform 109"/>
          <p:cNvSpPr>
            <a:spLocks noEditPoints="1"/>
          </p:cNvSpPr>
          <p:nvPr/>
        </p:nvSpPr>
        <p:spPr bwMode="auto">
          <a:xfrm>
            <a:off x="5132387" y="4252913"/>
            <a:ext cx="101600" cy="254000"/>
          </a:xfrm>
          <a:custGeom>
            <a:avLst/>
            <a:gdLst>
              <a:gd name="T0" fmla="*/ 48 w 64"/>
              <a:gd name="T1" fmla="*/ 160 h 160"/>
              <a:gd name="T2" fmla="*/ 16 w 64"/>
              <a:gd name="T3" fmla="*/ 26 h 160"/>
              <a:gd name="T4" fmla="*/ 31 w 64"/>
              <a:gd name="T5" fmla="*/ 22 h 160"/>
              <a:gd name="T6" fmla="*/ 64 w 64"/>
              <a:gd name="T7" fmla="*/ 156 h 160"/>
              <a:gd name="T8" fmla="*/ 48 w 64"/>
              <a:gd name="T9" fmla="*/ 160 h 160"/>
              <a:gd name="T10" fmla="*/ 0 w 64"/>
              <a:gd name="T11" fmla="*/ 30 h 160"/>
              <a:gd name="T12" fmla="*/ 18 w 64"/>
              <a:gd name="T13" fmla="*/ 0 h 160"/>
              <a:gd name="T14" fmla="*/ 47 w 64"/>
              <a:gd name="T15" fmla="*/ 18 h 160"/>
              <a:gd name="T16" fmla="*/ 29 w 64"/>
              <a:gd name="T17" fmla="*/ 48 h 160"/>
              <a:gd name="T18" fmla="*/ 0 w 64"/>
              <a:gd name="T19" fmla="*/ 3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160">
                <a:moveTo>
                  <a:pt x="48" y="160"/>
                </a:moveTo>
                <a:lnTo>
                  <a:pt x="16" y="26"/>
                </a:lnTo>
                <a:lnTo>
                  <a:pt x="31" y="22"/>
                </a:lnTo>
                <a:lnTo>
                  <a:pt x="64" y="156"/>
                </a:lnTo>
                <a:lnTo>
                  <a:pt x="48" y="160"/>
                </a:lnTo>
                <a:close/>
                <a:moveTo>
                  <a:pt x="0" y="30"/>
                </a:moveTo>
                <a:lnTo>
                  <a:pt x="18" y="0"/>
                </a:lnTo>
                <a:lnTo>
                  <a:pt x="47" y="18"/>
                </a:lnTo>
                <a:lnTo>
                  <a:pt x="29" y="48"/>
                </a:lnTo>
                <a:lnTo>
                  <a:pt x="0" y="30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36" name="Freeform 110"/>
          <p:cNvSpPr>
            <a:spLocks noEditPoints="1"/>
          </p:cNvSpPr>
          <p:nvPr/>
        </p:nvSpPr>
        <p:spPr bwMode="auto">
          <a:xfrm>
            <a:off x="4524375" y="4056063"/>
            <a:ext cx="77788" cy="204787"/>
          </a:xfrm>
          <a:custGeom>
            <a:avLst/>
            <a:gdLst>
              <a:gd name="T0" fmla="*/ 33 w 49"/>
              <a:gd name="T1" fmla="*/ 0 h 129"/>
              <a:gd name="T2" fmla="*/ 33 w 49"/>
              <a:gd name="T3" fmla="*/ 104 h 129"/>
              <a:gd name="T4" fmla="*/ 16 w 49"/>
              <a:gd name="T5" fmla="*/ 104 h 129"/>
              <a:gd name="T6" fmla="*/ 16 w 49"/>
              <a:gd name="T7" fmla="*/ 0 h 129"/>
              <a:gd name="T8" fmla="*/ 33 w 49"/>
              <a:gd name="T9" fmla="*/ 0 h 129"/>
              <a:gd name="T10" fmla="*/ 49 w 49"/>
              <a:gd name="T11" fmla="*/ 104 h 129"/>
              <a:gd name="T12" fmla="*/ 25 w 49"/>
              <a:gd name="T13" fmla="*/ 129 h 129"/>
              <a:gd name="T14" fmla="*/ 0 w 49"/>
              <a:gd name="T15" fmla="*/ 104 h 129"/>
              <a:gd name="T16" fmla="*/ 25 w 49"/>
              <a:gd name="T17" fmla="*/ 80 h 129"/>
              <a:gd name="T18" fmla="*/ 49 w 49"/>
              <a:gd name="T19" fmla="*/ 10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129">
                <a:moveTo>
                  <a:pt x="33" y="0"/>
                </a:moveTo>
                <a:lnTo>
                  <a:pt x="33" y="104"/>
                </a:lnTo>
                <a:lnTo>
                  <a:pt x="16" y="104"/>
                </a:lnTo>
                <a:lnTo>
                  <a:pt x="16" y="0"/>
                </a:lnTo>
                <a:lnTo>
                  <a:pt x="33" y="0"/>
                </a:lnTo>
                <a:close/>
                <a:moveTo>
                  <a:pt x="49" y="104"/>
                </a:moveTo>
                <a:lnTo>
                  <a:pt x="25" y="129"/>
                </a:lnTo>
                <a:lnTo>
                  <a:pt x="0" y="104"/>
                </a:lnTo>
                <a:lnTo>
                  <a:pt x="25" y="80"/>
                </a:lnTo>
                <a:lnTo>
                  <a:pt x="49" y="10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37" name="Rectangle 111"/>
          <p:cNvSpPr>
            <a:spLocks noChangeArrowheads="1"/>
          </p:cNvSpPr>
          <p:nvPr/>
        </p:nvSpPr>
        <p:spPr bwMode="auto">
          <a:xfrm>
            <a:off x="3649662" y="4378325"/>
            <a:ext cx="998538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38" name="Rectangle 112"/>
          <p:cNvSpPr>
            <a:spLocks noChangeArrowheads="1"/>
          </p:cNvSpPr>
          <p:nvPr/>
        </p:nvSpPr>
        <p:spPr bwMode="auto">
          <a:xfrm>
            <a:off x="3733800" y="4419600"/>
            <a:ext cx="6588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Nymphenbu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39" name="Rectangle 113"/>
          <p:cNvSpPr>
            <a:spLocks noChangeArrowheads="1"/>
          </p:cNvSpPr>
          <p:nvPr/>
        </p:nvSpPr>
        <p:spPr bwMode="auto">
          <a:xfrm>
            <a:off x="4329112" y="4419600"/>
            <a:ext cx="1063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rg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40" name="Rectangle 114"/>
          <p:cNvSpPr>
            <a:spLocks noChangeArrowheads="1"/>
          </p:cNvSpPr>
          <p:nvPr/>
        </p:nvSpPr>
        <p:spPr bwMode="auto">
          <a:xfrm>
            <a:off x="4430712" y="441960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41" name="Freeform 115"/>
          <p:cNvSpPr>
            <a:spLocks noEditPoints="1"/>
          </p:cNvSpPr>
          <p:nvPr/>
        </p:nvSpPr>
        <p:spPr bwMode="auto">
          <a:xfrm>
            <a:off x="4503737" y="4327525"/>
            <a:ext cx="92075" cy="179387"/>
          </a:xfrm>
          <a:custGeom>
            <a:avLst/>
            <a:gdLst>
              <a:gd name="T0" fmla="*/ 10 w 58"/>
              <a:gd name="T1" fmla="*/ 113 h 113"/>
              <a:gd name="T2" fmla="*/ 43 w 58"/>
              <a:gd name="T3" fmla="*/ 23 h 113"/>
              <a:gd name="T4" fmla="*/ 32 w 58"/>
              <a:gd name="T5" fmla="*/ 19 h 113"/>
              <a:gd name="T6" fmla="*/ 0 w 58"/>
              <a:gd name="T7" fmla="*/ 109 h 113"/>
              <a:gd name="T8" fmla="*/ 10 w 58"/>
              <a:gd name="T9" fmla="*/ 113 h 113"/>
              <a:gd name="T10" fmla="*/ 58 w 58"/>
              <a:gd name="T11" fmla="*/ 28 h 113"/>
              <a:gd name="T12" fmla="*/ 45 w 58"/>
              <a:gd name="T13" fmla="*/ 0 h 113"/>
              <a:gd name="T14" fmla="*/ 17 w 58"/>
              <a:gd name="T15" fmla="*/ 13 h 113"/>
              <a:gd name="T16" fmla="*/ 30 w 58"/>
              <a:gd name="T17" fmla="*/ 41 h 113"/>
              <a:gd name="T18" fmla="*/ 58 w 58"/>
              <a:gd name="T19" fmla="*/ 2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" h="113">
                <a:moveTo>
                  <a:pt x="10" y="113"/>
                </a:moveTo>
                <a:lnTo>
                  <a:pt x="43" y="23"/>
                </a:lnTo>
                <a:lnTo>
                  <a:pt x="32" y="19"/>
                </a:lnTo>
                <a:lnTo>
                  <a:pt x="0" y="109"/>
                </a:lnTo>
                <a:lnTo>
                  <a:pt x="10" y="113"/>
                </a:lnTo>
                <a:close/>
                <a:moveTo>
                  <a:pt x="58" y="28"/>
                </a:moveTo>
                <a:lnTo>
                  <a:pt x="45" y="0"/>
                </a:lnTo>
                <a:lnTo>
                  <a:pt x="17" y="13"/>
                </a:lnTo>
                <a:lnTo>
                  <a:pt x="30" y="41"/>
                </a:lnTo>
                <a:lnTo>
                  <a:pt x="58" y="28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3" name="Freeform 117"/>
          <p:cNvSpPr>
            <a:spLocks noEditPoints="1"/>
          </p:cNvSpPr>
          <p:nvPr/>
        </p:nvSpPr>
        <p:spPr bwMode="auto">
          <a:xfrm>
            <a:off x="5164137" y="1217613"/>
            <a:ext cx="228600" cy="133350"/>
          </a:xfrm>
          <a:custGeom>
            <a:avLst/>
            <a:gdLst>
              <a:gd name="T0" fmla="*/ 7 w 144"/>
              <a:gd name="T1" fmla="*/ 0 h 84"/>
              <a:gd name="T2" fmla="*/ 125 w 144"/>
              <a:gd name="T3" fmla="*/ 55 h 84"/>
              <a:gd name="T4" fmla="*/ 119 w 144"/>
              <a:gd name="T5" fmla="*/ 70 h 84"/>
              <a:gd name="T6" fmla="*/ 0 w 144"/>
              <a:gd name="T7" fmla="*/ 15 h 84"/>
              <a:gd name="T8" fmla="*/ 7 w 144"/>
              <a:gd name="T9" fmla="*/ 0 h 84"/>
              <a:gd name="T10" fmla="*/ 132 w 144"/>
              <a:gd name="T11" fmla="*/ 40 h 84"/>
              <a:gd name="T12" fmla="*/ 144 w 144"/>
              <a:gd name="T13" fmla="*/ 72 h 84"/>
              <a:gd name="T14" fmla="*/ 112 w 144"/>
              <a:gd name="T15" fmla="*/ 84 h 84"/>
              <a:gd name="T16" fmla="*/ 100 w 144"/>
              <a:gd name="T17" fmla="*/ 52 h 84"/>
              <a:gd name="T18" fmla="*/ 132 w 144"/>
              <a:gd name="T19" fmla="*/ 4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84">
                <a:moveTo>
                  <a:pt x="7" y="0"/>
                </a:moveTo>
                <a:lnTo>
                  <a:pt x="125" y="55"/>
                </a:lnTo>
                <a:lnTo>
                  <a:pt x="119" y="70"/>
                </a:lnTo>
                <a:lnTo>
                  <a:pt x="0" y="15"/>
                </a:lnTo>
                <a:lnTo>
                  <a:pt x="7" y="0"/>
                </a:lnTo>
                <a:close/>
                <a:moveTo>
                  <a:pt x="132" y="40"/>
                </a:moveTo>
                <a:lnTo>
                  <a:pt x="144" y="72"/>
                </a:lnTo>
                <a:lnTo>
                  <a:pt x="112" y="84"/>
                </a:lnTo>
                <a:lnTo>
                  <a:pt x="100" y="52"/>
                </a:lnTo>
                <a:lnTo>
                  <a:pt x="132" y="40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4" name="Freeform 118"/>
          <p:cNvSpPr>
            <a:spLocks noEditPoints="1"/>
          </p:cNvSpPr>
          <p:nvPr/>
        </p:nvSpPr>
        <p:spPr bwMode="auto">
          <a:xfrm>
            <a:off x="2657475" y="2951163"/>
            <a:ext cx="261938" cy="77787"/>
          </a:xfrm>
          <a:custGeom>
            <a:avLst/>
            <a:gdLst>
              <a:gd name="T0" fmla="*/ 1 w 165"/>
              <a:gd name="T1" fmla="*/ 11 h 49"/>
              <a:gd name="T2" fmla="*/ 141 w 165"/>
              <a:gd name="T3" fmla="*/ 16 h 49"/>
              <a:gd name="T4" fmla="*/ 140 w 165"/>
              <a:gd name="T5" fmla="*/ 33 h 49"/>
              <a:gd name="T6" fmla="*/ 0 w 165"/>
              <a:gd name="T7" fmla="*/ 27 h 49"/>
              <a:gd name="T8" fmla="*/ 1 w 165"/>
              <a:gd name="T9" fmla="*/ 11 h 49"/>
              <a:gd name="T10" fmla="*/ 141 w 165"/>
              <a:gd name="T11" fmla="*/ 0 h 49"/>
              <a:gd name="T12" fmla="*/ 165 w 165"/>
              <a:gd name="T13" fmla="*/ 25 h 49"/>
              <a:gd name="T14" fmla="*/ 140 w 165"/>
              <a:gd name="T15" fmla="*/ 49 h 49"/>
              <a:gd name="T16" fmla="*/ 116 w 165"/>
              <a:gd name="T17" fmla="*/ 24 h 49"/>
              <a:gd name="T18" fmla="*/ 141 w 165"/>
              <a:gd name="T1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" h="49">
                <a:moveTo>
                  <a:pt x="1" y="11"/>
                </a:moveTo>
                <a:lnTo>
                  <a:pt x="141" y="16"/>
                </a:lnTo>
                <a:lnTo>
                  <a:pt x="140" y="33"/>
                </a:lnTo>
                <a:lnTo>
                  <a:pt x="0" y="27"/>
                </a:lnTo>
                <a:lnTo>
                  <a:pt x="1" y="11"/>
                </a:lnTo>
                <a:close/>
                <a:moveTo>
                  <a:pt x="141" y="0"/>
                </a:moveTo>
                <a:lnTo>
                  <a:pt x="165" y="25"/>
                </a:lnTo>
                <a:lnTo>
                  <a:pt x="140" y="49"/>
                </a:lnTo>
                <a:lnTo>
                  <a:pt x="116" y="24"/>
                </a:lnTo>
                <a:lnTo>
                  <a:pt x="141" y="0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5" name="Freeform 119"/>
          <p:cNvSpPr>
            <a:spLocks noEditPoints="1"/>
          </p:cNvSpPr>
          <p:nvPr/>
        </p:nvSpPr>
        <p:spPr bwMode="auto">
          <a:xfrm>
            <a:off x="5822950" y="3228975"/>
            <a:ext cx="134938" cy="160337"/>
          </a:xfrm>
          <a:custGeom>
            <a:avLst/>
            <a:gdLst>
              <a:gd name="T0" fmla="*/ 72 w 85"/>
              <a:gd name="T1" fmla="*/ 101 h 101"/>
              <a:gd name="T2" fmla="*/ 13 w 85"/>
              <a:gd name="T3" fmla="*/ 24 h 101"/>
              <a:gd name="T4" fmla="*/ 26 w 85"/>
              <a:gd name="T5" fmla="*/ 14 h 101"/>
              <a:gd name="T6" fmla="*/ 85 w 85"/>
              <a:gd name="T7" fmla="*/ 90 h 101"/>
              <a:gd name="T8" fmla="*/ 72 w 85"/>
              <a:gd name="T9" fmla="*/ 101 h 101"/>
              <a:gd name="T10" fmla="*/ 0 w 85"/>
              <a:gd name="T11" fmla="*/ 34 h 101"/>
              <a:gd name="T12" fmla="*/ 4 w 85"/>
              <a:gd name="T13" fmla="*/ 0 h 101"/>
              <a:gd name="T14" fmla="*/ 38 w 85"/>
              <a:gd name="T15" fmla="*/ 4 h 101"/>
              <a:gd name="T16" fmla="*/ 34 w 85"/>
              <a:gd name="T17" fmla="*/ 38 h 101"/>
              <a:gd name="T18" fmla="*/ 0 w 85"/>
              <a:gd name="T19" fmla="*/ 34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" h="101">
                <a:moveTo>
                  <a:pt x="72" y="101"/>
                </a:moveTo>
                <a:lnTo>
                  <a:pt x="13" y="24"/>
                </a:lnTo>
                <a:lnTo>
                  <a:pt x="26" y="14"/>
                </a:lnTo>
                <a:lnTo>
                  <a:pt x="85" y="90"/>
                </a:lnTo>
                <a:lnTo>
                  <a:pt x="72" y="101"/>
                </a:lnTo>
                <a:close/>
                <a:moveTo>
                  <a:pt x="0" y="34"/>
                </a:moveTo>
                <a:lnTo>
                  <a:pt x="4" y="0"/>
                </a:lnTo>
                <a:lnTo>
                  <a:pt x="38" y="4"/>
                </a:lnTo>
                <a:lnTo>
                  <a:pt x="34" y="38"/>
                </a:lnTo>
                <a:lnTo>
                  <a:pt x="0" y="3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6" name="Freeform 120"/>
          <p:cNvSpPr>
            <a:spLocks noEditPoints="1"/>
          </p:cNvSpPr>
          <p:nvPr/>
        </p:nvSpPr>
        <p:spPr bwMode="auto">
          <a:xfrm>
            <a:off x="6897687" y="2754313"/>
            <a:ext cx="177800" cy="138112"/>
          </a:xfrm>
          <a:custGeom>
            <a:avLst/>
            <a:gdLst>
              <a:gd name="T0" fmla="*/ 103 w 112"/>
              <a:gd name="T1" fmla="*/ 0 h 87"/>
              <a:gd name="T2" fmla="*/ 16 w 112"/>
              <a:gd name="T3" fmla="*/ 60 h 87"/>
              <a:gd name="T4" fmla="*/ 25 w 112"/>
              <a:gd name="T5" fmla="*/ 73 h 87"/>
              <a:gd name="T6" fmla="*/ 112 w 112"/>
              <a:gd name="T7" fmla="*/ 14 h 87"/>
              <a:gd name="T8" fmla="*/ 103 w 112"/>
              <a:gd name="T9" fmla="*/ 0 h 87"/>
              <a:gd name="T10" fmla="*/ 7 w 112"/>
              <a:gd name="T11" fmla="*/ 46 h 87"/>
              <a:gd name="T12" fmla="*/ 0 w 112"/>
              <a:gd name="T13" fmla="*/ 80 h 87"/>
              <a:gd name="T14" fmla="*/ 34 w 112"/>
              <a:gd name="T15" fmla="*/ 87 h 87"/>
              <a:gd name="T16" fmla="*/ 40 w 112"/>
              <a:gd name="T17" fmla="*/ 53 h 87"/>
              <a:gd name="T18" fmla="*/ 7 w 112"/>
              <a:gd name="T19" fmla="*/ 46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87">
                <a:moveTo>
                  <a:pt x="103" y="0"/>
                </a:moveTo>
                <a:lnTo>
                  <a:pt x="16" y="60"/>
                </a:lnTo>
                <a:lnTo>
                  <a:pt x="25" y="73"/>
                </a:lnTo>
                <a:lnTo>
                  <a:pt x="112" y="14"/>
                </a:lnTo>
                <a:lnTo>
                  <a:pt x="103" y="0"/>
                </a:lnTo>
                <a:close/>
                <a:moveTo>
                  <a:pt x="7" y="46"/>
                </a:moveTo>
                <a:lnTo>
                  <a:pt x="0" y="80"/>
                </a:lnTo>
                <a:lnTo>
                  <a:pt x="34" y="87"/>
                </a:lnTo>
                <a:lnTo>
                  <a:pt x="40" y="53"/>
                </a:lnTo>
                <a:lnTo>
                  <a:pt x="7" y="46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7" name="Freeform 121"/>
          <p:cNvSpPr>
            <a:spLocks noEditPoints="1"/>
          </p:cNvSpPr>
          <p:nvPr/>
        </p:nvSpPr>
        <p:spPr bwMode="auto">
          <a:xfrm>
            <a:off x="7131050" y="2951163"/>
            <a:ext cx="133350" cy="160337"/>
          </a:xfrm>
          <a:custGeom>
            <a:avLst/>
            <a:gdLst>
              <a:gd name="T0" fmla="*/ 71 w 84"/>
              <a:gd name="T1" fmla="*/ 101 h 101"/>
              <a:gd name="T2" fmla="*/ 12 w 84"/>
              <a:gd name="T3" fmla="*/ 24 h 101"/>
              <a:gd name="T4" fmla="*/ 25 w 84"/>
              <a:gd name="T5" fmla="*/ 14 h 101"/>
              <a:gd name="T6" fmla="*/ 84 w 84"/>
              <a:gd name="T7" fmla="*/ 90 h 101"/>
              <a:gd name="T8" fmla="*/ 71 w 84"/>
              <a:gd name="T9" fmla="*/ 101 h 101"/>
              <a:gd name="T10" fmla="*/ 0 w 84"/>
              <a:gd name="T11" fmla="*/ 34 h 101"/>
              <a:gd name="T12" fmla="*/ 4 w 84"/>
              <a:gd name="T13" fmla="*/ 0 h 101"/>
              <a:gd name="T14" fmla="*/ 38 w 84"/>
              <a:gd name="T15" fmla="*/ 4 h 101"/>
              <a:gd name="T16" fmla="*/ 34 w 84"/>
              <a:gd name="T17" fmla="*/ 38 h 101"/>
              <a:gd name="T18" fmla="*/ 0 w 84"/>
              <a:gd name="T19" fmla="*/ 34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101">
                <a:moveTo>
                  <a:pt x="71" y="101"/>
                </a:moveTo>
                <a:lnTo>
                  <a:pt x="12" y="24"/>
                </a:lnTo>
                <a:lnTo>
                  <a:pt x="25" y="14"/>
                </a:lnTo>
                <a:lnTo>
                  <a:pt x="84" y="90"/>
                </a:lnTo>
                <a:lnTo>
                  <a:pt x="71" y="101"/>
                </a:lnTo>
                <a:close/>
                <a:moveTo>
                  <a:pt x="0" y="34"/>
                </a:moveTo>
                <a:lnTo>
                  <a:pt x="4" y="0"/>
                </a:lnTo>
                <a:lnTo>
                  <a:pt x="38" y="4"/>
                </a:lnTo>
                <a:lnTo>
                  <a:pt x="34" y="38"/>
                </a:lnTo>
                <a:lnTo>
                  <a:pt x="0" y="3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8" name="Freeform 122"/>
          <p:cNvSpPr>
            <a:spLocks noEditPoints="1"/>
          </p:cNvSpPr>
          <p:nvPr/>
        </p:nvSpPr>
        <p:spPr bwMode="auto">
          <a:xfrm>
            <a:off x="5149850" y="1400175"/>
            <a:ext cx="228600" cy="101600"/>
          </a:xfrm>
          <a:custGeom>
            <a:avLst/>
            <a:gdLst>
              <a:gd name="T0" fmla="*/ 4 w 144"/>
              <a:gd name="T1" fmla="*/ 64 h 64"/>
              <a:gd name="T2" fmla="*/ 122 w 144"/>
              <a:gd name="T3" fmla="*/ 31 h 64"/>
              <a:gd name="T4" fmla="*/ 118 w 144"/>
              <a:gd name="T5" fmla="*/ 16 h 64"/>
              <a:gd name="T6" fmla="*/ 0 w 144"/>
              <a:gd name="T7" fmla="*/ 48 h 64"/>
              <a:gd name="T8" fmla="*/ 4 w 144"/>
              <a:gd name="T9" fmla="*/ 64 h 64"/>
              <a:gd name="T10" fmla="*/ 127 w 144"/>
              <a:gd name="T11" fmla="*/ 47 h 64"/>
              <a:gd name="T12" fmla="*/ 144 w 144"/>
              <a:gd name="T13" fmla="*/ 17 h 64"/>
              <a:gd name="T14" fmla="*/ 114 w 144"/>
              <a:gd name="T15" fmla="*/ 0 h 64"/>
              <a:gd name="T16" fmla="*/ 97 w 144"/>
              <a:gd name="T17" fmla="*/ 30 h 64"/>
              <a:gd name="T18" fmla="*/ 127 w 144"/>
              <a:gd name="T19" fmla="*/ 4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64">
                <a:moveTo>
                  <a:pt x="4" y="64"/>
                </a:moveTo>
                <a:lnTo>
                  <a:pt x="122" y="31"/>
                </a:lnTo>
                <a:lnTo>
                  <a:pt x="118" y="16"/>
                </a:lnTo>
                <a:lnTo>
                  <a:pt x="0" y="48"/>
                </a:lnTo>
                <a:lnTo>
                  <a:pt x="4" y="64"/>
                </a:lnTo>
                <a:close/>
                <a:moveTo>
                  <a:pt x="127" y="47"/>
                </a:moveTo>
                <a:lnTo>
                  <a:pt x="144" y="17"/>
                </a:lnTo>
                <a:lnTo>
                  <a:pt x="114" y="0"/>
                </a:lnTo>
                <a:lnTo>
                  <a:pt x="97" y="30"/>
                </a:lnTo>
                <a:lnTo>
                  <a:pt x="127" y="47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49" name="Freeform 123"/>
          <p:cNvSpPr>
            <a:spLocks noEditPoints="1"/>
          </p:cNvSpPr>
          <p:nvPr/>
        </p:nvSpPr>
        <p:spPr bwMode="auto">
          <a:xfrm>
            <a:off x="6777037" y="1350963"/>
            <a:ext cx="296863" cy="184150"/>
          </a:xfrm>
          <a:custGeom>
            <a:avLst/>
            <a:gdLst>
              <a:gd name="T0" fmla="*/ 179 w 187"/>
              <a:gd name="T1" fmla="*/ 116 h 116"/>
              <a:gd name="T2" fmla="*/ 17 w 187"/>
              <a:gd name="T3" fmla="*/ 29 h 116"/>
              <a:gd name="T4" fmla="*/ 25 w 187"/>
              <a:gd name="T5" fmla="*/ 15 h 116"/>
              <a:gd name="T6" fmla="*/ 187 w 187"/>
              <a:gd name="T7" fmla="*/ 102 h 116"/>
              <a:gd name="T8" fmla="*/ 179 w 187"/>
              <a:gd name="T9" fmla="*/ 116 h 116"/>
              <a:gd name="T10" fmla="*/ 10 w 187"/>
              <a:gd name="T11" fmla="*/ 44 h 116"/>
              <a:gd name="T12" fmla="*/ 0 w 187"/>
              <a:gd name="T13" fmla="*/ 10 h 116"/>
              <a:gd name="T14" fmla="*/ 32 w 187"/>
              <a:gd name="T15" fmla="*/ 0 h 116"/>
              <a:gd name="T16" fmla="*/ 42 w 187"/>
              <a:gd name="T17" fmla="*/ 33 h 116"/>
              <a:gd name="T18" fmla="*/ 10 w 187"/>
              <a:gd name="T19" fmla="*/ 44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7" h="116">
                <a:moveTo>
                  <a:pt x="179" y="116"/>
                </a:moveTo>
                <a:lnTo>
                  <a:pt x="17" y="29"/>
                </a:lnTo>
                <a:lnTo>
                  <a:pt x="25" y="15"/>
                </a:lnTo>
                <a:lnTo>
                  <a:pt x="187" y="102"/>
                </a:lnTo>
                <a:lnTo>
                  <a:pt x="179" y="116"/>
                </a:lnTo>
                <a:close/>
                <a:moveTo>
                  <a:pt x="10" y="44"/>
                </a:moveTo>
                <a:lnTo>
                  <a:pt x="0" y="10"/>
                </a:lnTo>
                <a:lnTo>
                  <a:pt x="32" y="0"/>
                </a:lnTo>
                <a:lnTo>
                  <a:pt x="42" y="33"/>
                </a:lnTo>
                <a:lnTo>
                  <a:pt x="10" y="4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50" name="Freeform 124"/>
          <p:cNvSpPr>
            <a:spLocks noEditPoints="1"/>
          </p:cNvSpPr>
          <p:nvPr/>
        </p:nvSpPr>
        <p:spPr bwMode="auto">
          <a:xfrm>
            <a:off x="6829425" y="1182688"/>
            <a:ext cx="274638" cy="111125"/>
          </a:xfrm>
          <a:custGeom>
            <a:avLst/>
            <a:gdLst>
              <a:gd name="T0" fmla="*/ 169 w 173"/>
              <a:gd name="T1" fmla="*/ 70 h 70"/>
              <a:gd name="T2" fmla="*/ 21 w 173"/>
              <a:gd name="T3" fmla="*/ 32 h 70"/>
              <a:gd name="T4" fmla="*/ 25 w 173"/>
              <a:gd name="T5" fmla="*/ 16 h 70"/>
              <a:gd name="T6" fmla="*/ 173 w 173"/>
              <a:gd name="T7" fmla="*/ 54 h 70"/>
              <a:gd name="T8" fmla="*/ 169 w 173"/>
              <a:gd name="T9" fmla="*/ 70 h 70"/>
              <a:gd name="T10" fmla="*/ 17 w 173"/>
              <a:gd name="T11" fmla="*/ 48 h 70"/>
              <a:gd name="T12" fmla="*/ 0 w 173"/>
              <a:gd name="T13" fmla="*/ 18 h 70"/>
              <a:gd name="T14" fmla="*/ 29 w 173"/>
              <a:gd name="T15" fmla="*/ 0 h 70"/>
              <a:gd name="T16" fmla="*/ 47 w 173"/>
              <a:gd name="T17" fmla="*/ 30 h 70"/>
              <a:gd name="T18" fmla="*/ 17 w 173"/>
              <a:gd name="T19" fmla="*/ 4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3" h="70">
                <a:moveTo>
                  <a:pt x="169" y="70"/>
                </a:moveTo>
                <a:lnTo>
                  <a:pt x="21" y="32"/>
                </a:lnTo>
                <a:lnTo>
                  <a:pt x="25" y="16"/>
                </a:lnTo>
                <a:lnTo>
                  <a:pt x="173" y="54"/>
                </a:lnTo>
                <a:lnTo>
                  <a:pt x="169" y="70"/>
                </a:lnTo>
                <a:close/>
                <a:moveTo>
                  <a:pt x="17" y="48"/>
                </a:moveTo>
                <a:lnTo>
                  <a:pt x="0" y="18"/>
                </a:lnTo>
                <a:lnTo>
                  <a:pt x="29" y="0"/>
                </a:lnTo>
                <a:lnTo>
                  <a:pt x="47" y="30"/>
                </a:lnTo>
                <a:lnTo>
                  <a:pt x="17" y="48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51" name="Freeform 125"/>
          <p:cNvSpPr>
            <a:spLocks noEditPoints="1"/>
          </p:cNvSpPr>
          <p:nvPr/>
        </p:nvSpPr>
        <p:spPr bwMode="auto">
          <a:xfrm>
            <a:off x="6740525" y="1003300"/>
            <a:ext cx="138113" cy="141287"/>
          </a:xfrm>
          <a:custGeom>
            <a:avLst/>
            <a:gdLst>
              <a:gd name="T0" fmla="*/ 76 w 87"/>
              <a:gd name="T1" fmla="*/ 0 h 89"/>
              <a:gd name="T2" fmla="*/ 11 w 87"/>
              <a:gd name="T3" fmla="*/ 66 h 89"/>
              <a:gd name="T4" fmla="*/ 23 w 87"/>
              <a:gd name="T5" fmla="*/ 78 h 89"/>
              <a:gd name="T6" fmla="*/ 87 w 87"/>
              <a:gd name="T7" fmla="*/ 12 h 89"/>
              <a:gd name="T8" fmla="*/ 76 w 87"/>
              <a:gd name="T9" fmla="*/ 0 h 89"/>
              <a:gd name="T10" fmla="*/ 0 w 87"/>
              <a:gd name="T11" fmla="*/ 55 h 89"/>
              <a:gd name="T12" fmla="*/ 0 w 87"/>
              <a:gd name="T13" fmla="*/ 89 h 89"/>
              <a:gd name="T14" fmla="*/ 34 w 87"/>
              <a:gd name="T15" fmla="*/ 89 h 89"/>
              <a:gd name="T16" fmla="*/ 34 w 87"/>
              <a:gd name="T17" fmla="*/ 54 h 89"/>
              <a:gd name="T18" fmla="*/ 0 w 87"/>
              <a:gd name="T19" fmla="*/ 55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89">
                <a:moveTo>
                  <a:pt x="76" y="0"/>
                </a:moveTo>
                <a:lnTo>
                  <a:pt x="11" y="66"/>
                </a:lnTo>
                <a:lnTo>
                  <a:pt x="23" y="78"/>
                </a:lnTo>
                <a:lnTo>
                  <a:pt x="87" y="12"/>
                </a:lnTo>
                <a:lnTo>
                  <a:pt x="76" y="0"/>
                </a:lnTo>
                <a:close/>
                <a:moveTo>
                  <a:pt x="0" y="55"/>
                </a:moveTo>
                <a:lnTo>
                  <a:pt x="0" y="89"/>
                </a:lnTo>
                <a:lnTo>
                  <a:pt x="34" y="89"/>
                </a:lnTo>
                <a:lnTo>
                  <a:pt x="34" y="54"/>
                </a:lnTo>
                <a:lnTo>
                  <a:pt x="0" y="55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52" name="Rectangle 126"/>
          <p:cNvSpPr>
            <a:spLocks noChangeArrowheads="1"/>
          </p:cNvSpPr>
          <p:nvPr/>
        </p:nvSpPr>
        <p:spPr bwMode="auto">
          <a:xfrm>
            <a:off x="5981700" y="1143000"/>
            <a:ext cx="657225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53" name="Rectangle 127"/>
          <p:cNvSpPr>
            <a:spLocks noChangeArrowheads="1"/>
          </p:cNvSpPr>
          <p:nvPr/>
        </p:nvSpPr>
        <p:spPr bwMode="auto">
          <a:xfrm>
            <a:off x="6067425" y="1184275"/>
            <a:ext cx="4032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Tsarsko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4" name="Rectangle 128"/>
          <p:cNvSpPr>
            <a:spLocks noChangeArrowheads="1"/>
          </p:cNvSpPr>
          <p:nvPr/>
        </p:nvSpPr>
        <p:spPr bwMode="auto">
          <a:xfrm>
            <a:off x="6462712" y="1184275"/>
            <a:ext cx="31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ï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5" name="Rectangle 129"/>
          <p:cNvSpPr>
            <a:spLocks noChangeArrowheads="1"/>
          </p:cNvSpPr>
          <p:nvPr/>
        </p:nvSpPr>
        <p:spPr bwMode="auto">
          <a:xfrm>
            <a:off x="6491287" y="1184275"/>
            <a:ext cx="635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6" name="Rectangle 130"/>
          <p:cNvSpPr>
            <a:spLocks noChangeArrowheads="1"/>
          </p:cNvSpPr>
          <p:nvPr/>
        </p:nvSpPr>
        <p:spPr bwMode="auto">
          <a:xfrm>
            <a:off x="6548437" y="118427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7" name="Rectangle 131"/>
          <p:cNvSpPr>
            <a:spLocks noChangeArrowheads="1"/>
          </p:cNvSpPr>
          <p:nvPr/>
        </p:nvSpPr>
        <p:spPr bwMode="auto">
          <a:xfrm>
            <a:off x="6067425" y="1330325"/>
            <a:ext cx="2254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Selo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8" name="Rectangle 132"/>
          <p:cNvSpPr>
            <a:spLocks noChangeArrowheads="1"/>
          </p:cNvSpPr>
          <p:nvPr/>
        </p:nvSpPr>
        <p:spPr bwMode="auto">
          <a:xfrm>
            <a:off x="6284912" y="133032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9" name="Freeform 133"/>
          <p:cNvSpPr>
            <a:spLocks noEditPoints="1"/>
          </p:cNvSpPr>
          <p:nvPr/>
        </p:nvSpPr>
        <p:spPr bwMode="auto">
          <a:xfrm>
            <a:off x="6423025" y="1243013"/>
            <a:ext cx="381000" cy="146050"/>
          </a:xfrm>
          <a:custGeom>
            <a:avLst/>
            <a:gdLst>
              <a:gd name="T0" fmla="*/ 4 w 240"/>
              <a:gd name="T1" fmla="*/ 92 h 92"/>
              <a:gd name="T2" fmla="*/ 219 w 240"/>
              <a:gd name="T3" fmla="*/ 32 h 92"/>
              <a:gd name="T4" fmla="*/ 215 w 240"/>
              <a:gd name="T5" fmla="*/ 16 h 92"/>
              <a:gd name="T6" fmla="*/ 0 w 240"/>
              <a:gd name="T7" fmla="*/ 76 h 92"/>
              <a:gd name="T8" fmla="*/ 4 w 240"/>
              <a:gd name="T9" fmla="*/ 92 h 92"/>
              <a:gd name="T10" fmla="*/ 223 w 240"/>
              <a:gd name="T11" fmla="*/ 48 h 92"/>
              <a:gd name="T12" fmla="*/ 240 w 240"/>
              <a:gd name="T13" fmla="*/ 17 h 92"/>
              <a:gd name="T14" fmla="*/ 210 w 240"/>
              <a:gd name="T15" fmla="*/ 0 h 92"/>
              <a:gd name="T16" fmla="*/ 194 w 240"/>
              <a:gd name="T17" fmla="*/ 30 h 92"/>
              <a:gd name="T18" fmla="*/ 223 w 240"/>
              <a:gd name="T19" fmla="*/ 4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0" h="92">
                <a:moveTo>
                  <a:pt x="4" y="92"/>
                </a:moveTo>
                <a:lnTo>
                  <a:pt x="219" y="32"/>
                </a:lnTo>
                <a:lnTo>
                  <a:pt x="215" y="16"/>
                </a:lnTo>
                <a:lnTo>
                  <a:pt x="0" y="76"/>
                </a:lnTo>
                <a:lnTo>
                  <a:pt x="4" y="92"/>
                </a:lnTo>
                <a:close/>
                <a:moveTo>
                  <a:pt x="223" y="48"/>
                </a:moveTo>
                <a:lnTo>
                  <a:pt x="240" y="17"/>
                </a:lnTo>
                <a:lnTo>
                  <a:pt x="210" y="0"/>
                </a:lnTo>
                <a:lnTo>
                  <a:pt x="194" y="30"/>
                </a:lnTo>
                <a:lnTo>
                  <a:pt x="223" y="48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0" name="Rectangle 134"/>
          <p:cNvSpPr>
            <a:spLocks noChangeArrowheads="1"/>
          </p:cNvSpPr>
          <p:nvPr/>
        </p:nvSpPr>
        <p:spPr bwMode="auto">
          <a:xfrm>
            <a:off x="6170612" y="3449638"/>
            <a:ext cx="341313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1" name="Rectangle 135"/>
          <p:cNvSpPr>
            <a:spLocks noChangeArrowheads="1"/>
          </p:cNvSpPr>
          <p:nvPr/>
        </p:nvSpPr>
        <p:spPr bwMode="auto">
          <a:xfrm>
            <a:off x="6256337" y="349250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62" name="Freeform 136"/>
          <p:cNvSpPr>
            <a:spLocks noEditPoints="1"/>
          </p:cNvSpPr>
          <p:nvPr/>
        </p:nvSpPr>
        <p:spPr bwMode="auto">
          <a:xfrm>
            <a:off x="4102100" y="5059363"/>
            <a:ext cx="187325" cy="68262"/>
          </a:xfrm>
          <a:custGeom>
            <a:avLst/>
            <a:gdLst>
              <a:gd name="T0" fmla="*/ 0 w 118"/>
              <a:gd name="T1" fmla="*/ 16 h 43"/>
              <a:gd name="T2" fmla="*/ 97 w 118"/>
              <a:gd name="T3" fmla="*/ 16 h 43"/>
              <a:gd name="T4" fmla="*/ 97 w 118"/>
              <a:gd name="T5" fmla="*/ 27 h 43"/>
              <a:gd name="T6" fmla="*/ 0 w 118"/>
              <a:gd name="T7" fmla="*/ 27 h 43"/>
              <a:gd name="T8" fmla="*/ 0 w 118"/>
              <a:gd name="T9" fmla="*/ 16 h 43"/>
              <a:gd name="T10" fmla="*/ 97 w 118"/>
              <a:gd name="T11" fmla="*/ 0 h 43"/>
              <a:gd name="T12" fmla="*/ 118 w 118"/>
              <a:gd name="T13" fmla="*/ 22 h 43"/>
              <a:gd name="T14" fmla="*/ 97 w 118"/>
              <a:gd name="T15" fmla="*/ 43 h 43"/>
              <a:gd name="T16" fmla="*/ 75 w 118"/>
              <a:gd name="T17" fmla="*/ 22 h 43"/>
              <a:gd name="T18" fmla="*/ 97 w 118"/>
              <a:gd name="T19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43">
                <a:moveTo>
                  <a:pt x="0" y="16"/>
                </a:moveTo>
                <a:lnTo>
                  <a:pt x="97" y="16"/>
                </a:lnTo>
                <a:lnTo>
                  <a:pt x="97" y="27"/>
                </a:lnTo>
                <a:lnTo>
                  <a:pt x="0" y="27"/>
                </a:lnTo>
                <a:lnTo>
                  <a:pt x="0" y="16"/>
                </a:lnTo>
                <a:close/>
                <a:moveTo>
                  <a:pt x="97" y="0"/>
                </a:moveTo>
                <a:lnTo>
                  <a:pt x="118" y="22"/>
                </a:lnTo>
                <a:lnTo>
                  <a:pt x="97" y="43"/>
                </a:lnTo>
                <a:lnTo>
                  <a:pt x="75" y="22"/>
                </a:lnTo>
                <a:lnTo>
                  <a:pt x="97" y="0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3" name="Rectangle 137"/>
          <p:cNvSpPr>
            <a:spLocks noChangeArrowheads="1"/>
          </p:cNvSpPr>
          <p:nvPr/>
        </p:nvSpPr>
        <p:spPr bwMode="auto">
          <a:xfrm>
            <a:off x="1939925" y="5287963"/>
            <a:ext cx="846138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4" name="Freeform 138"/>
          <p:cNvSpPr>
            <a:spLocks noEditPoints="1"/>
          </p:cNvSpPr>
          <p:nvPr/>
        </p:nvSpPr>
        <p:spPr bwMode="auto">
          <a:xfrm>
            <a:off x="1938337" y="5284788"/>
            <a:ext cx="850900" cy="223837"/>
          </a:xfrm>
          <a:custGeom>
            <a:avLst/>
            <a:gdLst>
              <a:gd name="T0" fmla="*/ 0 w 4983"/>
              <a:gd name="T1" fmla="*/ 16 h 1283"/>
              <a:gd name="T2" fmla="*/ 16 w 4983"/>
              <a:gd name="T3" fmla="*/ 0 h 1283"/>
              <a:gd name="T4" fmla="*/ 4966 w 4983"/>
              <a:gd name="T5" fmla="*/ 0 h 1283"/>
              <a:gd name="T6" fmla="*/ 4983 w 4983"/>
              <a:gd name="T7" fmla="*/ 16 h 1283"/>
              <a:gd name="T8" fmla="*/ 4983 w 4983"/>
              <a:gd name="T9" fmla="*/ 1266 h 1283"/>
              <a:gd name="T10" fmla="*/ 4966 w 4983"/>
              <a:gd name="T11" fmla="*/ 1283 h 1283"/>
              <a:gd name="T12" fmla="*/ 16 w 4983"/>
              <a:gd name="T13" fmla="*/ 1283 h 1283"/>
              <a:gd name="T14" fmla="*/ 0 w 4983"/>
              <a:gd name="T15" fmla="*/ 1266 h 1283"/>
              <a:gd name="T16" fmla="*/ 0 w 4983"/>
              <a:gd name="T17" fmla="*/ 16 h 1283"/>
              <a:gd name="T18" fmla="*/ 33 w 4983"/>
              <a:gd name="T19" fmla="*/ 1266 h 1283"/>
              <a:gd name="T20" fmla="*/ 16 w 4983"/>
              <a:gd name="T21" fmla="*/ 1250 h 1283"/>
              <a:gd name="T22" fmla="*/ 4966 w 4983"/>
              <a:gd name="T23" fmla="*/ 1250 h 1283"/>
              <a:gd name="T24" fmla="*/ 4950 w 4983"/>
              <a:gd name="T25" fmla="*/ 1266 h 1283"/>
              <a:gd name="T26" fmla="*/ 4950 w 4983"/>
              <a:gd name="T27" fmla="*/ 16 h 1283"/>
              <a:gd name="T28" fmla="*/ 4966 w 4983"/>
              <a:gd name="T29" fmla="*/ 33 h 1283"/>
              <a:gd name="T30" fmla="*/ 16 w 4983"/>
              <a:gd name="T31" fmla="*/ 33 h 1283"/>
              <a:gd name="T32" fmla="*/ 33 w 4983"/>
              <a:gd name="T33" fmla="*/ 16 h 1283"/>
              <a:gd name="T34" fmla="*/ 33 w 4983"/>
              <a:gd name="T35" fmla="*/ 1266 h 1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983" h="1283">
                <a:moveTo>
                  <a:pt x="0" y="16"/>
                </a:moveTo>
                <a:cubicBezTo>
                  <a:pt x="0" y="7"/>
                  <a:pt x="7" y="0"/>
                  <a:pt x="16" y="0"/>
                </a:cubicBezTo>
                <a:lnTo>
                  <a:pt x="4966" y="0"/>
                </a:lnTo>
                <a:cubicBezTo>
                  <a:pt x="4976" y="0"/>
                  <a:pt x="4983" y="7"/>
                  <a:pt x="4983" y="16"/>
                </a:cubicBezTo>
                <a:lnTo>
                  <a:pt x="4983" y="1266"/>
                </a:lnTo>
                <a:cubicBezTo>
                  <a:pt x="4983" y="1276"/>
                  <a:pt x="4976" y="1283"/>
                  <a:pt x="4966" y="1283"/>
                </a:cubicBezTo>
                <a:lnTo>
                  <a:pt x="16" y="1283"/>
                </a:lnTo>
                <a:cubicBezTo>
                  <a:pt x="7" y="1283"/>
                  <a:pt x="0" y="1276"/>
                  <a:pt x="0" y="1266"/>
                </a:cubicBezTo>
                <a:lnTo>
                  <a:pt x="0" y="16"/>
                </a:lnTo>
                <a:close/>
                <a:moveTo>
                  <a:pt x="33" y="1266"/>
                </a:moveTo>
                <a:lnTo>
                  <a:pt x="16" y="1250"/>
                </a:lnTo>
                <a:lnTo>
                  <a:pt x="4966" y="1250"/>
                </a:lnTo>
                <a:lnTo>
                  <a:pt x="4950" y="1266"/>
                </a:lnTo>
                <a:lnTo>
                  <a:pt x="4950" y="16"/>
                </a:lnTo>
                <a:lnTo>
                  <a:pt x="4966" y="33"/>
                </a:lnTo>
                <a:lnTo>
                  <a:pt x="16" y="33"/>
                </a:lnTo>
                <a:lnTo>
                  <a:pt x="33" y="16"/>
                </a:lnTo>
                <a:lnTo>
                  <a:pt x="33" y="126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5" name="Rectangle 139"/>
          <p:cNvSpPr>
            <a:spLocks noChangeArrowheads="1"/>
          </p:cNvSpPr>
          <p:nvPr/>
        </p:nvSpPr>
        <p:spPr bwMode="auto">
          <a:xfrm>
            <a:off x="2025650" y="5330825"/>
            <a:ext cx="5111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ESPANHA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66" name="Rectangle 140"/>
          <p:cNvSpPr>
            <a:spLocks noChangeArrowheads="1"/>
          </p:cNvSpPr>
          <p:nvPr/>
        </p:nvSpPr>
        <p:spPr bwMode="auto">
          <a:xfrm>
            <a:off x="2527300" y="533082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67" name="Rectangle 141"/>
          <p:cNvSpPr>
            <a:spLocks noChangeArrowheads="1"/>
          </p:cNvSpPr>
          <p:nvPr/>
        </p:nvSpPr>
        <p:spPr bwMode="auto">
          <a:xfrm>
            <a:off x="2795587" y="5557838"/>
            <a:ext cx="973138" cy="373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68" name="Rectangle 142"/>
          <p:cNvSpPr>
            <a:spLocks noChangeArrowheads="1"/>
          </p:cNvSpPr>
          <p:nvPr/>
        </p:nvSpPr>
        <p:spPr bwMode="auto">
          <a:xfrm>
            <a:off x="3175000" y="5595938"/>
            <a:ext cx="2635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69" name="Rectangle 143"/>
          <p:cNvSpPr>
            <a:spLocks noChangeArrowheads="1"/>
          </p:cNvSpPr>
          <p:nvPr/>
        </p:nvSpPr>
        <p:spPr bwMode="auto">
          <a:xfrm>
            <a:off x="2903537" y="5729288"/>
            <a:ext cx="7858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MEDITERRÂNEO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70" name="Rectangle 144"/>
          <p:cNvSpPr>
            <a:spLocks noChangeArrowheads="1"/>
          </p:cNvSpPr>
          <p:nvPr/>
        </p:nvSpPr>
        <p:spPr bwMode="auto">
          <a:xfrm>
            <a:off x="3660775" y="57292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71" name="Freeform 145"/>
          <p:cNvSpPr>
            <a:spLocks/>
          </p:cNvSpPr>
          <p:nvPr/>
        </p:nvSpPr>
        <p:spPr bwMode="auto">
          <a:xfrm>
            <a:off x="3241675" y="1500188"/>
            <a:ext cx="661988" cy="1198562"/>
          </a:xfrm>
          <a:custGeom>
            <a:avLst/>
            <a:gdLst>
              <a:gd name="T0" fmla="*/ 0 w 417"/>
              <a:gd name="T1" fmla="*/ 694 h 755"/>
              <a:gd name="T2" fmla="*/ 261 w 417"/>
              <a:gd name="T3" fmla="*/ 0 h 755"/>
              <a:gd name="T4" fmla="*/ 417 w 417"/>
              <a:gd name="T5" fmla="*/ 60 h 755"/>
              <a:gd name="T6" fmla="*/ 156 w 417"/>
              <a:gd name="T7" fmla="*/ 755 h 755"/>
              <a:gd name="T8" fmla="*/ 0 w 417"/>
              <a:gd name="T9" fmla="*/ 694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7" h="755">
                <a:moveTo>
                  <a:pt x="0" y="694"/>
                </a:moveTo>
                <a:lnTo>
                  <a:pt x="261" y="0"/>
                </a:lnTo>
                <a:lnTo>
                  <a:pt x="417" y="60"/>
                </a:lnTo>
                <a:lnTo>
                  <a:pt x="156" y="755"/>
                </a:lnTo>
                <a:lnTo>
                  <a:pt x="0" y="6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2" name="Freeform 146"/>
          <p:cNvSpPr>
            <a:spLocks noEditPoints="1"/>
          </p:cNvSpPr>
          <p:nvPr/>
        </p:nvSpPr>
        <p:spPr bwMode="auto">
          <a:xfrm>
            <a:off x="3238500" y="1497013"/>
            <a:ext cx="668338" cy="1204912"/>
          </a:xfrm>
          <a:custGeom>
            <a:avLst/>
            <a:gdLst>
              <a:gd name="T0" fmla="*/ 13 w 3910"/>
              <a:gd name="T1" fmla="*/ 6388 h 6944"/>
              <a:gd name="T2" fmla="*/ 3 w 3910"/>
              <a:gd name="T3" fmla="*/ 6366 h 6944"/>
              <a:gd name="T4" fmla="*/ 2427 w 3910"/>
              <a:gd name="T5" fmla="*/ 13 h 6944"/>
              <a:gd name="T6" fmla="*/ 2449 w 3910"/>
              <a:gd name="T7" fmla="*/ 3 h 6944"/>
              <a:gd name="T8" fmla="*/ 3897 w 3910"/>
              <a:gd name="T9" fmla="*/ 556 h 6944"/>
              <a:gd name="T10" fmla="*/ 3907 w 3910"/>
              <a:gd name="T11" fmla="*/ 577 h 6944"/>
              <a:gd name="T12" fmla="*/ 1482 w 3910"/>
              <a:gd name="T13" fmla="*/ 6931 h 6944"/>
              <a:gd name="T14" fmla="*/ 1461 w 3910"/>
              <a:gd name="T15" fmla="*/ 6940 h 6944"/>
              <a:gd name="T16" fmla="*/ 13 w 3910"/>
              <a:gd name="T17" fmla="*/ 6388 h 6944"/>
              <a:gd name="T18" fmla="*/ 1473 w 3910"/>
              <a:gd name="T19" fmla="*/ 6909 h 6944"/>
              <a:gd name="T20" fmla="*/ 1451 w 3910"/>
              <a:gd name="T21" fmla="*/ 6919 h 6944"/>
              <a:gd name="T22" fmla="*/ 3875 w 3910"/>
              <a:gd name="T23" fmla="*/ 566 h 6944"/>
              <a:gd name="T24" fmla="*/ 3885 w 3910"/>
              <a:gd name="T25" fmla="*/ 587 h 6944"/>
              <a:gd name="T26" fmla="*/ 2437 w 3910"/>
              <a:gd name="T27" fmla="*/ 34 h 6944"/>
              <a:gd name="T28" fmla="*/ 2458 w 3910"/>
              <a:gd name="T29" fmla="*/ 25 h 6944"/>
              <a:gd name="T30" fmla="*/ 34 w 3910"/>
              <a:gd name="T31" fmla="*/ 6378 h 6944"/>
              <a:gd name="T32" fmla="*/ 25 w 3910"/>
              <a:gd name="T33" fmla="*/ 6357 h 6944"/>
              <a:gd name="T34" fmla="*/ 1473 w 3910"/>
              <a:gd name="T35" fmla="*/ 6909 h 6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10" h="6944">
                <a:moveTo>
                  <a:pt x="13" y="6388"/>
                </a:moveTo>
                <a:cubicBezTo>
                  <a:pt x="4" y="6384"/>
                  <a:pt x="0" y="6375"/>
                  <a:pt x="3" y="6366"/>
                </a:cubicBezTo>
                <a:lnTo>
                  <a:pt x="2427" y="13"/>
                </a:lnTo>
                <a:cubicBezTo>
                  <a:pt x="2431" y="4"/>
                  <a:pt x="2440" y="0"/>
                  <a:pt x="2449" y="3"/>
                </a:cubicBezTo>
                <a:lnTo>
                  <a:pt x="3897" y="556"/>
                </a:lnTo>
                <a:cubicBezTo>
                  <a:pt x="3906" y="559"/>
                  <a:pt x="3910" y="569"/>
                  <a:pt x="3907" y="577"/>
                </a:cubicBezTo>
                <a:lnTo>
                  <a:pt x="1482" y="6931"/>
                </a:lnTo>
                <a:cubicBezTo>
                  <a:pt x="1479" y="6939"/>
                  <a:pt x="1469" y="6944"/>
                  <a:pt x="1461" y="6940"/>
                </a:cubicBezTo>
                <a:lnTo>
                  <a:pt x="13" y="6388"/>
                </a:lnTo>
                <a:close/>
                <a:moveTo>
                  <a:pt x="1473" y="6909"/>
                </a:moveTo>
                <a:lnTo>
                  <a:pt x="1451" y="6919"/>
                </a:lnTo>
                <a:lnTo>
                  <a:pt x="3875" y="566"/>
                </a:lnTo>
                <a:lnTo>
                  <a:pt x="3885" y="587"/>
                </a:lnTo>
                <a:lnTo>
                  <a:pt x="2437" y="34"/>
                </a:lnTo>
                <a:lnTo>
                  <a:pt x="2458" y="25"/>
                </a:lnTo>
                <a:lnTo>
                  <a:pt x="34" y="6378"/>
                </a:lnTo>
                <a:lnTo>
                  <a:pt x="25" y="6357"/>
                </a:lnTo>
                <a:lnTo>
                  <a:pt x="1473" y="6909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3" name="Freeform 147"/>
          <p:cNvSpPr>
            <a:spLocks noEditPoints="1"/>
          </p:cNvSpPr>
          <p:nvPr/>
        </p:nvSpPr>
        <p:spPr bwMode="auto">
          <a:xfrm>
            <a:off x="3338512" y="2336800"/>
            <a:ext cx="163513" cy="234950"/>
          </a:xfrm>
          <a:custGeom>
            <a:avLst/>
            <a:gdLst>
              <a:gd name="T0" fmla="*/ 492 w 965"/>
              <a:gd name="T1" fmla="*/ 1356 h 1356"/>
              <a:gd name="T2" fmla="*/ 0 w 965"/>
              <a:gd name="T3" fmla="*/ 1168 h 1356"/>
              <a:gd name="T4" fmla="*/ 47 w 965"/>
              <a:gd name="T5" fmla="*/ 1047 h 1356"/>
              <a:gd name="T6" fmla="*/ 411 w 965"/>
              <a:gd name="T7" fmla="*/ 1101 h 1356"/>
              <a:gd name="T8" fmla="*/ 102 w 965"/>
              <a:gd name="T9" fmla="*/ 900 h 1356"/>
              <a:gd name="T10" fmla="*/ 149 w 965"/>
              <a:gd name="T11" fmla="*/ 778 h 1356"/>
              <a:gd name="T12" fmla="*/ 641 w 965"/>
              <a:gd name="T13" fmla="*/ 966 h 1356"/>
              <a:gd name="T14" fmla="*/ 612 w 965"/>
              <a:gd name="T15" fmla="*/ 1042 h 1356"/>
              <a:gd name="T16" fmla="*/ 225 w 965"/>
              <a:gd name="T17" fmla="*/ 894 h 1356"/>
              <a:gd name="T18" fmla="*/ 582 w 965"/>
              <a:gd name="T19" fmla="*/ 1122 h 1356"/>
              <a:gd name="T20" fmla="*/ 552 w 965"/>
              <a:gd name="T21" fmla="*/ 1200 h 1356"/>
              <a:gd name="T22" fmla="*/ 134 w 965"/>
              <a:gd name="T23" fmla="*/ 1132 h 1356"/>
              <a:gd name="T24" fmla="*/ 521 w 965"/>
              <a:gd name="T25" fmla="*/ 1280 h 1356"/>
              <a:gd name="T26" fmla="*/ 492 w 965"/>
              <a:gd name="T27" fmla="*/ 1356 h 1356"/>
              <a:gd name="T28" fmla="*/ 811 w 965"/>
              <a:gd name="T29" fmla="*/ 520 h 1356"/>
              <a:gd name="T30" fmla="*/ 778 w 965"/>
              <a:gd name="T31" fmla="*/ 608 h 1356"/>
              <a:gd name="T32" fmla="*/ 653 w 965"/>
              <a:gd name="T33" fmla="*/ 601 h 1356"/>
              <a:gd name="T34" fmla="*/ 591 w 965"/>
              <a:gd name="T35" fmla="*/ 763 h 1356"/>
              <a:gd name="T36" fmla="*/ 690 w 965"/>
              <a:gd name="T37" fmla="*/ 839 h 1356"/>
              <a:gd name="T38" fmla="*/ 657 w 965"/>
              <a:gd name="T39" fmla="*/ 925 h 1356"/>
              <a:gd name="T40" fmla="*/ 225 w 965"/>
              <a:gd name="T41" fmla="*/ 580 h 1356"/>
              <a:gd name="T42" fmla="*/ 257 w 965"/>
              <a:gd name="T43" fmla="*/ 494 h 1356"/>
              <a:gd name="T44" fmla="*/ 811 w 965"/>
              <a:gd name="T45" fmla="*/ 520 h 1356"/>
              <a:gd name="T46" fmla="*/ 559 w 965"/>
              <a:gd name="T47" fmla="*/ 596 h 1356"/>
              <a:gd name="T48" fmla="*/ 356 w 965"/>
              <a:gd name="T49" fmla="*/ 582 h 1356"/>
              <a:gd name="T50" fmla="*/ 517 w 965"/>
              <a:gd name="T51" fmla="*/ 706 h 1356"/>
              <a:gd name="T52" fmla="*/ 559 w 965"/>
              <a:gd name="T53" fmla="*/ 596 h 1356"/>
              <a:gd name="T54" fmla="*/ 827 w 965"/>
              <a:gd name="T55" fmla="*/ 480 h 1356"/>
              <a:gd name="T56" fmla="*/ 334 w 965"/>
              <a:gd name="T57" fmla="*/ 293 h 1356"/>
              <a:gd name="T58" fmla="*/ 400 w 965"/>
              <a:gd name="T59" fmla="*/ 121 h 1356"/>
              <a:gd name="T60" fmla="*/ 449 w 965"/>
              <a:gd name="T61" fmla="*/ 32 h 1356"/>
              <a:gd name="T62" fmla="*/ 513 w 965"/>
              <a:gd name="T63" fmla="*/ 3 h 1356"/>
              <a:gd name="T64" fmla="*/ 598 w 965"/>
              <a:gd name="T65" fmla="*/ 15 h 1356"/>
              <a:gd name="T66" fmla="*/ 680 w 965"/>
              <a:gd name="T67" fmla="*/ 78 h 1356"/>
              <a:gd name="T68" fmla="*/ 695 w 965"/>
              <a:gd name="T69" fmla="*/ 174 h 1356"/>
              <a:gd name="T70" fmla="*/ 752 w 965"/>
              <a:gd name="T71" fmla="*/ 146 h 1356"/>
              <a:gd name="T72" fmla="*/ 850 w 965"/>
              <a:gd name="T73" fmla="*/ 130 h 1356"/>
              <a:gd name="T74" fmla="*/ 965 w 965"/>
              <a:gd name="T75" fmla="*/ 118 h 1356"/>
              <a:gd name="T76" fmla="*/ 928 w 965"/>
              <a:gd name="T77" fmla="*/ 215 h 1356"/>
              <a:gd name="T78" fmla="*/ 798 w 965"/>
              <a:gd name="T79" fmla="*/ 233 h 1356"/>
              <a:gd name="T80" fmla="*/ 709 w 965"/>
              <a:gd name="T81" fmla="*/ 249 h 1356"/>
              <a:gd name="T82" fmla="*/ 680 w 965"/>
              <a:gd name="T83" fmla="*/ 265 h 1356"/>
              <a:gd name="T84" fmla="*/ 658 w 965"/>
              <a:gd name="T85" fmla="*/ 304 h 1356"/>
              <a:gd name="T86" fmla="*/ 652 w 965"/>
              <a:gd name="T87" fmla="*/ 321 h 1356"/>
              <a:gd name="T88" fmla="*/ 858 w 965"/>
              <a:gd name="T89" fmla="*/ 399 h 1356"/>
              <a:gd name="T90" fmla="*/ 827 w 965"/>
              <a:gd name="T91" fmla="*/ 480 h 1356"/>
              <a:gd name="T92" fmla="*/ 574 w 965"/>
              <a:gd name="T93" fmla="*/ 291 h 1356"/>
              <a:gd name="T94" fmla="*/ 597 w 965"/>
              <a:gd name="T95" fmla="*/ 230 h 1356"/>
              <a:gd name="T96" fmla="*/ 619 w 965"/>
              <a:gd name="T97" fmla="*/ 158 h 1356"/>
              <a:gd name="T98" fmla="*/ 608 w 965"/>
              <a:gd name="T99" fmla="*/ 126 h 1356"/>
              <a:gd name="T100" fmla="*/ 573 w 965"/>
              <a:gd name="T101" fmla="*/ 102 h 1356"/>
              <a:gd name="T102" fmla="*/ 531 w 965"/>
              <a:gd name="T103" fmla="*/ 97 h 1356"/>
              <a:gd name="T104" fmla="*/ 502 w 965"/>
              <a:gd name="T105" fmla="*/ 115 h 1356"/>
              <a:gd name="T106" fmla="*/ 473 w 965"/>
              <a:gd name="T107" fmla="*/ 179 h 1356"/>
              <a:gd name="T108" fmla="*/ 449 w 965"/>
              <a:gd name="T109" fmla="*/ 243 h 1356"/>
              <a:gd name="T110" fmla="*/ 574 w 965"/>
              <a:gd name="T111" fmla="*/ 291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5" h="1356">
                <a:moveTo>
                  <a:pt x="492" y="1356"/>
                </a:moveTo>
                <a:lnTo>
                  <a:pt x="0" y="1168"/>
                </a:lnTo>
                <a:lnTo>
                  <a:pt x="47" y="1047"/>
                </a:lnTo>
                <a:lnTo>
                  <a:pt x="411" y="1101"/>
                </a:lnTo>
                <a:lnTo>
                  <a:pt x="102" y="900"/>
                </a:lnTo>
                <a:lnTo>
                  <a:pt x="149" y="778"/>
                </a:lnTo>
                <a:lnTo>
                  <a:pt x="641" y="966"/>
                </a:lnTo>
                <a:lnTo>
                  <a:pt x="612" y="1042"/>
                </a:lnTo>
                <a:lnTo>
                  <a:pt x="225" y="894"/>
                </a:lnTo>
                <a:lnTo>
                  <a:pt x="582" y="1122"/>
                </a:lnTo>
                <a:lnTo>
                  <a:pt x="552" y="1200"/>
                </a:lnTo>
                <a:lnTo>
                  <a:pt x="134" y="1132"/>
                </a:lnTo>
                <a:lnTo>
                  <a:pt x="521" y="1280"/>
                </a:lnTo>
                <a:lnTo>
                  <a:pt x="492" y="1356"/>
                </a:lnTo>
                <a:close/>
                <a:moveTo>
                  <a:pt x="811" y="520"/>
                </a:moveTo>
                <a:lnTo>
                  <a:pt x="778" y="608"/>
                </a:lnTo>
                <a:lnTo>
                  <a:pt x="653" y="601"/>
                </a:lnTo>
                <a:lnTo>
                  <a:pt x="591" y="763"/>
                </a:lnTo>
                <a:lnTo>
                  <a:pt x="690" y="839"/>
                </a:lnTo>
                <a:lnTo>
                  <a:pt x="657" y="925"/>
                </a:lnTo>
                <a:lnTo>
                  <a:pt x="225" y="580"/>
                </a:lnTo>
                <a:lnTo>
                  <a:pt x="257" y="494"/>
                </a:lnTo>
                <a:lnTo>
                  <a:pt x="811" y="520"/>
                </a:lnTo>
                <a:close/>
                <a:moveTo>
                  <a:pt x="559" y="596"/>
                </a:moveTo>
                <a:lnTo>
                  <a:pt x="356" y="582"/>
                </a:lnTo>
                <a:lnTo>
                  <a:pt x="517" y="706"/>
                </a:lnTo>
                <a:lnTo>
                  <a:pt x="559" y="596"/>
                </a:lnTo>
                <a:close/>
                <a:moveTo>
                  <a:pt x="827" y="480"/>
                </a:moveTo>
                <a:lnTo>
                  <a:pt x="334" y="293"/>
                </a:lnTo>
                <a:lnTo>
                  <a:pt x="400" y="121"/>
                </a:lnTo>
                <a:cubicBezTo>
                  <a:pt x="417" y="77"/>
                  <a:pt x="433" y="47"/>
                  <a:pt x="449" y="32"/>
                </a:cubicBezTo>
                <a:cubicBezTo>
                  <a:pt x="465" y="17"/>
                  <a:pt x="486" y="7"/>
                  <a:pt x="513" y="3"/>
                </a:cubicBezTo>
                <a:cubicBezTo>
                  <a:pt x="539" y="0"/>
                  <a:pt x="568" y="3"/>
                  <a:pt x="598" y="15"/>
                </a:cubicBezTo>
                <a:cubicBezTo>
                  <a:pt x="636" y="30"/>
                  <a:pt x="664" y="51"/>
                  <a:pt x="680" y="78"/>
                </a:cubicBezTo>
                <a:cubicBezTo>
                  <a:pt x="697" y="106"/>
                  <a:pt x="702" y="138"/>
                  <a:pt x="695" y="174"/>
                </a:cubicBezTo>
                <a:cubicBezTo>
                  <a:pt x="714" y="161"/>
                  <a:pt x="733" y="152"/>
                  <a:pt x="752" y="146"/>
                </a:cubicBezTo>
                <a:cubicBezTo>
                  <a:pt x="772" y="141"/>
                  <a:pt x="804" y="135"/>
                  <a:pt x="850" y="130"/>
                </a:cubicBezTo>
                <a:lnTo>
                  <a:pt x="965" y="118"/>
                </a:lnTo>
                <a:lnTo>
                  <a:pt x="928" y="215"/>
                </a:lnTo>
                <a:lnTo>
                  <a:pt x="798" y="233"/>
                </a:lnTo>
                <a:cubicBezTo>
                  <a:pt x="751" y="240"/>
                  <a:pt x="722" y="245"/>
                  <a:pt x="709" y="249"/>
                </a:cubicBezTo>
                <a:cubicBezTo>
                  <a:pt x="696" y="253"/>
                  <a:pt x="687" y="258"/>
                  <a:pt x="680" y="265"/>
                </a:cubicBezTo>
                <a:cubicBezTo>
                  <a:pt x="673" y="272"/>
                  <a:pt x="666" y="285"/>
                  <a:pt x="658" y="304"/>
                </a:cubicBezTo>
                <a:lnTo>
                  <a:pt x="652" y="321"/>
                </a:lnTo>
                <a:lnTo>
                  <a:pt x="858" y="399"/>
                </a:lnTo>
                <a:lnTo>
                  <a:pt x="827" y="480"/>
                </a:lnTo>
                <a:close/>
                <a:moveTo>
                  <a:pt x="574" y="291"/>
                </a:moveTo>
                <a:lnTo>
                  <a:pt x="597" y="230"/>
                </a:lnTo>
                <a:cubicBezTo>
                  <a:pt x="611" y="193"/>
                  <a:pt x="618" y="169"/>
                  <a:pt x="619" y="158"/>
                </a:cubicBezTo>
                <a:cubicBezTo>
                  <a:pt x="619" y="147"/>
                  <a:pt x="616" y="136"/>
                  <a:pt x="608" y="126"/>
                </a:cubicBezTo>
                <a:cubicBezTo>
                  <a:pt x="601" y="116"/>
                  <a:pt x="589" y="108"/>
                  <a:pt x="573" y="102"/>
                </a:cubicBezTo>
                <a:cubicBezTo>
                  <a:pt x="557" y="96"/>
                  <a:pt x="543" y="94"/>
                  <a:pt x="531" y="97"/>
                </a:cubicBezTo>
                <a:cubicBezTo>
                  <a:pt x="519" y="99"/>
                  <a:pt x="510" y="105"/>
                  <a:pt x="502" y="115"/>
                </a:cubicBezTo>
                <a:cubicBezTo>
                  <a:pt x="497" y="121"/>
                  <a:pt x="487" y="143"/>
                  <a:pt x="473" y="179"/>
                </a:cubicBezTo>
                <a:lnTo>
                  <a:pt x="449" y="243"/>
                </a:lnTo>
                <a:lnTo>
                  <a:pt x="574" y="2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4" name="Freeform 148"/>
          <p:cNvSpPr>
            <a:spLocks noEditPoints="1"/>
          </p:cNvSpPr>
          <p:nvPr/>
        </p:nvSpPr>
        <p:spPr bwMode="auto">
          <a:xfrm>
            <a:off x="3430587" y="1789113"/>
            <a:ext cx="274638" cy="534987"/>
          </a:xfrm>
          <a:custGeom>
            <a:avLst/>
            <a:gdLst>
              <a:gd name="T0" fmla="*/ 57 w 1599"/>
              <a:gd name="T1" fmla="*/ 2745 h 3081"/>
              <a:gd name="T2" fmla="*/ 164 w 1599"/>
              <a:gd name="T3" fmla="*/ 2628 h 3081"/>
              <a:gd name="T4" fmla="*/ 380 w 1599"/>
              <a:gd name="T5" fmla="*/ 2651 h 3081"/>
              <a:gd name="T6" fmla="*/ 546 w 1599"/>
              <a:gd name="T7" fmla="*/ 2773 h 3081"/>
              <a:gd name="T8" fmla="*/ 551 w 1599"/>
              <a:gd name="T9" fmla="*/ 2929 h 3081"/>
              <a:gd name="T10" fmla="*/ 0 w 1599"/>
              <a:gd name="T11" fmla="*/ 2894 h 3081"/>
              <a:gd name="T12" fmla="*/ 440 w 1599"/>
              <a:gd name="T13" fmla="*/ 2968 h 3081"/>
              <a:gd name="T14" fmla="*/ 478 w 1599"/>
              <a:gd name="T15" fmla="*/ 2848 h 3081"/>
              <a:gd name="T16" fmla="*/ 426 w 1599"/>
              <a:gd name="T17" fmla="*/ 2774 h 3081"/>
              <a:gd name="T18" fmla="*/ 255 w 1599"/>
              <a:gd name="T19" fmla="*/ 2709 h 3081"/>
              <a:gd name="T20" fmla="*/ 158 w 1599"/>
              <a:gd name="T21" fmla="*/ 2743 h 3081"/>
              <a:gd name="T22" fmla="*/ 114 w 1599"/>
              <a:gd name="T23" fmla="*/ 2844 h 3081"/>
              <a:gd name="T24" fmla="*/ 262 w 1599"/>
              <a:gd name="T25" fmla="*/ 2520 h 3081"/>
              <a:gd name="T26" fmla="*/ 214 w 1599"/>
              <a:gd name="T27" fmla="*/ 2307 h 3081"/>
              <a:gd name="T28" fmla="*/ 543 w 1599"/>
              <a:gd name="T29" fmla="*/ 2209 h 3081"/>
              <a:gd name="T30" fmla="*/ 723 w 1599"/>
              <a:gd name="T31" fmla="*/ 2501 h 3081"/>
              <a:gd name="T32" fmla="*/ 397 w 1599"/>
              <a:gd name="T33" fmla="*/ 2601 h 3081"/>
              <a:gd name="T34" fmla="*/ 565 w 1599"/>
              <a:gd name="T35" fmla="*/ 2532 h 3081"/>
              <a:gd name="T36" fmla="*/ 627 w 1599"/>
              <a:gd name="T37" fmla="*/ 2373 h 3081"/>
              <a:gd name="T38" fmla="*/ 371 w 1599"/>
              <a:gd name="T39" fmla="*/ 2274 h 3081"/>
              <a:gd name="T40" fmla="*/ 310 w 1599"/>
              <a:gd name="T41" fmla="*/ 2436 h 3081"/>
              <a:gd name="T42" fmla="*/ 875 w 1599"/>
              <a:gd name="T43" fmla="*/ 2079 h 3081"/>
              <a:gd name="T44" fmla="*/ 413 w 1599"/>
              <a:gd name="T45" fmla="*/ 1812 h 3081"/>
              <a:gd name="T46" fmla="*/ 476 w 1599"/>
              <a:gd name="T47" fmla="*/ 1646 h 3081"/>
              <a:gd name="T48" fmla="*/ 997 w 1599"/>
              <a:gd name="T49" fmla="*/ 1758 h 3081"/>
              <a:gd name="T50" fmla="*/ 583 w 1599"/>
              <a:gd name="T51" fmla="*/ 1880 h 3081"/>
              <a:gd name="T52" fmla="*/ 875 w 1599"/>
              <a:gd name="T53" fmla="*/ 2079 h 3081"/>
              <a:gd name="T54" fmla="*/ 644 w 1599"/>
              <a:gd name="T55" fmla="*/ 1518 h 3081"/>
              <a:gd name="T56" fmla="*/ 596 w 1599"/>
              <a:gd name="T57" fmla="*/ 1306 h 3081"/>
              <a:gd name="T58" fmla="*/ 926 w 1599"/>
              <a:gd name="T59" fmla="*/ 1207 h 3081"/>
              <a:gd name="T60" fmla="*/ 1105 w 1599"/>
              <a:gd name="T61" fmla="*/ 1500 h 3081"/>
              <a:gd name="T62" fmla="*/ 779 w 1599"/>
              <a:gd name="T63" fmla="*/ 1600 h 3081"/>
              <a:gd name="T64" fmla="*/ 948 w 1599"/>
              <a:gd name="T65" fmla="*/ 1531 h 3081"/>
              <a:gd name="T66" fmla="*/ 1009 w 1599"/>
              <a:gd name="T67" fmla="*/ 1371 h 3081"/>
              <a:gd name="T68" fmla="*/ 753 w 1599"/>
              <a:gd name="T69" fmla="*/ 1273 h 3081"/>
              <a:gd name="T70" fmla="*/ 692 w 1599"/>
              <a:gd name="T71" fmla="*/ 1434 h 3081"/>
              <a:gd name="T72" fmla="*/ 1197 w 1599"/>
              <a:gd name="T73" fmla="*/ 1235 h 3081"/>
              <a:gd name="T74" fmla="*/ 770 w 1599"/>
              <a:gd name="T75" fmla="*/ 875 h 3081"/>
              <a:gd name="T76" fmla="*/ 883 w 1599"/>
              <a:gd name="T77" fmla="*/ 758 h 3081"/>
              <a:gd name="T78" fmla="*/ 1051 w 1599"/>
              <a:gd name="T79" fmla="*/ 833 h 3081"/>
              <a:gd name="T80" fmla="*/ 1123 w 1599"/>
              <a:gd name="T81" fmla="*/ 901 h 3081"/>
              <a:gd name="T82" fmla="*/ 1335 w 1599"/>
              <a:gd name="T83" fmla="*/ 872 h 3081"/>
              <a:gd name="T84" fmla="*/ 1169 w 1599"/>
              <a:gd name="T85" fmla="*/ 987 h 3081"/>
              <a:gd name="T86" fmla="*/ 1050 w 1599"/>
              <a:gd name="T87" fmla="*/ 1019 h 3081"/>
              <a:gd name="T88" fmla="*/ 1022 w 1599"/>
              <a:gd name="T89" fmla="*/ 1075 h 3081"/>
              <a:gd name="T90" fmla="*/ 1197 w 1599"/>
              <a:gd name="T91" fmla="*/ 1235 h 3081"/>
              <a:gd name="T92" fmla="*/ 967 w 1599"/>
              <a:gd name="T93" fmla="*/ 985 h 3081"/>
              <a:gd name="T94" fmla="*/ 979 w 1599"/>
              <a:gd name="T95" fmla="*/ 880 h 3081"/>
              <a:gd name="T96" fmla="*/ 902 w 1599"/>
              <a:gd name="T97" fmla="*/ 851 h 3081"/>
              <a:gd name="T98" fmla="*/ 843 w 1599"/>
              <a:gd name="T99" fmla="*/ 934 h 3081"/>
              <a:gd name="T100" fmla="*/ 944 w 1599"/>
              <a:gd name="T101" fmla="*/ 1045 h 3081"/>
              <a:gd name="T102" fmla="*/ 977 w 1599"/>
              <a:gd name="T103" fmla="*/ 584 h 3081"/>
              <a:gd name="T104" fmla="*/ 848 w 1599"/>
              <a:gd name="T105" fmla="*/ 672 h 3081"/>
              <a:gd name="T106" fmla="*/ 1053 w 1599"/>
              <a:gd name="T107" fmla="*/ 384 h 3081"/>
              <a:gd name="T108" fmla="*/ 1417 w 1599"/>
              <a:gd name="T109" fmla="*/ 659 h 3081"/>
              <a:gd name="T110" fmla="*/ 1482 w 1599"/>
              <a:gd name="T111" fmla="*/ 487 h 3081"/>
              <a:gd name="T112" fmla="*/ 1104 w 1599"/>
              <a:gd name="T113" fmla="*/ 0 h 3081"/>
              <a:gd name="T114" fmla="*/ 1104 w 1599"/>
              <a:gd name="T115" fmla="*/ 250 h 3081"/>
              <a:gd name="T116" fmla="*/ 1291 w 1599"/>
              <a:gd name="T117" fmla="*/ 89 h 3081"/>
              <a:gd name="T118" fmla="*/ 1296 w 1599"/>
              <a:gd name="T119" fmla="*/ 323 h 3081"/>
              <a:gd name="T120" fmla="*/ 1516 w 1599"/>
              <a:gd name="T121" fmla="*/ 149 h 3081"/>
              <a:gd name="T122" fmla="*/ 1482 w 1599"/>
              <a:gd name="T123" fmla="*/ 487 h 3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99" h="3081">
                <a:moveTo>
                  <a:pt x="0" y="2894"/>
                </a:moveTo>
                <a:lnTo>
                  <a:pt x="57" y="2745"/>
                </a:lnTo>
                <a:cubicBezTo>
                  <a:pt x="71" y="2708"/>
                  <a:pt x="86" y="2681"/>
                  <a:pt x="102" y="2665"/>
                </a:cubicBezTo>
                <a:cubicBezTo>
                  <a:pt x="117" y="2649"/>
                  <a:pt x="138" y="2637"/>
                  <a:pt x="164" y="2628"/>
                </a:cubicBezTo>
                <a:cubicBezTo>
                  <a:pt x="190" y="2620"/>
                  <a:pt x="221" y="2617"/>
                  <a:pt x="256" y="2620"/>
                </a:cubicBezTo>
                <a:cubicBezTo>
                  <a:pt x="292" y="2623"/>
                  <a:pt x="333" y="2633"/>
                  <a:pt x="380" y="2651"/>
                </a:cubicBezTo>
                <a:cubicBezTo>
                  <a:pt x="423" y="2668"/>
                  <a:pt x="458" y="2687"/>
                  <a:pt x="486" y="2708"/>
                </a:cubicBezTo>
                <a:cubicBezTo>
                  <a:pt x="513" y="2730"/>
                  <a:pt x="534" y="2751"/>
                  <a:pt x="546" y="2773"/>
                </a:cubicBezTo>
                <a:cubicBezTo>
                  <a:pt x="559" y="2795"/>
                  <a:pt x="566" y="2818"/>
                  <a:pt x="567" y="2843"/>
                </a:cubicBezTo>
                <a:cubicBezTo>
                  <a:pt x="569" y="2867"/>
                  <a:pt x="563" y="2896"/>
                  <a:pt x="551" y="2929"/>
                </a:cubicBezTo>
                <a:lnTo>
                  <a:pt x="492" y="3081"/>
                </a:lnTo>
                <a:lnTo>
                  <a:pt x="0" y="2894"/>
                </a:lnTo>
                <a:close/>
                <a:moveTo>
                  <a:pt x="114" y="2844"/>
                </a:moveTo>
                <a:lnTo>
                  <a:pt x="440" y="2968"/>
                </a:lnTo>
                <a:lnTo>
                  <a:pt x="463" y="2907"/>
                </a:lnTo>
                <a:cubicBezTo>
                  <a:pt x="473" y="2881"/>
                  <a:pt x="478" y="2861"/>
                  <a:pt x="478" y="2848"/>
                </a:cubicBezTo>
                <a:cubicBezTo>
                  <a:pt x="477" y="2834"/>
                  <a:pt x="473" y="2822"/>
                  <a:pt x="466" y="2810"/>
                </a:cubicBezTo>
                <a:cubicBezTo>
                  <a:pt x="459" y="2799"/>
                  <a:pt x="446" y="2787"/>
                  <a:pt x="426" y="2774"/>
                </a:cubicBezTo>
                <a:cubicBezTo>
                  <a:pt x="407" y="2761"/>
                  <a:pt x="379" y="2747"/>
                  <a:pt x="344" y="2734"/>
                </a:cubicBezTo>
                <a:cubicBezTo>
                  <a:pt x="308" y="2720"/>
                  <a:pt x="278" y="2712"/>
                  <a:pt x="255" y="2709"/>
                </a:cubicBezTo>
                <a:cubicBezTo>
                  <a:pt x="232" y="2706"/>
                  <a:pt x="213" y="2707"/>
                  <a:pt x="197" y="2713"/>
                </a:cubicBezTo>
                <a:cubicBezTo>
                  <a:pt x="180" y="2719"/>
                  <a:pt x="168" y="2729"/>
                  <a:pt x="158" y="2743"/>
                </a:cubicBezTo>
                <a:cubicBezTo>
                  <a:pt x="151" y="2753"/>
                  <a:pt x="141" y="2775"/>
                  <a:pt x="128" y="2807"/>
                </a:cubicBezTo>
                <a:lnTo>
                  <a:pt x="114" y="2844"/>
                </a:lnTo>
                <a:close/>
                <a:moveTo>
                  <a:pt x="397" y="2601"/>
                </a:moveTo>
                <a:cubicBezTo>
                  <a:pt x="338" y="2579"/>
                  <a:pt x="293" y="2552"/>
                  <a:pt x="262" y="2520"/>
                </a:cubicBezTo>
                <a:cubicBezTo>
                  <a:pt x="231" y="2488"/>
                  <a:pt x="211" y="2455"/>
                  <a:pt x="203" y="2420"/>
                </a:cubicBezTo>
                <a:cubicBezTo>
                  <a:pt x="195" y="2385"/>
                  <a:pt x="199" y="2347"/>
                  <a:pt x="214" y="2307"/>
                </a:cubicBezTo>
                <a:cubicBezTo>
                  <a:pt x="236" y="2249"/>
                  <a:pt x="276" y="2211"/>
                  <a:pt x="334" y="2191"/>
                </a:cubicBezTo>
                <a:cubicBezTo>
                  <a:pt x="392" y="2172"/>
                  <a:pt x="462" y="2178"/>
                  <a:pt x="543" y="2209"/>
                </a:cubicBezTo>
                <a:cubicBezTo>
                  <a:pt x="626" y="2240"/>
                  <a:pt x="683" y="2284"/>
                  <a:pt x="714" y="2340"/>
                </a:cubicBezTo>
                <a:cubicBezTo>
                  <a:pt x="742" y="2389"/>
                  <a:pt x="745" y="2443"/>
                  <a:pt x="723" y="2501"/>
                </a:cubicBezTo>
                <a:cubicBezTo>
                  <a:pt x="701" y="2560"/>
                  <a:pt x="663" y="2598"/>
                  <a:pt x="610" y="2616"/>
                </a:cubicBezTo>
                <a:cubicBezTo>
                  <a:pt x="549" y="2637"/>
                  <a:pt x="478" y="2632"/>
                  <a:pt x="397" y="2601"/>
                </a:cubicBezTo>
                <a:close/>
                <a:moveTo>
                  <a:pt x="426" y="2516"/>
                </a:moveTo>
                <a:cubicBezTo>
                  <a:pt x="482" y="2538"/>
                  <a:pt x="529" y="2543"/>
                  <a:pt x="565" y="2532"/>
                </a:cubicBezTo>
                <a:cubicBezTo>
                  <a:pt x="602" y="2522"/>
                  <a:pt x="626" y="2500"/>
                  <a:pt x="638" y="2469"/>
                </a:cubicBezTo>
                <a:cubicBezTo>
                  <a:pt x="651" y="2436"/>
                  <a:pt x="647" y="2405"/>
                  <a:pt x="627" y="2373"/>
                </a:cubicBezTo>
                <a:cubicBezTo>
                  <a:pt x="607" y="2341"/>
                  <a:pt x="568" y="2314"/>
                  <a:pt x="509" y="2292"/>
                </a:cubicBezTo>
                <a:cubicBezTo>
                  <a:pt x="452" y="2270"/>
                  <a:pt x="406" y="2264"/>
                  <a:pt x="371" y="2274"/>
                </a:cubicBezTo>
                <a:cubicBezTo>
                  <a:pt x="336" y="2284"/>
                  <a:pt x="312" y="2306"/>
                  <a:pt x="299" y="2339"/>
                </a:cubicBezTo>
                <a:cubicBezTo>
                  <a:pt x="287" y="2372"/>
                  <a:pt x="290" y="2405"/>
                  <a:pt x="310" y="2436"/>
                </a:cubicBezTo>
                <a:cubicBezTo>
                  <a:pt x="329" y="2467"/>
                  <a:pt x="368" y="2494"/>
                  <a:pt x="426" y="2516"/>
                </a:cubicBezTo>
                <a:close/>
                <a:moveTo>
                  <a:pt x="875" y="2079"/>
                </a:moveTo>
                <a:lnTo>
                  <a:pt x="383" y="1891"/>
                </a:lnTo>
                <a:lnTo>
                  <a:pt x="413" y="1812"/>
                </a:lnTo>
                <a:lnTo>
                  <a:pt x="805" y="1772"/>
                </a:lnTo>
                <a:lnTo>
                  <a:pt x="476" y="1646"/>
                </a:lnTo>
                <a:lnTo>
                  <a:pt x="505" y="1570"/>
                </a:lnTo>
                <a:lnTo>
                  <a:pt x="997" y="1758"/>
                </a:lnTo>
                <a:lnTo>
                  <a:pt x="966" y="1840"/>
                </a:lnTo>
                <a:lnTo>
                  <a:pt x="583" y="1880"/>
                </a:lnTo>
                <a:lnTo>
                  <a:pt x="904" y="2003"/>
                </a:lnTo>
                <a:lnTo>
                  <a:pt x="875" y="2079"/>
                </a:lnTo>
                <a:close/>
                <a:moveTo>
                  <a:pt x="779" y="1600"/>
                </a:moveTo>
                <a:cubicBezTo>
                  <a:pt x="721" y="1577"/>
                  <a:pt x="676" y="1550"/>
                  <a:pt x="644" y="1518"/>
                </a:cubicBezTo>
                <a:cubicBezTo>
                  <a:pt x="613" y="1487"/>
                  <a:pt x="593" y="1453"/>
                  <a:pt x="585" y="1418"/>
                </a:cubicBezTo>
                <a:cubicBezTo>
                  <a:pt x="577" y="1383"/>
                  <a:pt x="581" y="1346"/>
                  <a:pt x="596" y="1306"/>
                </a:cubicBezTo>
                <a:cubicBezTo>
                  <a:pt x="618" y="1248"/>
                  <a:pt x="658" y="1209"/>
                  <a:pt x="716" y="1190"/>
                </a:cubicBezTo>
                <a:cubicBezTo>
                  <a:pt x="774" y="1170"/>
                  <a:pt x="844" y="1176"/>
                  <a:pt x="926" y="1207"/>
                </a:cubicBezTo>
                <a:cubicBezTo>
                  <a:pt x="1008" y="1238"/>
                  <a:pt x="1065" y="1282"/>
                  <a:pt x="1097" y="1338"/>
                </a:cubicBezTo>
                <a:cubicBezTo>
                  <a:pt x="1125" y="1388"/>
                  <a:pt x="1128" y="1442"/>
                  <a:pt x="1105" y="1500"/>
                </a:cubicBezTo>
                <a:cubicBezTo>
                  <a:pt x="1083" y="1558"/>
                  <a:pt x="1045" y="1596"/>
                  <a:pt x="992" y="1615"/>
                </a:cubicBezTo>
                <a:cubicBezTo>
                  <a:pt x="931" y="1636"/>
                  <a:pt x="860" y="1631"/>
                  <a:pt x="779" y="1600"/>
                </a:cubicBezTo>
                <a:close/>
                <a:moveTo>
                  <a:pt x="808" y="1514"/>
                </a:moveTo>
                <a:cubicBezTo>
                  <a:pt x="864" y="1536"/>
                  <a:pt x="911" y="1542"/>
                  <a:pt x="948" y="1531"/>
                </a:cubicBezTo>
                <a:cubicBezTo>
                  <a:pt x="984" y="1520"/>
                  <a:pt x="1008" y="1499"/>
                  <a:pt x="1021" y="1467"/>
                </a:cubicBezTo>
                <a:cubicBezTo>
                  <a:pt x="1033" y="1435"/>
                  <a:pt x="1029" y="1403"/>
                  <a:pt x="1009" y="1371"/>
                </a:cubicBezTo>
                <a:cubicBezTo>
                  <a:pt x="989" y="1339"/>
                  <a:pt x="950" y="1312"/>
                  <a:pt x="891" y="1290"/>
                </a:cubicBezTo>
                <a:cubicBezTo>
                  <a:pt x="834" y="1268"/>
                  <a:pt x="788" y="1263"/>
                  <a:pt x="753" y="1273"/>
                </a:cubicBezTo>
                <a:cubicBezTo>
                  <a:pt x="718" y="1283"/>
                  <a:pt x="694" y="1304"/>
                  <a:pt x="681" y="1338"/>
                </a:cubicBezTo>
                <a:cubicBezTo>
                  <a:pt x="669" y="1371"/>
                  <a:pt x="672" y="1403"/>
                  <a:pt x="692" y="1434"/>
                </a:cubicBezTo>
                <a:cubicBezTo>
                  <a:pt x="711" y="1466"/>
                  <a:pt x="750" y="1492"/>
                  <a:pt x="808" y="1514"/>
                </a:cubicBezTo>
                <a:close/>
                <a:moveTo>
                  <a:pt x="1197" y="1235"/>
                </a:moveTo>
                <a:lnTo>
                  <a:pt x="705" y="1047"/>
                </a:lnTo>
                <a:lnTo>
                  <a:pt x="770" y="875"/>
                </a:lnTo>
                <a:cubicBezTo>
                  <a:pt x="787" y="831"/>
                  <a:pt x="803" y="802"/>
                  <a:pt x="819" y="786"/>
                </a:cubicBezTo>
                <a:cubicBezTo>
                  <a:pt x="835" y="771"/>
                  <a:pt x="857" y="761"/>
                  <a:pt x="883" y="758"/>
                </a:cubicBezTo>
                <a:cubicBezTo>
                  <a:pt x="909" y="754"/>
                  <a:pt x="938" y="758"/>
                  <a:pt x="968" y="769"/>
                </a:cubicBezTo>
                <a:cubicBezTo>
                  <a:pt x="1007" y="784"/>
                  <a:pt x="1034" y="805"/>
                  <a:pt x="1051" y="833"/>
                </a:cubicBezTo>
                <a:cubicBezTo>
                  <a:pt x="1067" y="860"/>
                  <a:pt x="1072" y="892"/>
                  <a:pt x="1065" y="928"/>
                </a:cubicBezTo>
                <a:cubicBezTo>
                  <a:pt x="1084" y="915"/>
                  <a:pt x="1103" y="906"/>
                  <a:pt x="1123" y="901"/>
                </a:cubicBezTo>
                <a:cubicBezTo>
                  <a:pt x="1142" y="895"/>
                  <a:pt x="1175" y="889"/>
                  <a:pt x="1221" y="884"/>
                </a:cubicBezTo>
                <a:lnTo>
                  <a:pt x="1335" y="872"/>
                </a:lnTo>
                <a:lnTo>
                  <a:pt x="1298" y="969"/>
                </a:lnTo>
                <a:lnTo>
                  <a:pt x="1169" y="987"/>
                </a:lnTo>
                <a:cubicBezTo>
                  <a:pt x="1122" y="994"/>
                  <a:pt x="1092" y="999"/>
                  <a:pt x="1079" y="1003"/>
                </a:cubicBezTo>
                <a:cubicBezTo>
                  <a:pt x="1067" y="1007"/>
                  <a:pt x="1057" y="1012"/>
                  <a:pt x="1050" y="1019"/>
                </a:cubicBezTo>
                <a:cubicBezTo>
                  <a:pt x="1043" y="1026"/>
                  <a:pt x="1036" y="1039"/>
                  <a:pt x="1029" y="1058"/>
                </a:cubicBezTo>
                <a:lnTo>
                  <a:pt x="1022" y="1075"/>
                </a:lnTo>
                <a:lnTo>
                  <a:pt x="1228" y="1153"/>
                </a:lnTo>
                <a:lnTo>
                  <a:pt x="1197" y="1235"/>
                </a:lnTo>
                <a:close/>
                <a:moveTo>
                  <a:pt x="944" y="1045"/>
                </a:moveTo>
                <a:lnTo>
                  <a:pt x="967" y="985"/>
                </a:lnTo>
                <a:cubicBezTo>
                  <a:pt x="981" y="948"/>
                  <a:pt x="988" y="924"/>
                  <a:pt x="989" y="912"/>
                </a:cubicBezTo>
                <a:cubicBezTo>
                  <a:pt x="990" y="901"/>
                  <a:pt x="986" y="890"/>
                  <a:pt x="979" y="880"/>
                </a:cubicBezTo>
                <a:cubicBezTo>
                  <a:pt x="971" y="870"/>
                  <a:pt x="959" y="862"/>
                  <a:pt x="943" y="856"/>
                </a:cubicBezTo>
                <a:cubicBezTo>
                  <a:pt x="927" y="850"/>
                  <a:pt x="914" y="848"/>
                  <a:pt x="902" y="851"/>
                </a:cubicBezTo>
                <a:cubicBezTo>
                  <a:pt x="890" y="853"/>
                  <a:pt x="880" y="859"/>
                  <a:pt x="872" y="869"/>
                </a:cubicBezTo>
                <a:cubicBezTo>
                  <a:pt x="867" y="876"/>
                  <a:pt x="857" y="897"/>
                  <a:pt x="843" y="934"/>
                </a:cubicBezTo>
                <a:lnTo>
                  <a:pt x="819" y="997"/>
                </a:lnTo>
                <a:lnTo>
                  <a:pt x="944" y="1045"/>
                </a:lnTo>
                <a:close/>
                <a:moveTo>
                  <a:pt x="1386" y="740"/>
                </a:moveTo>
                <a:lnTo>
                  <a:pt x="977" y="584"/>
                </a:lnTo>
                <a:lnTo>
                  <a:pt x="931" y="704"/>
                </a:lnTo>
                <a:lnTo>
                  <a:pt x="848" y="672"/>
                </a:lnTo>
                <a:lnTo>
                  <a:pt x="970" y="352"/>
                </a:lnTo>
                <a:lnTo>
                  <a:pt x="1053" y="384"/>
                </a:lnTo>
                <a:lnTo>
                  <a:pt x="1008" y="503"/>
                </a:lnTo>
                <a:lnTo>
                  <a:pt x="1417" y="659"/>
                </a:lnTo>
                <a:lnTo>
                  <a:pt x="1386" y="740"/>
                </a:lnTo>
                <a:close/>
                <a:moveTo>
                  <a:pt x="1482" y="487"/>
                </a:moveTo>
                <a:lnTo>
                  <a:pt x="990" y="299"/>
                </a:lnTo>
                <a:lnTo>
                  <a:pt x="1104" y="0"/>
                </a:lnTo>
                <a:lnTo>
                  <a:pt x="1187" y="32"/>
                </a:lnTo>
                <a:lnTo>
                  <a:pt x="1104" y="250"/>
                </a:lnTo>
                <a:lnTo>
                  <a:pt x="1213" y="292"/>
                </a:lnTo>
                <a:lnTo>
                  <a:pt x="1291" y="89"/>
                </a:lnTo>
                <a:lnTo>
                  <a:pt x="1374" y="120"/>
                </a:lnTo>
                <a:lnTo>
                  <a:pt x="1296" y="323"/>
                </a:lnTo>
                <a:lnTo>
                  <a:pt x="1430" y="374"/>
                </a:lnTo>
                <a:lnTo>
                  <a:pt x="1516" y="149"/>
                </a:lnTo>
                <a:lnTo>
                  <a:pt x="1599" y="180"/>
                </a:lnTo>
                <a:lnTo>
                  <a:pt x="1482" y="4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5" name="Rectangle 149"/>
          <p:cNvSpPr>
            <a:spLocks noChangeArrowheads="1"/>
          </p:cNvSpPr>
          <p:nvPr/>
        </p:nvSpPr>
        <p:spPr bwMode="auto">
          <a:xfrm>
            <a:off x="2298700" y="3848100"/>
            <a:ext cx="803275" cy="277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6" name="Rectangle 150"/>
          <p:cNvSpPr>
            <a:spLocks noChangeArrowheads="1"/>
          </p:cNvSpPr>
          <p:nvPr/>
        </p:nvSpPr>
        <p:spPr bwMode="auto">
          <a:xfrm>
            <a:off x="2386012" y="3892550"/>
            <a:ext cx="657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3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Versalhes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77" name="Rectangle 151"/>
          <p:cNvSpPr>
            <a:spLocks noChangeArrowheads="1"/>
          </p:cNvSpPr>
          <p:nvPr/>
        </p:nvSpPr>
        <p:spPr bwMode="auto">
          <a:xfrm>
            <a:off x="3003550" y="3892550"/>
            <a:ext cx="38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3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78" name="Rectangle 152"/>
          <p:cNvSpPr>
            <a:spLocks noChangeArrowheads="1"/>
          </p:cNvSpPr>
          <p:nvPr/>
        </p:nvSpPr>
        <p:spPr bwMode="auto">
          <a:xfrm>
            <a:off x="1735137" y="5589240"/>
            <a:ext cx="730250" cy="19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79" name="Rectangle 153"/>
          <p:cNvSpPr>
            <a:spLocks noChangeArrowheads="1"/>
          </p:cNvSpPr>
          <p:nvPr/>
        </p:nvSpPr>
        <p:spPr bwMode="auto">
          <a:xfrm>
            <a:off x="1820862" y="5668963"/>
            <a:ext cx="1174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La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0" name="Rectangle 154"/>
          <p:cNvSpPr>
            <a:spLocks noChangeArrowheads="1"/>
          </p:cNvSpPr>
          <p:nvPr/>
        </p:nvSpPr>
        <p:spPr bwMode="auto">
          <a:xfrm>
            <a:off x="1941512" y="566896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1" name="Rectangle 155"/>
          <p:cNvSpPr>
            <a:spLocks noChangeArrowheads="1"/>
          </p:cNvSpPr>
          <p:nvPr/>
        </p:nvSpPr>
        <p:spPr bwMode="auto">
          <a:xfrm>
            <a:off x="1970087" y="5668963"/>
            <a:ext cx="2587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Gran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2" name="Rectangle 156"/>
          <p:cNvSpPr>
            <a:spLocks noChangeArrowheads="1"/>
          </p:cNvSpPr>
          <p:nvPr/>
        </p:nvSpPr>
        <p:spPr bwMode="auto">
          <a:xfrm>
            <a:off x="2209800" y="5668963"/>
            <a:ext cx="952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ja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3" name="Rectangle 157"/>
          <p:cNvSpPr>
            <a:spLocks noChangeArrowheads="1"/>
          </p:cNvSpPr>
          <p:nvPr/>
        </p:nvSpPr>
        <p:spPr bwMode="auto">
          <a:xfrm>
            <a:off x="2295525" y="566896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4" name="Freeform 158"/>
          <p:cNvSpPr>
            <a:spLocks noEditPoints="1"/>
          </p:cNvSpPr>
          <p:nvPr/>
        </p:nvSpPr>
        <p:spPr bwMode="auto">
          <a:xfrm>
            <a:off x="1779587" y="5472113"/>
            <a:ext cx="84138" cy="234950"/>
          </a:xfrm>
          <a:custGeom>
            <a:avLst/>
            <a:gdLst>
              <a:gd name="T0" fmla="*/ 42 w 53"/>
              <a:gd name="T1" fmla="*/ 148 h 148"/>
              <a:gd name="T2" fmla="*/ 16 w 53"/>
              <a:gd name="T3" fmla="*/ 22 h 148"/>
              <a:gd name="T4" fmla="*/ 26 w 53"/>
              <a:gd name="T5" fmla="*/ 20 h 148"/>
              <a:gd name="T6" fmla="*/ 53 w 53"/>
              <a:gd name="T7" fmla="*/ 145 h 148"/>
              <a:gd name="T8" fmla="*/ 42 w 53"/>
              <a:gd name="T9" fmla="*/ 148 h 148"/>
              <a:gd name="T10" fmla="*/ 0 w 53"/>
              <a:gd name="T11" fmla="*/ 26 h 148"/>
              <a:gd name="T12" fmla="*/ 16 w 53"/>
              <a:gd name="T13" fmla="*/ 0 h 148"/>
              <a:gd name="T14" fmla="*/ 42 w 53"/>
              <a:gd name="T15" fmla="*/ 16 h 148"/>
              <a:gd name="T16" fmla="*/ 25 w 53"/>
              <a:gd name="T17" fmla="*/ 42 h 148"/>
              <a:gd name="T18" fmla="*/ 0 w 53"/>
              <a:gd name="T19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148">
                <a:moveTo>
                  <a:pt x="42" y="148"/>
                </a:moveTo>
                <a:lnTo>
                  <a:pt x="16" y="22"/>
                </a:lnTo>
                <a:lnTo>
                  <a:pt x="26" y="20"/>
                </a:lnTo>
                <a:lnTo>
                  <a:pt x="53" y="145"/>
                </a:lnTo>
                <a:lnTo>
                  <a:pt x="42" y="148"/>
                </a:lnTo>
                <a:close/>
                <a:moveTo>
                  <a:pt x="0" y="26"/>
                </a:moveTo>
                <a:lnTo>
                  <a:pt x="16" y="0"/>
                </a:lnTo>
                <a:lnTo>
                  <a:pt x="42" y="16"/>
                </a:lnTo>
                <a:lnTo>
                  <a:pt x="25" y="42"/>
                </a:lnTo>
                <a:lnTo>
                  <a:pt x="0" y="26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85" name="Freeform 159"/>
          <p:cNvSpPr>
            <a:spLocks noEditPoints="1"/>
          </p:cNvSpPr>
          <p:nvPr/>
        </p:nvSpPr>
        <p:spPr bwMode="auto">
          <a:xfrm>
            <a:off x="2959100" y="3762375"/>
            <a:ext cx="168275" cy="174625"/>
          </a:xfrm>
          <a:custGeom>
            <a:avLst/>
            <a:gdLst>
              <a:gd name="T0" fmla="*/ 8 w 106"/>
              <a:gd name="T1" fmla="*/ 110 h 110"/>
              <a:gd name="T2" fmla="*/ 94 w 106"/>
              <a:gd name="T3" fmla="*/ 20 h 110"/>
              <a:gd name="T4" fmla="*/ 87 w 106"/>
              <a:gd name="T5" fmla="*/ 12 h 110"/>
              <a:gd name="T6" fmla="*/ 0 w 106"/>
              <a:gd name="T7" fmla="*/ 103 h 110"/>
              <a:gd name="T8" fmla="*/ 8 w 106"/>
              <a:gd name="T9" fmla="*/ 110 h 110"/>
              <a:gd name="T10" fmla="*/ 106 w 106"/>
              <a:gd name="T11" fmla="*/ 31 h 110"/>
              <a:gd name="T12" fmla="*/ 105 w 106"/>
              <a:gd name="T13" fmla="*/ 0 h 110"/>
              <a:gd name="T14" fmla="*/ 75 w 106"/>
              <a:gd name="T15" fmla="*/ 1 h 110"/>
              <a:gd name="T16" fmla="*/ 75 w 106"/>
              <a:gd name="T17" fmla="*/ 32 h 110"/>
              <a:gd name="T18" fmla="*/ 106 w 106"/>
              <a:gd name="T19" fmla="*/ 3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110">
                <a:moveTo>
                  <a:pt x="8" y="110"/>
                </a:moveTo>
                <a:lnTo>
                  <a:pt x="94" y="20"/>
                </a:lnTo>
                <a:lnTo>
                  <a:pt x="87" y="12"/>
                </a:lnTo>
                <a:lnTo>
                  <a:pt x="0" y="103"/>
                </a:lnTo>
                <a:lnTo>
                  <a:pt x="8" y="110"/>
                </a:lnTo>
                <a:close/>
                <a:moveTo>
                  <a:pt x="106" y="31"/>
                </a:moveTo>
                <a:lnTo>
                  <a:pt x="105" y="0"/>
                </a:lnTo>
                <a:lnTo>
                  <a:pt x="75" y="1"/>
                </a:lnTo>
                <a:lnTo>
                  <a:pt x="75" y="32"/>
                </a:lnTo>
                <a:lnTo>
                  <a:pt x="106" y="31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86" name="Rectangle 160"/>
          <p:cNvSpPr>
            <a:spLocks noChangeArrowheads="1"/>
          </p:cNvSpPr>
          <p:nvPr/>
        </p:nvSpPr>
        <p:spPr bwMode="auto">
          <a:xfrm>
            <a:off x="180975" y="5167313"/>
            <a:ext cx="65722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87" name="Rectangle 161"/>
          <p:cNvSpPr>
            <a:spLocks noChangeArrowheads="1"/>
          </p:cNvSpPr>
          <p:nvPr/>
        </p:nvSpPr>
        <p:spPr bwMode="auto">
          <a:xfrm>
            <a:off x="266700" y="5208588"/>
            <a:ext cx="3730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Queluz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8" name="Rectangle 162"/>
          <p:cNvSpPr>
            <a:spLocks noChangeArrowheads="1"/>
          </p:cNvSpPr>
          <p:nvPr/>
        </p:nvSpPr>
        <p:spPr bwMode="auto">
          <a:xfrm>
            <a:off x="609600" y="520858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89" name="Freeform 163"/>
          <p:cNvSpPr>
            <a:spLocks noEditPoints="1"/>
          </p:cNvSpPr>
          <p:nvPr/>
        </p:nvSpPr>
        <p:spPr bwMode="auto">
          <a:xfrm>
            <a:off x="493712" y="5357813"/>
            <a:ext cx="309563" cy="136525"/>
          </a:xfrm>
          <a:custGeom>
            <a:avLst/>
            <a:gdLst>
              <a:gd name="T0" fmla="*/ 4 w 195"/>
              <a:gd name="T1" fmla="*/ 0 h 86"/>
              <a:gd name="T2" fmla="*/ 176 w 195"/>
              <a:gd name="T3" fmla="*/ 60 h 86"/>
              <a:gd name="T4" fmla="*/ 172 w 195"/>
              <a:gd name="T5" fmla="*/ 71 h 86"/>
              <a:gd name="T6" fmla="*/ 0 w 195"/>
              <a:gd name="T7" fmla="*/ 11 h 86"/>
              <a:gd name="T8" fmla="*/ 4 w 195"/>
              <a:gd name="T9" fmla="*/ 0 h 86"/>
              <a:gd name="T10" fmla="*/ 181 w 195"/>
              <a:gd name="T11" fmla="*/ 45 h 86"/>
              <a:gd name="T12" fmla="*/ 195 w 195"/>
              <a:gd name="T13" fmla="*/ 73 h 86"/>
              <a:gd name="T14" fmla="*/ 167 w 195"/>
              <a:gd name="T15" fmla="*/ 86 h 86"/>
              <a:gd name="T16" fmla="*/ 154 w 195"/>
              <a:gd name="T17" fmla="*/ 58 h 86"/>
              <a:gd name="T18" fmla="*/ 181 w 195"/>
              <a:gd name="T19" fmla="*/ 45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5" h="86">
                <a:moveTo>
                  <a:pt x="4" y="0"/>
                </a:moveTo>
                <a:lnTo>
                  <a:pt x="176" y="60"/>
                </a:lnTo>
                <a:lnTo>
                  <a:pt x="172" y="71"/>
                </a:lnTo>
                <a:lnTo>
                  <a:pt x="0" y="11"/>
                </a:lnTo>
                <a:lnTo>
                  <a:pt x="4" y="0"/>
                </a:lnTo>
                <a:close/>
                <a:moveTo>
                  <a:pt x="181" y="45"/>
                </a:moveTo>
                <a:lnTo>
                  <a:pt x="195" y="73"/>
                </a:lnTo>
                <a:lnTo>
                  <a:pt x="167" y="86"/>
                </a:lnTo>
                <a:lnTo>
                  <a:pt x="154" y="58"/>
                </a:lnTo>
                <a:lnTo>
                  <a:pt x="181" y="45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90" name="Rectangle 164"/>
          <p:cNvSpPr>
            <a:spLocks noChangeArrowheads="1"/>
          </p:cNvSpPr>
          <p:nvPr/>
        </p:nvSpPr>
        <p:spPr bwMode="auto">
          <a:xfrm>
            <a:off x="274637" y="5557838"/>
            <a:ext cx="495300" cy="1984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91" name="Rectangle 165"/>
          <p:cNvSpPr>
            <a:spLocks noChangeArrowheads="1"/>
          </p:cNvSpPr>
          <p:nvPr/>
        </p:nvSpPr>
        <p:spPr bwMode="auto">
          <a:xfrm>
            <a:off x="360362" y="5595938"/>
            <a:ext cx="30617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Lisboa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92" name="Rectangle 166"/>
          <p:cNvSpPr>
            <a:spLocks noChangeArrowheads="1"/>
          </p:cNvSpPr>
          <p:nvPr/>
        </p:nvSpPr>
        <p:spPr bwMode="auto">
          <a:xfrm>
            <a:off x="661987" y="559593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93" name="Rectangle 167"/>
          <p:cNvSpPr>
            <a:spLocks noChangeArrowheads="1"/>
          </p:cNvSpPr>
          <p:nvPr/>
        </p:nvSpPr>
        <p:spPr bwMode="auto">
          <a:xfrm>
            <a:off x="4452937" y="6181725"/>
            <a:ext cx="844550" cy="398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94" name="Freeform 168"/>
          <p:cNvSpPr>
            <a:spLocks noEditPoints="1"/>
          </p:cNvSpPr>
          <p:nvPr/>
        </p:nvSpPr>
        <p:spPr bwMode="auto">
          <a:xfrm>
            <a:off x="4449762" y="6178550"/>
            <a:ext cx="850900" cy="404812"/>
          </a:xfrm>
          <a:custGeom>
            <a:avLst/>
            <a:gdLst>
              <a:gd name="T0" fmla="*/ 0 w 2492"/>
              <a:gd name="T1" fmla="*/ 8 h 1167"/>
              <a:gd name="T2" fmla="*/ 8 w 2492"/>
              <a:gd name="T3" fmla="*/ 0 h 1167"/>
              <a:gd name="T4" fmla="*/ 2483 w 2492"/>
              <a:gd name="T5" fmla="*/ 0 h 1167"/>
              <a:gd name="T6" fmla="*/ 2492 w 2492"/>
              <a:gd name="T7" fmla="*/ 8 h 1167"/>
              <a:gd name="T8" fmla="*/ 2492 w 2492"/>
              <a:gd name="T9" fmla="*/ 1158 h 1167"/>
              <a:gd name="T10" fmla="*/ 2483 w 2492"/>
              <a:gd name="T11" fmla="*/ 1167 h 1167"/>
              <a:gd name="T12" fmla="*/ 8 w 2492"/>
              <a:gd name="T13" fmla="*/ 1167 h 1167"/>
              <a:gd name="T14" fmla="*/ 0 w 2492"/>
              <a:gd name="T15" fmla="*/ 1158 h 1167"/>
              <a:gd name="T16" fmla="*/ 0 w 2492"/>
              <a:gd name="T17" fmla="*/ 8 h 1167"/>
              <a:gd name="T18" fmla="*/ 17 w 2492"/>
              <a:gd name="T19" fmla="*/ 1158 h 1167"/>
              <a:gd name="T20" fmla="*/ 8 w 2492"/>
              <a:gd name="T21" fmla="*/ 1150 h 1167"/>
              <a:gd name="T22" fmla="*/ 2483 w 2492"/>
              <a:gd name="T23" fmla="*/ 1150 h 1167"/>
              <a:gd name="T24" fmla="*/ 2475 w 2492"/>
              <a:gd name="T25" fmla="*/ 1158 h 1167"/>
              <a:gd name="T26" fmla="*/ 2475 w 2492"/>
              <a:gd name="T27" fmla="*/ 8 h 1167"/>
              <a:gd name="T28" fmla="*/ 2483 w 2492"/>
              <a:gd name="T29" fmla="*/ 17 h 1167"/>
              <a:gd name="T30" fmla="*/ 8 w 2492"/>
              <a:gd name="T31" fmla="*/ 17 h 1167"/>
              <a:gd name="T32" fmla="*/ 17 w 2492"/>
              <a:gd name="T33" fmla="*/ 8 h 1167"/>
              <a:gd name="T34" fmla="*/ 17 w 2492"/>
              <a:gd name="T35" fmla="*/ 1158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2" h="1167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2483" y="0"/>
                </a:lnTo>
                <a:cubicBezTo>
                  <a:pt x="2488" y="0"/>
                  <a:pt x="2492" y="4"/>
                  <a:pt x="2492" y="8"/>
                </a:cubicBezTo>
                <a:lnTo>
                  <a:pt x="2492" y="1158"/>
                </a:lnTo>
                <a:cubicBezTo>
                  <a:pt x="2492" y="1163"/>
                  <a:pt x="2488" y="1167"/>
                  <a:pt x="2483" y="1167"/>
                </a:cubicBezTo>
                <a:lnTo>
                  <a:pt x="8" y="1167"/>
                </a:lnTo>
                <a:cubicBezTo>
                  <a:pt x="4" y="1167"/>
                  <a:pt x="0" y="1163"/>
                  <a:pt x="0" y="1158"/>
                </a:cubicBezTo>
                <a:lnTo>
                  <a:pt x="0" y="8"/>
                </a:lnTo>
                <a:close/>
                <a:moveTo>
                  <a:pt x="17" y="1158"/>
                </a:moveTo>
                <a:lnTo>
                  <a:pt x="8" y="1150"/>
                </a:lnTo>
                <a:lnTo>
                  <a:pt x="2483" y="1150"/>
                </a:lnTo>
                <a:lnTo>
                  <a:pt x="2475" y="1158"/>
                </a:lnTo>
                <a:lnTo>
                  <a:pt x="2475" y="8"/>
                </a:lnTo>
                <a:lnTo>
                  <a:pt x="2483" y="17"/>
                </a:lnTo>
                <a:lnTo>
                  <a:pt x="8" y="17"/>
                </a:lnTo>
                <a:lnTo>
                  <a:pt x="17" y="8"/>
                </a:lnTo>
                <a:lnTo>
                  <a:pt x="17" y="11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95" name="Rectangle 169"/>
          <p:cNvSpPr>
            <a:spLocks noChangeArrowheads="1"/>
          </p:cNvSpPr>
          <p:nvPr/>
        </p:nvSpPr>
        <p:spPr bwMode="auto">
          <a:xfrm>
            <a:off x="4538662" y="6223000"/>
            <a:ext cx="539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REINO DE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96" name="Rectangle 170"/>
          <p:cNvSpPr>
            <a:spLocks noChangeArrowheads="1"/>
          </p:cNvSpPr>
          <p:nvPr/>
        </p:nvSpPr>
        <p:spPr bwMode="auto">
          <a:xfrm>
            <a:off x="4538662" y="6370638"/>
            <a:ext cx="4953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NÁPOLES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97" name="Rectangle 171"/>
          <p:cNvSpPr>
            <a:spLocks noChangeArrowheads="1"/>
          </p:cNvSpPr>
          <p:nvPr/>
        </p:nvSpPr>
        <p:spPr bwMode="auto">
          <a:xfrm>
            <a:off x="5033962" y="63706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98" name="Rectangle 172"/>
          <p:cNvSpPr>
            <a:spLocks noChangeArrowheads="1"/>
          </p:cNvSpPr>
          <p:nvPr/>
        </p:nvSpPr>
        <p:spPr bwMode="auto">
          <a:xfrm>
            <a:off x="4152900" y="5756275"/>
            <a:ext cx="658813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99" name="Rectangle 173"/>
          <p:cNvSpPr>
            <a:spLocks noChangeArrowheads="1"/>
          </p:cNvSpPr>
          <p:nvPr/>
        </p:nvSpPr>
        <p:spPr bwMode="auto">
          <a:xfrm>
            <a:off x="4238625" y="5799138"/>
            <a:ext cx="666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C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00" name="Rectangle 174"/>
          <p:cNvSpPr>
            <a:spLocks noChangeArrowheads="1"/>
          </p:cNvSpPr>
          <p:nvPr/>
        </p:nvSpPr>
        <p:spPr bwMode="auto">
          <a:xfrm>
            <a:off x="4313237" y="5799138"/>
            <a:ext cx="3317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aserte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01" name="Rectangle 175"/>
          <p:cNvSpPr>
            <a:spLocks noChangeArrowheads="1"/>
          </p:cNvSpPr>
          <p:nvPr/>
        </p:nvSpPr>
        <p:spPr bwMode="auto">
          <a:xfrm>
            <a:off x="4616450" y="57991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02" name="Freeform 176"/>
          <p:cNvSpPr>
            <a:spLocks noEditPoints="1"/>
          </p:cNvSpPr>
          <p:nvPr/>
        </p:nvSpPr>
        <p:spPr bwMode="auto">
          <a:xfrm>
            <a:off x="4605337" y="5973763"/>
            <a:ext cx="282575" cy="85725"/>
          </a:xfrm>
          <a:custGeom>
            <a:avLst/>
            <a:gdLst>
              <a:gd name="T0" fmla="*/ 1 w 178"/>
              <a:gd name="T1" fmla="*/ 0 h 54"/>
              <a:gd name="T2" fmla="*/ 157 w 178"/>
              <a:gd name="T3" fmla="*/ 27 h 54"/>
              <a:gd name="T4" fmla="*/ 156 w 178"/>
              <a:gd name="T5" fmla="*/ 38 h 54"/>
              <a:gd name="T6" fmla="*/ 0 w 178"/>
              <a:gd name="T7" fmla="*/ 11 h 54"/>
              <a:gd name="T8" fmla="*/ 1 w 178"/>
              <a:gd name="T9" fmla="*/ 0 h 54"/>
              <a:gd name="T10" fmla="*/ 160 w 178"/>
              <a:gd name="T11" fmla="*/ 11 h 54"/>
              <a:gd name="T12" fmla="*/ 178 w 178"/>
              <a:gd name="T13" fmla="*/ 36 h 54"/>
              <a:gd name="T14" fmla="*/ 153 w 178"/>
              <a:gd name="T15" fmla="*/ 54 h 54"/>
              <a:gd name="T16" fmla="*/ 135 w 178"/>
              <a:gd name="T17" fmla="*/ 29 h 54"/>
              <a:gd name="T18" fmla="*/ 160 w 178"/>
              <a:gd name="T19" fmla="*/ 1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8" h="54">
                <a:moveTo>
                  <a:pt x="1" y="0"/>
                </a:moveTo>
                <a:lnTo>
                  <a:pt x="157" y="27"/>
                </a:lnTo>
                <a:lnTo>
                  <a:pt x="156" y="38"/>
                </a:lnTo>
                <a:lnTo>
                  <a:pt x="0" y="11"/>
                </a:lnTo>
                <a:lnTo>
                  <a:pt x="1" y="0"/>
                </a:lnTo>
                <a:close/>
                <a:moveTo>
                  <a:pt x="160" y="11"/>
                </a:moveTo>
                <a:lnTo>
                  <a:pt x="178" y="36"/>
                </a:lnTo>
                <a:lnTo>
                  <a:pt x="153" y="54"/>
                </a:lnTo>
                <a:lnTo>
                  <a:pt x="135" y="29"/>
                </a:lnTo>
                <a:lnTo>
                  <a:pt x="160" y="11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3" name="Freeform 177"/>
          <p:cNvSpPr>
            <a:spLocks noEditPoints="1"/>
          </p:cNvSpPr>
          <p:nvPr/>
        </p:nvSpPr>
        <p:spPr bwMode="auto">
          <a:xfrm>
            <a:off x="4064000" y="3748088"/>
            <a:ext cx="76200" cy="88900"/>
          </a:xfrm>
          <a:custGeom>
            <a:avLst/>
            <a:gdLst>
              <a:gd name="T0" fmla="*/ 32 w 48"/>
              <a:gd name="T1" fmla="*/ 56 h 56"/>
              <a:gd name="T2" fmla="*/ 32 w 48"/>
              <a:gd name="T3" fmla="*/ 25 h 56"/>
              <a:gd name="T4" fmla="*/ 16 w 48"/>
              <a:gd name="T5" fmla="*/ 25 h 56"/>
              <a:gd name="T6" fmla="*/ 16 w 48"/>
              <a:gd name="T7" fmla="*/ 56 h 56"/>
              <a:gd name="T8" fmla="*/ 32 w 48"/>
              <a:gd name="T9" fmla="*/ 56 h 56"/>
              <a:gd name="T10" fmla="*/ 48 w 48"/>
              <a:gd name="T11" fmla="*/ 25 h 56"/>
              <a:gd name="T12" fmla="*/ 24 w 48"/>
              <a:gd name="T13" fmla="*/ 0 h 56"/>
              <a:gd name="T14" fmla="*/ 0 w 48"/>
              <a:gd name="T15" fmla="*/ 25 h 56"/>
              <a:gd name="T16" fmla="*/ 24 w 48"/>
              <a:gd name="T17" fmla="*/ 50 h 56"/>
              <a:gd name="T18" fmla="*/ 48 w 48"/>
              <a:gd name="T19" fmla="*/ 25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56">
                <a:moveTo>
                  <a:pt x="32" y="56"/>
                </a:moveTo>
                <a:lnTo>
                  <a:pt x="32" y="25"/>
                </a:lnTo>
                <a:lnTo>
                  <a:pt x="16" y="25"/>
                </a:lnTo>
                <a:lnTo>
                  <a:pt x="16" y="56"/>
                </a:lnTo>
                <a:lnTo>
                  <a:pt x="32" y="56"/>
                </a:lnTo>
                <a:close/>
                <a:moveTo>
                  <a:pt x="48" y="25"/>
                </a:moveTo>
                <a:lnTo>
                  <a:pt x="24" y="0"/>
                </a:lnTo>
                <a:lnTo>
                  <a:pt x="0" y="25"/>
                </a:lnTo>
                <a:lnTo>
                  <a:pt x="24" y="50"/>
                </a:lnTo>
                <a:lnTo>
                  <a:pt x="48" y="25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4" name="Freeform 178"/>
          <p:cNvSpPr>
            <a:spLocks noEditPoints="1"/>
          </p:cNvSpPr>
          <p:nvPr/>
        </p:nvSpPr>
        <p:spPr bwMode="auto">
          <a:xfrm>
            <a:off x="3862387" y="3214688"/>
            <a:ext cx="96838" cy="96837"/>
          </a:xfrm>
          <a:custGeom>
            <a:avLst/>
            <a:gdLst>
              <a:gd name="T0" fmla="*/ 11 w 61"/>
              <a:gd name="T1" fmla="*/ 61 h 61"/>
              <a:gd name="T2" fmla="*/ 49 w 61"/>
              <a:gd name="T3" fmla="*/ 23 h 61"/>
              <a:gd name="T4" fmla="*/ 38 w 61"/>
              <a:gd name="T5" fmla="*/ 11 h 61"/>
              <a:gd name="T6" fmla="*/ 0 w 61"/>
              <a:gd name="T7" fmla="*/ 49 h 61"/>
              <a:gd name="T8" fmla="*/ 11 w 61"/>
              <a:gd name="T9" fmla="*/ 61 h 61"/>
              <a:gd name="T10" fmla="*/ 61 w 61"/>
              <a:gd name="T11" fmla="*/ 34 h 61"/>
              <a:gd name="T12" fmla="*/ 61 w 61"/>
              <a:gd name="T13" fmla="*/ 0 h 61"/>
              <a:gd name="T14" fmla="*/ 26 w 61"/>
              <a:gd name="T15" fmla="*/ 0 h 61"/>
              <a:gd name="T16" fmla="*/ 26 w 61"/>
              <a:gd name="T17" fmla="*/ 34 h 61"/>
              <a:gd name="T18" fmla="*/ 61 w 61"/>
              <a:gd name="T19" fmla="*/ 34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" h="61">
                <a:moveTo>
                  <a:pt x="11" y="61"/>
                </a:moveTo>
                <a:lnTo>
                  <a:pt x="49" y="23"/>
                </a:lnTo>
                <a:lnTo>
                  <a:pt x="38" y="11"/>
                </a:lnTo>
                <a:lnTo>
                  <a:pt x="0" y="49"/>
                </a:lnTo>
                <a:lnTo>
                  <a:pt x="11" y="61"/>
                </a:lnTo>
                <a:close/>
                <a:moveTo>
                  <a:pt x="61" y="34"/>
                </a:moveTo>
                <a:lnTo>
                  <a:pt x="61" y="0"/>
                </a:lnTo>
                <a:lnTo>
                  <a:pt x="26" y="0"/>
                </a:lnTo>
                <a:lnTo>
                  <a:pt x="26" y="34"/>
                </a:lnTo>
                <a:lnTo>
                  <a:pt x="61" y="3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5" name="Freeform 179"/>
          <p:cNvSpPr>
            <a:spLocks noEditPoints="1"/>
          </p:cNvSpPr>
          <p:nvPr/>
        </p:nvSpPr>
        <p:spPr bwMode="auto">
          <a:xfrm>
            <a:off x="3897312" y="3344863"/>
            <a:ext cx="79375" cy="111125"/>
          </a:xfrm>
          <a:custGeom>
            <a:avLst/>
            <a:gdLst>
              <a:gd name="T0" fmla="*/ 36 w 50"/>
              <a:gd name="T1" fmla="*/ 70 h 70"/>
              <a:gd name="T2" fmla="*/ 14 w 50"/>
              <a:gd name="T3" fmla="*/ 26 h 70"/>
              <a:gd name="T4" fmla="*/ 29 w 50"/>
              <a:gd name="T5" fmla="*/ 19 h 70"/>
              <a:gd name="T6" fmla="*/ 50 w 50"/>
              <a:gd name="T7" fmla="*/ 62 h 70"/>
              <a:gd name="T8" fmla="*/ 36 w 50"/>
              <a:gd name="T9" fmla="*/ 70 h 70"/>
              <a:gd name="T10" fmla="*/ 0 w 50"/>
              <a:gd name="T11" fmla="*/ 33 h 70"/>
              <a:gd name="T12" fmla="*/ 11 w 50"/>
              <a:gd name="T13" fmla="*/ 0 h 70"/>
              <a:gd name="T14" fmla="*/ 43 w 50"/>
              <a:gd name="T15" fmla="*/ 11 h 70"/>
              <a:gd name="T16" fmla="*/ 32 w 50"/>
              <a:gd name="T17" fmla="*/ 44 h 70"/>
              <a:gd name="T18" fmla="*/ 0 w 50"/>
              <a:gd name="T19" fmla="*/ 3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70">
                <a:moveTo>
                  <a:pt x="36" y="70"/>
                </a:moveTo>
                <a:lnTo>
                  <a:pt x="14" y="26"/>
                </a:lnTo>
                <a:lnTo>
                  <a:pt x="29" y="19"/>
                </a:lnTo>
                <a:lnTo>
                  <a:pt x="50" y="62"/>
                </a:lnTo>
                <a:lnTo>
                  <a:pt x="36" y="70"/>
                </a:lnTo>
                <a:close/>
                <a:moveTo>
                  <a:pt x="0" y="33"/>
                </a:moveTo>
                <a:lnTo>
                  <a:pt x="11" y="0"/>
                </a:lnTo>
                <a:lnTo>
                  <a:pt x="43" y="11"/>
                </a:lnTo>
                <a:lnTo>
                  <a:pt x="32" y="44"/>
                </a:lnTo>
                <a:lnTo>
                  <a:pt x="0" y="33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6" name="Freeform 180"/>
          <p:cNvSpPr>
            <a:spLocks noEditPoints="1"/>
          </p:cNvSpPr>
          <p:nvPr/>
        </p:nvSpPr>
        <p:spPr bwMode="auto">
          <a:xfrm>
            <a:off x="3960812" y="3462338"/>
            <a:ext cx="77788" cy="100012"/>
          </a:xfrm>
          <a:custGeom>
            <a:avLst/>
            <a:gdLst>
              <a:gd name="T0" fmla="*/ 32 w 49"/>
              <a:gd name="T1" fmla="*/ 63 h 63"/>
              <a:gd name="T2" fmla="*/ 32 w 49"/>
              <a:gd name="T3" fmla="*/ 25 h 63"/>
              <a:gd name="T4" fmla="*/ 16 w 49"/>
              <a:gd name="T5" fmla="*/ 25 h 63"/>
              <a:gd name="T6" fmla="*/ 16 w 49"/>
              <a:gd name="T7" fmla="*/ 63 h 63"/>
              <a:gd name="T8" fmla="*/ 32 w 49"/>
              <a:gd name="T9" fmla="*/ 63 h 63"/>
              <a:gd name="T10" fmla="*/ 49 w 49"/>
              <a:gd name="T11" fmla="*/ 25 h 63"/>
              <a:gd name="T12" fmla="*/ 24 w 49"/>
              <a:gd name="T13" fmla="*/ 0 h 63"/>
              <a:gd name="T14" fmla="*/ 0 w 49"/>
              <a:gd name="T15" fmla="*/ 25 h 63"/>
              <a:gd name="T16" fmla="*/ 24 w 49"/>
              <a:gd name="T17" fmla="*/ 49 h 63"/>
              <a:gd name="T18" fmla="*/ 49 w 49"/>
              <a:gd name="T19" fmla="*/ 2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63">
                <a:moveTo>
                  <a:pt x="32" y="63"/>
                </a:moveTo>
                <a:lnTo>
                  <a:pt x="32" y="25"/>
                </a:lnTo>
                <a:lnTo>
                  <a:pt x="16" y="25"/>
                </a:lnTo>
                <a:lnTo>
                  <a:pt x="16" y="63"/>
                </a:lnTo>
                <a:lnTo>
                  <a:pt x="32" y="63"/>
                </a:lnTo>
                <a:close/>
                <a:moveTo>
                  <a:pt x="49" y="25"/>
                </a:moveTo>
                <a:lnTo>
                  <a:pt x="24" y="0"/>
                </a:lnTo>
                <a:lnTo>
                  <a:pt x="0" y="25"/>
                </a:lnTo>
                <a:lnTo>
                  <a:pt x="24" y="49"/>
                </a:lnTo>
                <a:lnTo>
                  <a:pt x="49" y="25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7" name="Freeform 181"/>
          <p:cNvSpPr>
            <a:spLocks noEditPoints="1"/>
          </p:cNvSpPr>
          <p:nvPr/>
        </p:nvSpPr>
        <p:spPr bwMode="auto">
          <a:xfrm>
            <a:off x="4011612" y="3619500"/>
            <a:ext cx="77788" cy="98425"/>
          </a:xfrm>
          <a:custGeom>
            <a:avLst/>
            <a:gdLst>
              <a:gd name="T0" fmla="*/ 33 w 49"/>
              <a:gd name="T1" fmla="*/ 62 h 62"/>
              <a:gd name="T2" fmla="*/ 33 w 49"/>
              <a:gd name="T3" fmla="*/ 24 h 62"/>
              <a:gd name="T4" fmla="*/ 17 w 49"/>
              <a:gd name="T5" fmla="*/ 24 h 62"/>
              <a:gd name="T6" fmla="*/ 17 w 49"/>
              <a:gd name="T7" fmla="*/ 62 h 62"/>
              <a:gd name="T8" fmla="*/ 33 w 49"/>
              <a:gd name="T9" fmla="*/ 62 h 62"/>
              <a:gd name="T10" fmla="*/ 49 w 49"/>
              <a:gd name="T11" fmla="*/ 24 h 62"/>
              <a:gd name="T12" fmla="*/ 25 w 49"/>
              <a:gd name="T13" fmla="*/ 0 h 62"/>
              <a:gd name="T14" fmla="*/ 0 w 49"/>
              <a:gd name="T15" fmla="*/ 24 h 62"/>
              <a:gd name="T16" fmla="*/ 25 w 49"/>
              <a:gd name="T17" fmla="*/ 49 h 62"/>
              <a:gd name="T18" fmla="*/ 49 w 49"/>
              <a:gd name="T19" fmla="*/ 2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62">
                <a:moveTo>
                  <a:pt x="33" y="62"/>
                </a:moveTo>
                <a:lnTo>
                  <a:pt x="33" y="24"/>
                </a:lnTo>
                <a:lnTo>
                  <a:pt x="17" y="24"/>
                </a:lnTo>
                <a:lnTo>
                  <a:pt x="17" y="62"/>
                </a:lnTo>
                <a:lnTo>
                  <a:pt x="33" y="62"/>
                </a:lnTo>
                <a:close/>
                <a:moveTo>
                  <a:pt x="49" y="24"/>
                </a:moveTo>
                <a:lnTo>
                  <a:pt x="25" y="0"/>
                </a:lnTo>
                <a:lnTo>
                  <a:pt x="0" y="24"/>
                </a:lnTo>
                <a:lnTo>
                  <a:pt x="25" y="49"/>
                </a:lnTo>
                <a:lnTo>
                  <a:pt x="49" y="2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8" name="Freeform 182"/>
          <p:cNvSpPr>
            <a:spLocks noEditPoints="1"/>
          </p:cNvSpPr>
          <p:nvPr/>
        </p:nvSpPr>
        <p:spPr bwMode="auto">
          <a:xfrm>
            <a:off x="4010025" y="3898900"/>
            <a:ext cx="68263" cy="79375"/>
          </a:xfrm>
          <a:custGeom>
            <a:avLst/>
            <a:gdLst>
              <a:gd name="T0" fmla="*/ 30 w 43"/>
              <a:gd name="T1" fmla="*/ 50 h 50"/>
              <a:gd name="T2" fmla="*/ 14 w 43"/>
              <a:gd name="T3" fmla="*/ 25 h 50"/>
              <a:gd name="T4" fmla="*/ 27 w 43"/>
              <a:gd name="T5" fmla="*/ 16 h 50"/>
              <a:gd name="T6" fmla="*/ 43 w 43"/>
              <a:gd name="T7" fmla="*/ 41 h 50"/>
              <a:gd name="T8" fmla="*/ 30 w 43"/>
              <a:gd name="T9" fmla="*/ 50 h 50"/>
              <a:gd name="T10" fmla="*/ 0 w 43"/>
              <a:gd name="T11" fmla="*/ 34 h 50"/>
              <a:gd name="T12" fmla="*/ 7 w 43"/>
              <a:gd name="T13" fmla="*/ 0 h 50"/>
              <a:gd name="T14" fmla="*/ 41 w 43"/>
              <a:gd name="T15" fmla="*/ 7 h 50"/>
              <a:gd name="T16" fmla="*/ 34 w 43"/>
              <a:gd name="T17" fmla="*/ 41 h 50"/>
              <a:gd name="T18" fmla="*/ 0 w 43"/>
              <a:gd name="T19" fmla="*/ 3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50">
                <a:moveTo>
                  <a:pt x="30" y="50"/>
                </a:moveTo>
                <a:lnTo>
                  <a:pt x="14" y="25"/>
                </a:lnTo>
                <a:lnTo>
                  <a:pt x="27" y="16"/>
                </a:lnTo>
                <a:lnTo>
                  <a:pt x="43" y="41"/>
                </a:lnTo>
                <a:lnTo>
                  <a:pt x="30" y="50"/>
                </a:lnTo>
                <a:close/>
                <a:moveTo>
                  <a:pt x="0" y="34"/>
                </a:moveTo>
                <a:lnTo>
                  <a:pt x="7" y="0"/>
                </a:lnTo>
                <a:lnTo>
                  <a:pt x="41" y="7"/>
                </a:lnTo>
                <a:lnTo>
                  <a:pt x="34" y="41"/>
                </a:lnTo>
                <a:lnTo>
                  <a:pt x="0" y="34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09" name="Rectangle 183"/>
          <p:cNvSpPr>
            <a:spLocks noChangeArrowheads="1"/>
          </p:cNvSpPr>
          <p:nvPr/>
        </p:nvSpPr>
        <p:spPr bwMode="auto">
          <a:xfrm>
            <a:off x="4213225" y="3379788"/>
            <a:ext cx="90487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10" name="Rectangle 184"/>
          <p:cNvSpPr>
            <a:spLocks noChangeArrowheads="1"/>
          </p:cNvSpPr>
          <p:nvPr/>
        </p:nvSpPr>
        <p:spPr bwMode="auto">
          <a:xfrm>
            <a:off x="4298950" y="3422650"/>
            <a:ext cx="5699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Wilhelmsh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1" name="Rectangle 185"/>
          <p:cNvSpPr>
            <a:spLocks noChangeArrowheads="1"/>
          </p:cNvSpPr>
          <p:nvPr/>
        </p:nvSpPr>
        <p:spPr bwMode="auto">
          <a:xfrm>
            <a:off x="4814887" y="3422650"/>
            <a:ext cx="682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ö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2" name="Rectangle 186"/>
          <p:cNvSpPr>
            <a:spLocks noChangeArrowheads="1"/>
          </p:cNvSpPr>
          <p:nvPr/>
        </p:nvSpPr>
        <p:spPr bwMode="auto">
          <a:xfrm>
            <a:off x="4876800" y="3422650"/>
            <a:ext cx="133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he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3" name="Rectangle 187"/>
          <p:cNvSpPr>
            <a:spLocks noChangeArrowheads="1"/>
          </p:cNvSpPr>
          <p:nvPr/>
        </p:nvSpPr>
        <p:spPr bwMode="auto">
          <a:xfrm>
            <a:off x="4995862" y="34226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4" name="Rectangle 188"/>
          <p:cNvSpPr>
            <a:spLocks noChangeArrowheads="1"/>
          </p:cNvSpPr>
          <p:nvPr/>
        </p:nvSpPr>
        <p:spPr bwMode="auto">
          <a:xfrm>
            <a:off x="4410075" y="3565525"/>
            <a:ext cx="65722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15" name="Rectangle 189"/>
          <p:cNvSpPr>
            <a:spLocks noChangeArrowheads="1"/>
          </p:cNvSpPr>
          <p:nvPr/>
        </p:nvSpPr>
        <p:spPr bwMode="auto">
          <a:xfrm>
            <a:off x="4495800" y="3608388"/>
            <a:ext cx="5254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Wurzburg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6" name="Rectangle 190"/>
          <p:cNvSpPr>
            <a:spLocks noChangeArrowheads="1"/>
          </p:cNvSpPr>
          <p:nvPr/>
        </p:nvSpPr>
        <p:spPr bwMode="auto">
          <a:xfrm>
            <a:off x="4975225" y="360838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17" name="Rectangle 191"/>
          <p:cNvSpPr>
            <a:spLocks noChangeArrowheads="1"/>
          </p:cNvSpPr>
          <p:nvPr/>
        </p:nvSpPr>
        <p:spPr bwMode="auto">
          <a:xfrm>
            <a:off x="2914650" y="3336925"/>
            <a:ext cx="530225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19" name="Rectangle 193"/>
          <p:cNvSpPr>
            <a:spLocks noChangeArrowheads="1"/>
          </p:cNvSpPr>
          <p:nvPr/>
        </p:nvSpPr>
        <p:spPr bwMode="auto">
          <a:xfrm>
            <a:off x="3160712" y="337978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0" name="Rectangle 194"/>
          <p:cNvSpPr>
            <a:spLocks noChangeArrowheads="1"/>
          </p:cNvSpPr>
          <p:nvPr/>
        </p:nvSpPr>
        <p:spPr bwMode="auto">
          <a:xfrm>
            <a:off x="3257550" y="3379788"/>
            <a:ext cx="31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l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1" name="Rectangle 195"/>
          <p:cNvSpPr>
            <a:spLocks noChangeArrowheads="1"/>
          </p:cNvSpPr>
          <p:nvPr/>
        </p:nvSpPr>
        <p:spPr bwMode="auto">
          <a:xfrm>
            <a:off x="3241675" y="3389313"/>
            <a:ext cx="4587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2" name="Freeform 196"/>
          <p:cNvSpPr>
            <a:spLocks noEditPoints="1"/>
          </p:cNvSpPr>
          <p:nvPr/>
        </p:nvSpPr>
        <p:spPr bwMode="auto">
          <a:xfrm>
            <a:off x="4313237" y="3662363"/>
            <a:ext cx="201613" cy="93662"/>
          </a:xfrm>
          <a:custGeom>
            <a:avLst/>
            <a:gdLst>
              <a:gd name="T0" fmla="*/ 123 w 127"/>
              <a:gd name="T1" fmla="*/ 0 h 59"/>
              <a:gd name="T2" fmla="*/ 21 w 127"/>
              <a:gd name="T3" fmla="*/ 28 h 59"/>
              <a:gd name="T4" fmla="*/ 25 w 127"/>
              <a:gd name="T5" fmla="*/ 43 h 59"/>
              <a:gd name="T6" fmla="*/ 127 w 127"/>
              <a:gd name="T7" fmla="*/ 16 h 59"/>
              <a:gd name="T8" fmla="*/ 123 w 127"/>
              <a:gd name="T9" fmla="*/ 0 h 59"/>
              <a:gd name="T10" fmla="*/ 17 w 127"/>
              <a:gd name="T11" fmla="*/ 12 h 59"/>
              <a:gd name="T12" fmla="*/ 0 w 127"/>
              <a:gd name="T13" fmla="*/ 42 h 59"/>
              <a:gd name="T14" fmla="*/ 29 w 127"/>
              <a:gd name="T15" fmla="*/ 59 h 59"/>
              <a:gd name="T16" fmla="*/ 46 w 127"/>
              <a:gd name="T17" fmla="*/ 29 h 59"/>
              <a:gd name="T18" fmla="*/ 17 w 127"/>
              <a:gd name="T19" fmla="*/ 1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" h="59">
                <a:moveTo>
                  <a:pt x="123" y="0"/>
                </a:moveTo>
                <a:lnTo>
                  <a:pt x="21" y="28"/>
                </a:lnTo>
                <a:lnTo>
                  <a:pt x="25" y="43"/>
                </a:lnTo>
                <a:lnTo>
                  <a:pt x="127" y="16"/>
                </a:lnTo>
                <a:lnTo>
                  <a:pt x="123" y="0"/>
                </a:lnTo>
                <a:close/>
                <a:moveTo>
                  <a:pt x="17" y="12"/>
                </a:moveTo>
                <a:lnTo>
                  <a:pt x="0" y="42"/>
                </a:lnTo>
                <a:lnTo>
                  <a:pt x="29" y="59"/>
                </a:lnTo>
                <a:lnTo>
                  <a:pt x="46" y="29"/>
                </a:lnTo>
                <a:lnTo>
                  <a:pt x="17" y="12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23" name="Freeform 197"/>
          <p:cNvSpPr>
            <a:spLocks noEditPoints="1"/>
          </p:cNvSpPr>
          <p:nvPr/>
        </p:nvSpPr>
        <p:spPr bwMode="auto">
          <a:xfrm>
            <a:off x="4176712" y="3265488"/>
            <a:ext cx="90488" cy="187325"/>
          </a:xfrm>
          <a:custGeom>
            <a:avLst/>
            <a:gdLst>
              <a:gd name="T0" fmla="*/ 42 w 57"/>
              <a:gd name="T1" fmla="*/ 118 h 118"/>
              <a:gd name="T2" fmla="*/ 15 w 57"/>
              <a:gd name="T3" fmla="*/ 25 h 118"/>
              <a:gd name="T4" fmla="*/ 31 w 57"/>
              <a:gd name="T5" fmla="*/ 21 h 118"/>
              <a:gd name="T6" fmla="*/ 57 w 57"/>
              <a:gd name="T7" fmla="*/ 113 h 118"/>
              <a:gd name="T8" fmla="*/ 42 w 57"/>
              <a:gd name="T9" fmla="*/ 118 h 118"/>
              <a:gd name="T10" fmla="*/ 0 w 57"/>
              <a:gd name="T11" fmla="*/ 30 h 118"/>
              <a:gd name="T12" fmla="*/ 16 w 57"/>
              <a:gd name="T13" fmla="*/ 0 h 118"/>
              <a:gd name="T14" fmla="*/ 46 w 57"/>
              <a:gd name="T15" fmla="*/ 16 h 118"/>
              <a:gd name="T16" fmla="*/ 30 w 57"/>
              <a:gd name="T17" fmla="*/ 47 h 118"/>
              <a:gd name="T18" fmla="*/ 0 w 57"/>
              <a:gd name="T19" fmla="*/ 3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118">
                <a:moveTo>
                  <a:pt x="42" y="118"/>
                </a:moveTo>
                <a:lnTo>
                  <a:pt x="15" y="25"/>
                </a:lnTo>
                <a:lnTo>
                  <a:pt x="31" y="21"/>
                </a:lnTo>
                <a:lnTo>
                  <a:pt x="57" y="113"/>
                </a:lnTo>
                <a:lnTo>
                  <a:pt x="42" y="118"/>
                </a:lnTo>
                <a:close/>
                <a:moveTo>
                  <a:pt x="0" y="30"/>
                </a:moveTo>
                <a:lnTo>
                  <a:pt x="16" y="0"/>
                </a:lnTo>
                <a:lnTo>
                  <a:pt x="46" y="16"/>
                </a:lnTo>
                <a:lnTo>
                  <a:pt x="30" y="47"/>
                </a:lnTo>
                <a:lnTo>
                  <a:pt x="0" y="30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24" name="Rectangle 198"/>
          <p:cNvSpPr>
            <a:spLocks noChangeArrowheads="1"/>
          </p:cNvSpPr>
          <p:nvPr/>
        </p:nvSpPr>
        <p:spPr bwMode="auto">
          <a:xfrm>
            <a:off x="4854575" y="3136900"/>
            <a:ext cx="73342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25" name="Rectangle 199"/>
          <p:cNvSpPr>
            <a:spLocks noChangeArrowheads="1"/>
          </p:cNvSpPr>
          <p:nvPr/>
        </p:nvSpPr>
        <p:spPr bwMode="auto">
          <a:xfrm>
            <a:off x="4940300" y="3181350"/>
            <a:ext cx="4699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Potsdam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6" name="Rectangle 200"/>
          <p:cNvSpPr>
            <a:spLocks noChangeArrowheads="1"/>
          </p:cNvSpPr>
          <p:nvPr/>
        </p:nvSpPr>
        <p:spPr bwMode="auto">
          <a:xfrm>
            <a:off x="5373687" y="3181350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7" name="Rectangle 201"/>
          <p:cNvSpPr>
            <a:spLocks noChangeArrowheads="1"/>
          </p:cNvSpPr>
          <p:nvPr/>
        </p:nvSpPr>
        <p:spPr bwMode="auto">
          <a:xfrm>
            <a:off x="4691062" y="2699519"/>
            <a:ext cx="1000125" cy="22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28" name="Rectangle 202"/>
          <p:cNvSpPr>
            <a:spLocks noChangeArrowheads="1"/>
          </p:cNvSpPr>
          <p:nvPr/>
        </p:nvSpPr>
        <p:spPr bwMode="auto">
          <a:xfrm>
            <a:off x="4775200" y="27193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 err="1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Carlottenburg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29" name="Rectangle 203"/>
          <p:cNvSpPr>
            <a:spLocks noChangeArrowheads="1"/>
          </p:cNvSpPr>
          <p:nvPr/>
        </p:nvSpPr>
        <p:spPr bwMode="auto">
          <a:xfrm>
            <a:off x="5454650" y="271938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953734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30" name="Freeform 204"/>
          <p:cNvSpPr>
            <a:spLocks noEditPoints="1"/>
          </p:cNvSpPr>
          <p:nvPr/>
        </p:nvSpPr>
        <p:spPr bwMode="auto">
          <a:xfrm>
            <a:off x="4781550" y="3121025"/>
            <a:ext cx="133350" cy="160337"/>
          </a:xfrm>
          <a:custGeom>
            <a:avLst/>
            <a:gdLst>
              <a:gd name="T0" fmla="*/ 71 w 84"/>
              <a:gd name="T1" fmla="*/ 101 h 101"/>
              <a:gd name="T2" fmla="*/ 12 w 84"/>
              <a:gd name="T3" fmla="*/ 25 h 101"/>
              <a:gd name="T4" fmla="*/ 25 w 84"/>
              <a:gd name="T5" fmla="*/ 14 h 101"/>
              <a:gd name="T6" fmla="*/ 84 w 84"/>
              <a:gd name="T7" fmla="*/ 91 h 101"/>
              <a:gd name="T8" fmla="*/ 71 w 84"/>
              <a:gd name="T9" fmla="*/ 101 h 101"/>
              <a:gd name="T10" fmla="*/ 0 w 84"/>
              <a:gd name="T11" fmla="*/ 35 h 101"/>
              <a:gd name="T12" fmla="*/ 4 w 84"/>
              <a:gd name="T13" fmla="*/ 0 h 101"/>
              <a:gd name="T14" fmla="*/ 38 w 84"/>
              <a:gd name="T15" fmla="*/ 4 h 101"/>
              <a:gd name="T16" fmla="*/ 34 w 84"/>
              <a:gd name="T17" fmla="*/ 39 h 101"/>
              <a:gd name="T18" fmla="*/ 0 w 84"/>
              <a:gd name="T19" fmla="*/ 3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101">
                <a:moveTo>
                  <a:pt x="71" y="101"/>
                </a:moveTo>
                <a:lnTo>
                  <a:pt x="12" y="25"/>
                </a:lnTo>
                <a:lnTo>
                  <a:pt x="25" y="14"/>
                </a:lnTo>
                <a:lnTo>
                  <a:pt x="84" y="91"/>
                </a:lnTo>
                <a:lnTo>
                  <a:pt x="71" y="101"/>
                </a:lnTo>
                <a:close/>
                <a:moveTo>
                  <a:pt x="0" y="35"/>
                </a:moveTo>
                <a:lnTo>
                  <a:pt x="4" y="0"/>
                </a:lnTo>
                <a:lnTo>
                  <a:pt x="38" y="4"/>
                </a:lnTo>
                <a:lnTo>
                  <a:pt x="34" y="39"/>
                </a:lnTo>
                <a:lnTo>
                  <a:pt x="0" y="35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31" name="Freeform 205"/>
          <p:cNvSpPr>
            <a:spLocks noEditPoints="1"/>
          </p:cNvSpPr>
          <p:nvPr/>
        </p:nvSpPr>
        <p:spPr bwMode="auto">
          <a:xfrm>
            <a:off x="4660900" y="2851150"/>
            <a:ext cx="133350" cy="160337"/>
          </a:xfrm>
          <a:custGeom>
            <a:avLst/>
            <a:gdLst>
              <a:gd name="T0" fmla="*/ 72 w 84"/>
              <a:gd name="T1" fmla="*/ 0 h 101"/>
              <a:gd name="T2" fmla="*/ 13 w 84"/>
              <a:gd name="T3" fmla="*/ 77 h 101"/>
              <a:gd name="T4" fmla="*/ 26 w 84"/>
              <a:gd name="T5" fmla="*/ 87 h 101"/>
              <a:gd name="T6" fmla="*/ 84 w 84"/>
              <a:gd name="T7" fmla="*/ 10 h 101"/>
              <a:gd name="T8" fmla="*/ 72 w 84"/>
              <a:gd name="T9" fmla="*/ 0 h 101"/>
              <a:gd name="T10" fmla="*/ 0 w 84"/>
              <a:gd name="T11" fmla="*/ 67 h 101"/>
              <a:gd name="T12" fmla="*/ 4 w 84"/>
              <a:gd name="T13" fmla="*/ 101 h 101"/>
              <a:gd name="T14" fmla="*/ 38 w 84"/>
              <a:gd name="T15" fmla="*/ 97 h 101"/>
              <a:gd name="T16" fmla="*/ 34 w 84"/>
              <a:gd name="T17" fmla="*/ 63 h 101"/>
              <a:gd name="T18" fmla="*/ 0 w 84"/>
              <a:gd name="T19" fmla="*/ 6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101">
                <a:moveTo>
                  <a:pt x="72" y="0"/>
                </a:moveTo>
                <a:lnTo>
                  <a:pt x="13" y="77"/>
                </a:lnTo>
                <a:lnTo>
                  <a:pt x="26" y="87"/>
                </a:lnTo>
                <a:lnTo>
                  <a:pt x="84" y="10"/>
                </a:lnTo>
                <a:lnTo>
                  <a:pt x="72" y="0"/>
                </a:lnTo>
                <a:close/>
                <a:moveTo>
                  <a:pt x="0" y="67"/>
                </a:moveTo>
                <a:lnTo>
                  <a:pt x="4" y="101"/>
                </a:lnTo>
                <a:lnTo>
                  <a:pt x="38" y="97"/>
                </a:lnTo>
                <a:lnTo>
                  <a:pt x="34" y="63"/>
                </a:lnTo>
                <a:lnTo>
                  <a:pt x="0" y="67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Freeform 207"/>
          <p:cNvSpPr>
            <a:spLocks/>
          </p:cNvSpPr>
          <p:nvPr/>
        </p:nvSpPr>
        <p:spPr bwMode="auto">
          <a:xfrm>
            <a:off x="5213350" y="1489075"/>
            <a:ext cx="846138" cy="1139825"/>
          </a:xfrm>
          <a:custGeom>
            <a:avLst/>
            <a:gdLst>
              <a:gd name="T0" fmla="*/ 0 w 533"/>
              <a:gd name="T1" fmla="*/ 627 h 718"/>
              <a:gd name="T2" fmla="*/ 392 w 533"/>
              <a:gd name="T3" fmla="*/ 0 h 718"/>
              <a:gd name="T4" fmla="*/ 533 w 533"/>
              <a:gd name="T5" fmla="*/ 91 h 718"/>
              <a:gd name="T6" fmla="*/ 141 w 533"/>
              <a:gd name="T7" fmla="*/ 718 h 718"/>
              <a:gd name="T8" fmla="*/ 0 w 533"/>
              <a:gd name="T9" fmla="*/ 627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3" h="718">
                <a:moveTo>
                  <a:pt x="0" y="627"/>
                </a:moveTo>
                <a:lnTo>
                  <a:pt x="392" y="0"/>
                </a:lnTo>
                <a:lnTo>
                  <a:pt x="533" y="91"/>
                </a:lnTo>
                <a:lnTo>
                  <a:pt x="141" y="718"/>
                </a:lnTo>
                <a:lnTo>
                  <a:pt x="0" y="62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Freeform 208"/>
          <p:cNvSpPr>
            <a:spLocks noEditPoints="1"/>
          </p:cNvSpPr>
          <p:nvPr/>
        </p:nvSpPr>
        <p:spPr bwMode="auto">
          <a:xfrm>
            <a:off x="5210175" y="1485900"/>
            <a:ext cx="852488" cy="1146175"/>
          </a:xfrm>
          <a:custGeom>
            <a:avLst/>
            <a:gdLst>
              <a:gd name="T0" fmla="*/ 5 w 2495"/>
              <a:gd name="T1" fmla="*/ 2887 h 3305"/>
              <a:gd name="T2" fmla="*/ 2 w 2495"/>
              <a:gd name="T3" fmla="*/ 2875 h 3305"/>
              <a:gd name="T4" fmla="*/ 1825 w 2495"/>
              <a:gd name="T5" fmla="*/ 5 h 3305"/>
              <a:gd name="T6" fmla="*/ 1836 w 2495"/>
              <a:gd name="T7" fmla="*/ 2 h 3305"/>
              <a:gd name="T8" fmla="*/ 2490 w 2495"/>
              <a:gd name="T9" fmla="*/ 418 h 3305"/>
              <a:gd name="T10" fmla="*/ 2493 w 2495"/>
              <a:gd name="T11" fmla="*/ 429 h 3305"/>
              <a:gd name="T12" fmla="*/ 671 w 2495"/>
              <a:gd name="T13" fmla="*/ 3300 h 3305"/>
              <a:gd name="T14" fmla="*/ 659 w 2495"/>
              <a:gd name="T15" fmla="*/ 3302 h 3305"/>
              <a:gd name="T16" fmla="*/ 5 w 2495"/>
              <a:gd name="T17" fmla="*/ 2887 h 3305"/>
              <a:gd name="T18" fmla="*/ 668 w 2495"/>
              <a:gd name="T19" fmla="*/ 3288 h 3305"/>
              <a:gd name="T20" fmla="*/ 657 w 2495"/>
              <a:gd name="T21" fmla="*/ 3291 h 3305"/>
              <a:gd name="T22" fmla="*/ 2479 w 2495"/>
              <a:gd name="T23" fmla="*/ 420 h 3305"/>
              <a:gd name="T24" fmla="*/ 2481 w 2495"/>
              <a:gd name="T25" fmla="*/ 432 h 3305"/>
              <a:gd name="T26" fmla="*/ 1827 w 2495"/>
              <a:gd name="T27" fmla="*/ 16 h 3305"/>
              <a:gd name="T28" fmla="*/ 1839 w 2495"/>
              <a:gd name="T29" fmla="*/ 14 h 3305"/>
              <a:gd name="T30" fmla="*/ 16 w 2495"/>
              <a:gd name="T31" fmla="*/ 2884 h 3305"/>
              <a:gd name="T32" fmla="*/ 14 w 2495"/>
              <a:gd name="T33" fmla="*/ 2873 h 3305"/>
              <a:gd name="T34" fmla="*/ 668 w 2495"/>
              <a:gd name="T35" fmla="*/ 3288 h 3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5" h="3305">
                <a:moveTo>
                  <a:pt x="5" y="2887"/>
                </a:moveTo>
                <a:cubicBezTo>
                  <a:pt x="1" y="2884"/>
                  <a:pt x="0" y="2879"/>
                  <a:pt x="2" y="2875"/>
                </a:cubicBezTo>
                <a:lnTo>
                  <a:pt x="1825" y="5"/>
                </a:lnTo>
                <a:cubicBezTo>
                  <a:pt x="1827" y="1"/>
                  <a:pt x="1832" y="0"/>
                  <a:pt x="1836" y="2"/>
                </a:cubicBezTo>
                <a:lnTo>
                  <a:pt x="2490" y="418"/>
                </a:lnTo>
                <a:cubicBezTo>
                  <a:pt x="2494" y="420"/>
                  <a:pt x="2495" y="425"/>
                  <a:pt x="2493" y="429"/>
                </a:cubicBezTo>
                <a:lnTo>
                  <a:pt x="671" y="3300"/>
                </a:lnTo>
                <a:cubicBezTo>
                  <a:pt x="668" y="3303"/>
                  <a:pt x="663" y="3305"/>
                  <a:pt x="659" y="3302"/>
                </a:cubicBezTo>
                <a:lnTo>
                  <a:pt x="5" y="2887"/>
                </a:lnTo>
                <a:close/>
                <a:moveTo>
                  <a:pt x="668" y="3288"/>
                </a:moveTo>
                <a:lnTo>
                  <a:pt x="657" y="3291"/>
                </a:lnTo>
                <a:lnTo>
                  <a:pt x="2479" y="420"/>
                </a:lnTo>
                <a:lnTo>
                  <a:pt x="2481" y="432"/>
                </a:lnTo>
                <a:lnTo>
                  <a:pt x="1827" y="16"/>
                </a:lnTo>
                <a:lnTo>
                  <a:pt x="1839" y="14"/>
                </a:lnTo>
                <a:lnTo>
                  <a:pt x="16" y="2884"/>
                </a:lnTo>
                <a:lnTo>
                  <a:pt x="14" y="2873"/>
                </a:lnTo>
                <a:lnTo>
                  <a:pt x="668" y="328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Freeform 209"/>
          <p:cNvSpPr>
            <a:spLocks noEditPoints="1"/>
          </p:cNvSpPr>
          <p:nvPr/>
        </p:nvSpPr>
        <p:spPr bwMode="auto">
          <a:xfrm>
            <a:off x="5318125" y="1851025"/>
            <a:ext cx="444500" cy="642937"/>
          </a:xfrm>
          <a:custGeom>
            <a:avLst/>
            <a:gdLst>
              <a:gd name="T0" fmla="*/ 35 w 1299"/>
              <a:gd name="T1" fmla="*/ 1654 h 1851"/>
              <a:gd name="T2" fmla="*/ 112 w 1299"/>
              <a:gd name="T3" fmla="*/ 1533 h 1851"/>
              <a:gd name="T4" fmla="*/ 137 w 1299"/>
              <a:gd name="T5" fmla="*/ 1597 h 1851"/>
              <a:gd name="T6" fmla="*/ 68 w 1299"/>
              <a:gd name="T7" fmla="*/ 1705 h 1851"/>
              <a:gd name="T8" fmla="*/ 462 w 1299"/>
              <a:gd name="T9" fmla="*/ 1473 h 1851"/>
              <a:gd name="T10" fmla="*/ 330 w 1299"/>
              <a:gd name="T11" fmla="*/ 1570 h 1851"/>
              <a:gd name="T12" fmla="*/ 168 w 1299"/>
              <a:gd name="T13" fmla="*/ 1444 h 1851"/>
              <a:gd name="T14" fmla="*/ 331 w 1299"/>
              <a:gd name="T15" fmla="*/ 1485 h 1851"/>
              <a:gd name="T16" fmla="*/ 331 w 1299"/>
              <a:gd name="T17" fmla="*/ 1485 h 1851"/>
              <a:gd name="T18" fmla="*/ 300 w 1299"/>
              <a:gd name="T19" fmla="*/ 1236 h 1851"/>
              <a:gd name="T20" fmla="*/ 408 w 1299"/>
              <a:gd name="T21" fmla="*/ 1204 h 1851"/>
              <a:gd name="T22" fmla="*/ 470 w 1299"/>
              <a:gd name="T23" fmla="*/ 1284 h 1851"/>
              <a:gd name="T24" fmla="*/ 549 w 1299"/>
              <a:gd name="T25" fmla="*/ 1335 h 1851"/>
              <a:gd name="T26" fmla="*/ 423 w 1299"/>
              <a:gd name="T27" fmla="*/ 1335 h 1851"/>
              <a:gd name="T28" fmla="*/ 496 w 1299"/>
              <a:gd name="T29" fmla="*/ 1418 h 1851"/>
              <a:gd name="T30" fmla="*/ 385 w 1299"/>
              <a:gd name="T31" fmla="*/ 1309 h 1851"/>
              <a:gd name="T32" fmla="*/ 387 w 1299"/>
              <a:gd name="T33" fmla="*/ 1244 h 1851"/>
              <a:gd name="T34" fmla="*/ 330 w 1299"/>
              <a:gd name="T35" fmla="*/ 1272 h 1851"/>
              <a:gd name="T36" fmla="*/ 411 w 1299"/>
              <a:gd name="T37" fmla="*/ 1061 h 1851"/>
              <a:gd name="T38" fmla="*/ 522 w 1299"/>
              <a:gd name="T39" fmla="*/ 941 h 1851"/>
              <a:gd name="T40" fmla="*/ 591 w 1299"/>
              <a:gd name="T41" fmla="*/ 1009 h 1851"/>
              <a:gd name="T42" fmla="*/ 700 w 1299"/>
              <a:gd name="T43" fmla="*/ 1046 h 1851"/>
              <a:gd name="T44" fmla="*/ 634 w 1299"/>
              <a:gd name="T45" fmla="*/ 1202 h 1851"/>
              <a:gd name="T46" fmla="*/ 523 w 1299"/>
              <a:gd name="T47" fmla="*/ 1080 h 1851"/>
              <a:gd name="T48" fmla="*/ 556 w 1299"/>
              <a:gd name="T49" fmla="*/ 1009 h 1851"/>
              <a:gd name="T50" fmla="*/ 509 w 1299"/>
              <a:gd name="T51" fmla="*/ 992 h 1851"/>
              <a:gd name="T52" fmla="*/ 560 w 1299"/>
              <a:gd name="T53" fmla="*/ 1104 h 1851"/>
              <a:gd name="T54" fmla="*/ 657 w 1299"/>
              <a:gd name="T55" fmla="*/ 1077 h 1851"/>
              <a:gd name="T56" fmla="*/ 619 w 1299"/>
              <a:gd name="T57" fmla="*/ 1038 h 1851"/>
              <a:gd name="T58" fmla="*/ 560 w 1299"/>
              <a:gd name="T59" fmla="*/ 1104 h 1851"/>
              <a:gd name="T60" fmla="*/ 768 w 1299"/>
              <a:gd name="T61" fmla="*/ 879 h 1851"/>
              <a:gd name="T62" fmla="*/ 738 w 1299"/>
              <a:gd name="T63" fmla="*/ 1038 h 1851"/>
              <a:gd name="T64" fmla="*/ 854 w 1299"/>
              <a:gd name="T65" fmla="*/ 855 h 1851"/>
              <a:gd name="T66" fmla="*/ 691 w 1299"/>
              <a:gd name="T67" fmla="*/ 917 h 1851"/>
              <a:gd name="T68" fmla="*/ 512 w 1299"/>
              <a:gd name="T69" fmla="*/ 769 h 1851"/>
              <a:gd name="T70" fmla="*/ 546 w 1299"/>
              <a:gd name="T71" fmla="*/ 815 h 1851"/>
              <a:gd name="T72" fmla="*/ 669 w 1299"/>
              <a:gd name="T73" fmla="*/ 659 h 1851"/>
              <a:gd name="T74" fmla="*/ 948 w 1299"/>
              <a:gd name="T75" fmla="*/ 708 h 1851"/>
              <a:gd name="T76" fmla="*/ 805 w 1299"/>
              <a:gd name="T77" fmla="*/ 523 h 1851"/>
              <a:gd name="T78" fmla="*/ 825 w 1299"/>
              <a:gd name="T79" fmla="*/ 409 h 1851"/>
              <a:gd name="T80" fmla="*/ 1013 w 1299"/>
              <a:gd name="T81" fmla="*/ 604 h 1851"/>
              <a:gd name="T82" fmla="*/ 840 w 1299"/>
              <a:gd name="T83" fmla="*/ 386 h 1851"/>
              <a:gd name="T84" fmla="*/ 1062 w 1299"/>
              <a:gd name="T85" fmla="*/ 527 h 1851"/>
              <a:gd name="T86" fmla="*/ 1173 w 1299"/>
              <a:gd name="T87" fmla="*/ 322 h 1851"/>
              <a:gd name="T88" fmla="*/ 994 w 1299"/>
              <a:gd name="T89" fmla="*/ 392 h 1851"/>
              <a:gd name="T90" fmla="*/ 985 w 1299"/>
              <a:gd name="T91" fmla="*/ 195 h 1851"/>
              <a:gd name="T92" fmla="*/ 994 w 1299"/>
              <a:gd name="T93" fmla="*/ 241 h 1851"/>
              <a:gd name="T94" fmla="*/ 1016 w 1299"/>
              <a:gd name="T95" fmla="*/ 353 h 1851"/>
              <a:gd name="T96" fmla="*/ 1126 w 1299"/>
              <a:gd name="T97" fmla="*/ 325 h 1851"/>
              <a:gd name="T98" fmla="*/ 1051 w 1299"/>
              <a:gd name="T99" fmla="*/ 158 h 1851"/>
              <a:gd name="T100" fmla="*/ 1119 w 1299"/>
              <a:gd name="T101" fmla="*/ 4 h 1851"/>
              <a:gd name="T102" fmla="*/ 1279 w 1299"/>
              <a:gd name="T103" fmla="*/ 194 h 1851"/>
              <a:gd name="T104" fmla="*/ 1131 w 1299"/>
              <a:gd name="T105" fmla="*/ 172 h 1851"/>
              <a:gd name="T106" fmla="*/ 1244 w 1299"/>
              <a:gd name="T107" fmla="*/ 122 h 1851"/>
              <a:gd name="T108" fmla="*/ 1087 w 1299"/>
              <a:gd name="T109" fmla="*/ 73 h 1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9" h="1851">
                <a:moveTo>
                  <a:pt x="222" y="1851"/>
                </a:moveTo>
                <a:lnTo>
                  <a:pt x="0" y="1709"/>
                </a:lnTo>
                <a:lnTo>
                  <a:pt x="35" y="1654"/>
                </a:lnTo>
                <a:lnTo>
                  <a:pt x="207" y="1718"/>
                </a:lnTo>
                <a:lnTo>
                  <a:pt x="76" y="1588"/>
                </a:lnTo>
                <a:lnTo>
                  <a:pt x="112" y="1533"/>
                </a:lnTo>
                <a:lnTo>
                  <a:pt x="334" y="1674"/>
                </a:lnTo>
                <a:lnTo>
                  <a:pt x="312" y="1708"/>
                </a:lnTo>
                <a:lnTo>
                  <a:pt x="137" y="1597"/>
                </a:lnTo>
                <a:lnTo>
                  <a:pt x="289" y="1745"/>
                </a:lnTo>
                <a:lnTo>
                  <a:pt x="267" y="1780"/>
                </a:lnTo>
                <a:lnTo>
                  <a:pt x="68" y="1705"/>
                </a:lnTo>
                <a:lnTo>
                  <a:pt x="244" y="1816"/>
                </a:lnTo>
                <a:lnTo>
                  <a:pt x="222" y="1851"/>
                </a:lnTo>
                <a:close/>
                <a:moveTo>
                  <a:pt x="462" y="1473"/>
                </a:moveTo>
                <a:lnTo>
                  <a:pt x="436" y="1513"/>
                </a:lnTo>
                <a:lnTo>
                  <a:pt x="376" y="1497"/>
                </a:lnTo>
                <a:lnTo>
                  <a:pt x="330" y="1570"/>
                </a:lnTo>
                <a:lnTo>
                  <a:pt x="370" y="1617"/>
                </a:lnTo>
                <a:lnTo>
                  <a:pt x="346" y="1656"/>
                </a:lnTo>
                <a:lnTo>
                  <a:pt x="168" y="1444"/>
                </a:lnTo>
                <a:lnTo>
                  <a:pt x="193" y="1405"/>
                </a:lnTo>
                <a:lnTo>
                  <a:pt x="462" y="1473"/>
                </a:lnTo>
                <a:close/>
                <a:moveTo>
                  <a:pt x="331" y="1485"/>
                </a:moveTo>
                <a:lnTo>
                  <a:pt x="232" y="1457"/>
                </a:lnTo>
                <a:lnTo>
                  <a:pt x="299" y="1535"/>
                </a:lnTo>
                <a:lnTo>
                  <a:pt x="331" y="1485"/>
                </a:lnTo>
                <a:close/>
                <a:moveTo>
                  <a:pt x="473" y="1455"/>
                </a:moveTo>
                <a:lnTo>
                  <a:pt x="251" y="1314"/>
                </a:lnTo>
                <a:lnTo>
                  <a:pt x="300" y="1236"/>
                </a:lnTo>
                <a:cubicBezTo>
                  <a:pt x="313" y="1216"/>
                  <a:pt x="324" y="1203"/>
                  <a:pt x="333" y="1198"/>
                </a:cubicBezTo>
                <a:cubicBezTo>
                  <a:pt x="342" y="1192"/>
                  <a:pt x="354" y="1189"/>
                  <a:pt x="367" y="1190"/>
                </a:cubicBezTo>
                <a:cubicBezTo>
                  <a:pt x="380" y="1191"/>
                  <a:pt x="394" y="1195"/>
                  <a:pt x="408" y="1204"/>
                </a:cubicBezTo>
                <a:cubicBezTo>
                  <a:pt x="425" y="1215"/>
                  <a:pt x="436" y="1228"/>
                  <a:pt x="442" y="1243"/>
                </a:cubicBezTo>
                <a:cubicBezTo>
                  <a:pt x="447" y="1258"/>
                  <a:pt x="446" y="1274"/>
                  <a:pt x="439" y="1292"/>
                </a:cubicBezTo>
                <a:cubicBezTo>
                  <a:pt x="450" y="1287"/>
                  <a:pt x="460" y="1285"/>
                  <a:pt x="470" y="1284"/>
                </a:cubicBezTo>
                <a:cubicBezTo>
                  <a:pt x="480" y="1283"/>
                  <a:pt x="497" y="1284"/>
                  <a:pt x="520" y="1286"/>
                </a:cubicBezTo>
                <a:lnTo>
                  <a:pt x="577" y="1291"/>
                </a:lnTo>
                <a:lnTo>
                  <a:pt x="549" y="1335"/>
                </a:lnTo>
                <a:lnTo>
                  <a:pt x="484" y="1331"/>
                </a:lnTo>
                <a:cubicBezTo>
                  <a:pt x="460" y="1329"/>
                  <a:pt x="445" y="1329"/>
                  <a:pt x="439" y="1330"/>
                </a:cubicBezTo>
                <a:cubicBezTo>
                  <a:pt x="432" y="1330"/>
                  <a:pt x="427" y="1332"/>
                  <a:pt x="423" y="1335"/>
                </a:cubicBezTo>
                <a:cubicBezTo>
                  <a:pt x="419" y="1338"/>
                  <a:pt x="414" y="1343"/>
                  <a:pt x="408" y="1352"/>
                </a:cubicBezTo>
                <a:lnTo>
                  <a:pt x="404" y="1359"/>
                </a:lnTo>
                <a:lnTo>
                  <a:pt x="496" y="1418"/>
                </a:lnTo>
                <a:lnTo>
                  <a:pt x="473" y="1455"/>
                </a:lnTo>
                <a:close/>
                <a:moveTo>
                  <a:pt x="368" y="1337"/>
                </a:moveTo>
                <a:lnTo>
                  <a:pt x="385" y="1309"/>
                </a:lnTo>
                <a:cubicBezTo>
                  <a:pt x="396" y="1293"/>
                  <a:pt x="402" y="1282"/>
                  <a:pt x="403" y="1276"/>
                </a:cubicBezTo>
                <a:cubicBezTo>
                  <a:pt x="405" y="1271"/>
                  <a:pt x="404" y="1265"/>
                  <a:pt x="402" y="1259"/>
                </a:cubicBezTo>
                <a:cubicBezTo>
                  <a:pt x="399" y="1254"/>
                  <a:pt x="394" y="1249"/>
                  <a:pt x="387" y="1244"/>
                </a:cubicBezTo>
                <a:cubicBezTo>
                  <a:pt x="380" y="1239"/>
                  <a:pt x="373" y="1237"/>
                  <a:pt x="367" y="1237"/>
                </a:cubicBezTo>
                <a:cubicBezTo>
                  <a:pt x="361" y="1237"/>
                  <a:pt x="355" y="1239"/>
                  <a:pt x="351" y="1243"/>
                </a:cubicBezTo>
                <a:cubicBezTo>
                  <a:pt x="347" y="1246"/>
                  <a:pt x="340" y="1256"/>
                  <a:pt x="330" y="1272"/>
                </a:cubicBezTo>
                <a:lnTo>
                  <a:pt x="312" y="1301"/>
                </a:lnTo>
                <a:lnTo>
                  <a:pt x="368" y="1337"/>
                </a:lnTo>
                <a:close/>
                <a:moveTo>
                  <a:pt x="411" y="1061"/>
                </a:moveTo>
                <a:lnTo>
                  <a:pt x="458" y="988"/>
                </a:lnTo>
                <a:cubicBezTo>
                  <a:pt x="470" y="968"/>
                  <a:pt x="481" y="955"/>
                  <a:pt x="490" y="949"/>
                </a:cubicBezTo>
                <a:cubicBezTo>
                  <a:pt x="499" y="943"/>
                  <a:pt x="510" y="940"/>
                  <a:pt x="522" y="941"/>
                </a:cubicBezTo>
                <a:cubicBezTo>
                  <a:pt x="535" y="941"/>
                  <a:pt x="547" y="945"/>
                  <a:pt x="559" y="952"/>
                </a:cubicBezTo>
                <a:cubicBezTo>
                  <a:pt x="570" y="959"/>
                  <a:pt x="578" y="968"/>
                  <a:pt x="583" y="978"/>
                </a:cubicBezTo>
                <a:cubicBezTo>
                  <a:pt x="589" y="988"/>
                  <a:pt x="591" y="998"/>
                  <a:pt x="591" y="1009"/>
                </a:cubicBezTo>
                <a:cubicBezTo>
                  <a:pt x="601" y="1000"/>
                  <a:pt x="613" y="996"/>
                  <a:pt x="627" y="996"/>
                </a:cubicBezTo>
                <a:cubicBezTo>
                  <a:pt x="640" y="995"/>
                  <a:pt x="653" y="1000"/>
                  <a:pt x="666" y="1008"/>
                </a:cubicBezTo>
                <a:cubicBezTo>
                  <a:pt x="683" y="1018"/>
                  <a:pt x="694" y="1031"/>
                  <a:pt x="700" y="1046"/>
                </a:cubicBezTo>
                <a:cubicBezTo>
                  <a:pt x="706" y="1061"/>
                  <a:pt x="707" y="1074"/>
                  <a:pt x="703" y="1087"/>
                </a:cubicBezTo>
                <a:cubicBezTo>
                  <a:pt x="700" y="1095"/>
                  <a:pt x="690" y="1113"/>
                  <a:pt x="673" y="1140"/>
                </a:cubicBezTo>
                <a:lnTo>
                  <a:pt x="634" y="1202"/>
                </a:lnTo>
                <a:lnTo>
                  <a:pt x="411" y="1061"/>
                </a:lnTo>
                <a:close/>
                <a:moveTo>
                  <a:pt x="472" y="1047"/>
                </a:moveTo>
                <a:lnTo>
                  <a:pt x="523" y="1080"/>
                </a:lnTo>
                <a:lnTo>
                  <a:pt x="539" y="1056"/>
                </a:lnTo>
                <a:cubicBezTo>
                  <a:pt x="548" y="1041"/>
                  <a:pt x="553" y="1032"/>
                  <a:pt x="555" y="1028"/>
                </a:cubicBezTo>
                <a:cubicBezTo>
                  <a:pt x="558" y="1021"/>
                  <a:pt x="558" y="1015"/>
                  <a:pt x="556" y="1009"/>
                </a:cubicBezTo>
                <a:cubicBezTo>
                  <a:pt x="554" y="1002"/>
                  <a:pt x="550" y="997"/>
                  <a:pt x="542" y="992"/>
                </a:cubicBezTo>
                <a:cubicBezTo>
                  <a:pt x="536" y="988"/>
                  <a:pt x="529" y="986"/>
                  <a:pt x="523" y="986"/>
                </a:cubicBezTo>
                <a:cubicBezTo>
                  <a:pt x="518" y="987"/>
                  <a:pt x="513" y="988"/>
                  <a:pt x="509" y="992"/>
                </a:cubicBezTo>
                <a:cubicBezTo>
                  <a:pt x="506" y="995"/>
                  <a:pt x="498" y="1007"/>
                  <a:pt x="485" y="1026"/>
                </a:cubicBezTo>
                <a:lnTo>
                  <a:pt x="472" y="1047"/>
                </a:lnTo>
                <a:close/>
                <a:moveTo>
                  <a:pt x="560" y="1104"/>
                </a:moveTo>
                <a:lnTo>
                  <a:pt x="620" y="1141"/>
                </a:lnTo>
                <a:lnTo>
                  <a:pt x="641" y="1107"/>
                </a:lnTo>
                <a:cubicBezTo>
                  <a:pt x="651" y="1092"/>
                  <a:pt x="656" y="1082"/>
                  <a:pt x="657" y="1077"/>
                </a:cubicBezTo>
                <a:cubicBezTo>
                  <a:pt x="658" y="1071"/>
                  <a:pt x="658" y="1066"/>
                  <a:pt x="655" y="1060"/>
                </a:cubicBezTo>
                <a:cubicBezTo>
                  <a:pt x="652" y="1054"/>
                  <a:pt x="647" y="1049"/>
                  <a:pt x="640" y="1045"/>
                </a:cubicBezTo>
                <a:cubicBezTo>
                  <a:pt x="633" y="1040"/>
                  <a:pt x="626" y="1038"/>
                  <a:pt x="619" y="1038"/>
                </a:cubicBezTo>
                <a:cubicBezTo>
                  <a:pt x="613" y="1038"/>
                  <a:pt x="607" y="1040"/>
                  <a:pt x="602" y="1044"/>
                </a:cubicBezTo>
                <a:cubicBezTo>
                  <a:pt x="597" y="1048"/>
                  <a:pt x="589" y="1058"/>
                  <a:pt x="579" y="1074"/>
                </a:cubicBezTo>
                <a:lnTo>
                  <a:pt x="560" y="1104"/>
                </a:lnTo>
                <a:close/>
                <a:moveTo>
                  <a:pt x="854" y="855"/>
                </a:moveTo>
                <a:lnTo>
                  <a:pt x="829" y="895"/>
                </a:lnTo>
                <a:lnTo>
                  <a:pt x="768" y="879"/>
                </a:lnTo>
                <a:lnTo>
                  <a:pt x="722" y="952"/>
                </a:lnTo>
                <a:lnTo>
                  <a:pt x="763" y="999"/>
                </a:lnTo>
                <a:lnTo>
                  <a:pt x="738" y="1038"/>
                </a:lnTo>
                <a:lnTo>
                  <a:pt x="561" y="826"/>
                </a:lnTo>
                <a:lnTo>
                  <a:pt x="585" y="787"/>
                </a:lnTo>
                <a:lnTo>
                  <a:pt x="854" y="855"/>
                </a:lnTo>
                <a:close/>
                <a:moveTo>
                  <a:pt x="723" y="867"/>
                </a:moveTo>
                <a:lnTo>
                  <a:pt x="625" y="840"/>
                </a:lnTo>
                <a:lnTo>
                  <a:pt x="691" y="917"/>
                </a:lnTo>
                <a:lnTo>
                  <a:pt x="723" y="867"/>
                </a:lnTo>
                <a:close/>
                <a:moveTo>
                  <a:pt x="546" y="815"/>
                </a:moveTo>
                <a:lnTo>
                  <a:pt x="512" y="769"/>
                </a:lnTo>
                <a:lnTo>
                  <a:pt x="537" y="730"/>
                </a:lnTo>
                <a:lnTo>
                  <a:pt x="560" y="793"/>
                </a:lnTo>
                <a:lnTo>
                  <a:pt x="546" y="815"/>
                </a:lnTo>
                <a:close/>
                <a:moveTo>
                  <a:pt x="866" y="836"/>
                </a:moveTo>
                <a:lnTo>
                  <a:pt x="645" y="696"/>
                </a:lnTo>
                <a:lnTo>
                  <a:pt x="669" y="659"/>
                </a:lnTo>
                <a:lnTo>
                  <a:pt x="852" y="775"/>
                </a:lnTo>
                <a:lnTo>
                  <a:pt x="910" y="684"/>
                </a:lnTo>
                <a:lnTo>
                  <a:pt x="948" y="708"/>
                </a:lnTo>
                <a:lnTo>
                  <a:pt x="866" y="836"/>
                </a:lnTo>
                <a:close/>
                <a:moveTo>
                  <a:pt x="990" y="641"/>
                </a:moveTo>
                <a:lnTo>
                  <a:pt x="805" y="523"/>
                </a:lnTo>
                <a:lnTo>
                  <a:pt x="771" y="577"/>
                </a:lnTo>
                <a:lnTo>
                  <a:pt x="733" y="554"/>
                </a:lnTo>
                <a:lnTo>
                  <a:pt x="825" y="409"/>
                </a:lnTo>
                <a:lnTo>
                  <a:pt x="863" y="433"/>
                </a:lnTo>
                <a:lnTo>
                  <a:pt x="829" y="487"/>
                </a:lnTo>
                <a:lnTo>
                  <a:pt x="1013" y="604"/>
                </a:lnTo>
                <a:lnTo>
                  <a:pt x="990" y="641"/>
                </a:lnTo>
                <a:close/>
                <a:moveTo>
                  <a:pt x="1062" y="527"/>
                </a:moveTo>
                <a:lnTo>
                  <a:pt x="840" y="386"/>
                </a:lnTo>
                <a:lnTo>
                  <a:pt x="863" y="350"/>
                </a:lnTo>
                <a:lnTo>
                  <a:pt x="1085" y="491"/>
                </a:lnTo>
                <a:lnTo>
                  <a:pt x="1062" y="527"/>
                </a:lnTo>
                <a:close/>
                <a:moveTo>
                  <a:pt x="1100" y="287"/>
                </a:moveTo>
                <a:lnTo>
                  <a:pt x="1136" y="260"/>
                </a:lnTo>
                <a:cubicBezTo>
                  <a:pt x="1158" y="281"/>
                  <a:pt x="1170" y="302"/>
                  <a:pt x="1173" y="322"/>
                </a:cubicBezTo>
                <a:cubicBezTo>
                  <a:pt x="1177" y="342"/>
                  <a:pt x="1172" y="362"/>
                  <a:pt x="1160" y="381"/>
                </a:cubicBezTo>
                <a:cubicBezTo>
                  <a:pt x="1145" y="405"/>
                  <a:pt x="1124" y="418"/>
                  <a:pt x="1096" y="421"/>
                </a:cubicBezTo>
                <a:cubicBezTo>
                  <a:pt x="1064" y="425"/>
                  <a:pt x="1030" y="415"/>
                  <a:pt x="994" y="392"/>
                </a:cubicBezTo>
                <a:cubicBezTo>
                  <a:pt x="956" y="368"/>
                  <a:pt x="932" y="341"/>
                  <a:pt x="922" y="310"/>
                </a:cubicBezTo>
                <a:cubicBezTo>
                  <a:pt x="912" y="284"/>
                  <a:pt x="916" y="258"/>
                  <a:pt x="932" y="233"/>
                </a:cubicBezTo>
                <a:cubicBezTo>
                  <a:pt x="945" y="212"/>
                  <a:pt x="963" y="199"/>
                  <a:pt x="985" y="195"/>
                </a:cubicBezTo>
                <a:cubicBezTo>
                  <a:pt x="1001" y="191"/>
                  <a:pt x="1021" y="193"/>
                  <a:pt x="1043" y="201"/>
                </a:cubicBezTo>
                <a:lnTo>
                  <a:pt x="1031" y="244"/>
                </a:lnTo>
                <a:cubicBezTo>
                  <a:pt x="1017" y="239"/>
                  <a:pt x="1005" y="238"/>
                  <a:pt x="994" y="241"/>
                </a:cubicBezTo>
                <a:cubicBezTo>
                  <a:pt x="983" y="243"/>
                  <a:pt x="975" y="250"/>
                  <a:pt x="969" y="259"/>
                </a:cubicBezTo>
                <a:cubicBezTo>
                  <a:pt x="960" y="272"/>
                  <a:pt x="959" y="287"/>
                  <a:pt x="966" y="303"/>
                </a:cubicBezTo>
                <a:cubicBezTo>
                  <a:pt x="972" y="319"/>
                  <a:pt x="989" y="336"/>
                  <a:pt x="1016" y="353"/>
                </a:cubicBezTo>
                <a:cubicBezTo>
                  <a:pt x="1044" y="371"/>
                  <a:pt x="1066" y="379"/>
                  <a:pt x="1083" y="378"/>
                </a:cubicBezTo>
                <a:cubicBezTo>
                  <a:pt x="1100" y="377"/>
                  <a:pt x="1113" y="370"/>
                  <a:pt x="1121" y="357"/>
                </a:cubicBezTo>
                <a:cubicBezTo>
                  <a:pt x="1128" y="347"/>
                  <a:pt x="1129" y="337"/>
                  <a:pt x="1126" y="325"/>
                </a:cubicBezTo>
                <a:cubicBezTo>
                  <a:pt x="1123" y="313"/>
                  <a:pt x="1114" y="300"/>
                  <a:pt x="1100" y="287"/>
                </a:cubicBezTo>
                <a:close/>
                <a:moveTo>
                  <a:pt x="1109" y="211"/>
                </a:moveTo>
                <a:cubicBezTo>
                  <a:pt x="1082" y="194"/>
                  <a:pt x="1063" y="176"/>
                  <a:pt x="1051" y="158"/>
                </a:cubicBezTo>
                <a:cubicBezTo>
                  <a:pt x="1039" y="139"/>
                  <a:pt x="1032" y="120"/>
                  <a:pt x="1032" y="102"/>
                </a:cubicBezTo>
                <a:cubicBezTo>
                  <a:pt x="1032" y="84"/>
                  <a:pt x="1037" y="67"/>
                  <a:pt x="1049" y="49"/>
                </a:cubicBezTo>
                <a:cubicBezTo>
                  <a:pt x="1065" y="22"/>
                  <a:pt x="1089" y="7"/>
                  <a:pt x="1119" y="4"/>
                </a:cubicBezTo>
                <a:cubicBezTo>
                  <a:pt x="1149" y="0"/>
                  <a:pt x="1183" y="10"/>
                  <a:pt x="1220" y="33"/>
                </a:cubicBezTo>
                <a:cubicBezTo>
                  <a:pt x="1257" y="57"/>
                  <a:pt x="1281" y="84"/>
                  <a:pt x="1290" y="115"/>
                </a:cubicBezTo>
                <a:cubicBezTo>
                  <a:pt x="1299" y="142"/>
                  <a:pt x="1295" y="168"/>
                  <a:pt x="1279" y="194"/>
                </a:cubicBezTo>
                <a:cubicBezTo>
                  <a:pt x="1262" y="221"/>
                  <a:pt x="1240" y="236"/>
                  <a:pt x="1212" y="239"/>
                </a:cubicBezTo>
                <a:cubicBezTo>
                  <a:pt x="1180" y="244"/>
                  <a:pt x="1145" y="234"/>
                  <a:pt x="1109" y="211"/>
                </a:cubicBezTo>
                <a:close/>
                <a:moveTo>
                  <a:pt x="1131" y="172"/>
                </a:moveTo>
                <a:cubicBezTo>
                  <a:pt x="1157" y="188"/>
                  <a:pt x="1179" y="195"/>
                  <a:pt x="1198" y="194"/>
                </a:cubicBezTo>
                <a:cubicBezTo>
                  <a:pt x="1217" y="192"/>
                  <a:pt x="1231" y="184"/>
                  <a:pt x="1240" y="170"/>
                </a:cubicBezTo>
                <a:cubicBezTo>
                  <a:pt x="1250" y="155"/>
                  <a:pt x="1251" y="139"/>
                  <a:pt x="1244" y="122"/>
                </a:cubicBezTo>
                <a:cubicBezTo>
                  <a:pt x="1238" y="104"/>
                  <a:pt x="1221" y="87"/>
                  <a:pt x="1195" y="70"/>
                </a:cubicBezTo>
                <a:cubicBezTo>
                  <a:pt x="1169" y="54"/>
                  <a:pt x="1147" y="47"/>
                  <a:pt x="1129" y="48"/>
                </a:cubicBezTo>
                <a:cubicBezTo>
                  <a:pt x="1111" y="49"/>
                  <a:pt x="1097" y="58"/>
                  <a:pt x="1087" y="73"/>
                </a:cubicBezTo>
                <a:cubicBezTo>
                  <a:pt x="1078" y="88"/>
                  <a:pt x="1076" y="104"/>
                  <a:pt x="1083" y="121"/>
                </a:cubicBezTo>
                <a:cubicBezTo>
                  <a:pt x="1089" y="138"/>
                  <a:pt x="1105" y="155"/>
                  <a:pt x="1131" y="17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Freeform 210"/>
          <p:cNvSpPr>
            <a:spLocks/>
          </p:cNvSpPr>
          <p:nvPr/>
        </p:nvSpPr>
        <p:spPr bwMode="auto">
          <a:xfrm>
            <a:off x="7289800" y="4910138"/>
            <a:ext cx="1177925" cy="684212"/>
          </a:xfrm>
          <a:custGeom>
            <a:avLst/>
            <a:gdLst>
              <a:gd name="T0" fmla="*/ 62 w 742"/>
              <a:gd name="T1" fmla="*/ 0 h 431"/>
              <a:gd name="T2" fmla="*/ 742 w 742"/>
              <a:gd name="T3" fmla="*/ 274 h 431"/>
              <a:gd name="T4" fmla="*/ 680 w 742"/>
              <a:gd name="T5" fmla="*/ 431 h 431"/>
              <a:gd name="T6" fmla="*/ 0 w 742"/>
              <a:gd name="T7" fmla="*/ 157 h 431"/>
              <a:gd name="T8" fmla="*/ 62 w 742"/>
              <a:gd name="T9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2" h="431">
                <a:moveTo>
                  <a:pt x="62" y="0"/>
                </a:moveTo>
                <a:lnTo>
                  <a:pt x="742" y="274"/>
                </a:lnTo>
                <a:lnTo>
                  <a:pt x="680" y="431"/>
                </a:lnTo>
                <a:lnTo>
                  <a:pt x="0" y="157"/>
                </a:lnTo>
                <a:lnTo>
                  <a:pt x="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6" name="Freeform 211"/>
          <p:cNvSpPr>
            <a:spLocks noEditPoints="1"/>
          </p:cNvSpPr>
          <p:nvPr/>
        </p:nvSpPr>
        <p:spPr bwMode="auto">
          <a:xfrm>
            <a:off x="7286625" y="4906963"/>
            <a:ext cx="1184275" cy="690562"/>
          </a:xfrm>
          <a:custGeom>
            <a:avLst/>
            <a:gdLst>
              <a:gd name="T0" fmla="*/ 287 w 3465"/>
              <a:gd name="T1" fmla="*/ 6 h 1993"/>
              <a:gd name="T2" fmla="*/ 298 w 3465"/>
              <a:gd name="T3" fmla="*/ 2 h 1993"/>
              <a:gd name="T4" fmla="*/ 3458 w 3465"/>
              <a:gd name="T5" fmla="*/ 1255 h 1993"/>
              <a:gd name="T6" fmla="*/ 3463 w 3465"/>
              <a:gd name="T7" fmla="*/ 1266 h 1993"/>
              <a:gd name="T8" fmla="*/ 3177 w 3465"/>
              <a:gd name="T9" fmla="*/ 1986 h 1993"/>
              <a:gd name="T10" fmla="*/ 3166 w 3465"/>
              <a:gd name="T11" fmla="*/ 1991 h 1993"/>
              <a:gd name="T12" fmla="*/ 6 w 3465"/>
              <a:gd name="T13" fmla="*/ 738 h 1993"/>
              <a:gd name="T14" fmla="*/ 1 w 3465"/>
              <a:gd name="T15" fmla="*/ 727 h 1993"/>
              <a:gd name="T16" fmla="*/ 287 w 3465"/>
              <a:gd name="T17" fmla="*/ 6 h 1993"/>
              <a:gd name="T18" fmla="*/ 17 w 3465"/>
              <a:gd name="T19" fmla="*/ 733 h 1993"/>
              <a:gd name="T20" fmla="*/ 12 w 3465"/>
              <a:gd name="T21" fmla="*/ 722 h 1993"/>
              <a:gd name="T22" fmla="*/ 3173 w 3465"/>
              <a:gd name="T23" fmla="*/ 1975 h 1993"/>
              <a:gd name="T24" fmla="*/ 3162 w 3465"/>
              <a:gd name="T25" fmla="*/ 1980 h 1993"/>
              <a:gd name="T26" fmla="*/ 3448 w 3465"/>
              <a:gd name="T27" fmla="*/ 1260 h 1993"/>
              <a:gd name="T28" fmla="*/ 3452 w 3465"/>
              <a:gd name="T29" fmla="*/ 1271 h 1993"/>
              <a:gd name="T30" fmla="*/ 292 w 3465"/>
              <a:gd name="T31" fmla="*/ 17 h 1993"/>
              <a:gd name="T32" fmla="*/ 302 w 3465"/>
              <a:gd name="T33" fmla="*/ 12 h 1993"/>
              <a:gd name="T34" fmla="*/ 17 w 3465"/>
              <a:gd name="T35" fmla="*/ 733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65" h="1993">
                <a:moveTo>
                  <a:pt x="287" y="6"/>
                </a:moveTo>
                <a:cubicBezTo>
                  <a:pt x="289" y="2"/>
                  <a:pt x="293" y="0"/>
                  <a:pt x="298" y="2"/>
                </a:cubicBezTo>
                <a:lnTo>
                  <a:pt x="3458" y="1255"/>
                </a:lnTo>
                <a:cubicBezTo>
                  <a:pt x="3463" y="1257"/>
                  <a:pt x="3465" y="1262"/>
                  <a:pt x="3463" y="1266"/>
                </a:cubicBezTo>
                <a:lnTo>
                  <a:pt x="3177" y="1986"/>
                </a:lnTo>
                <a:cubicBezTo>
                  <a:pt x="3176" y="1991"/>
                  <a:pt x="3171" y="1993"/>
                  <a:pt x="3166" y="1991"/>
                </a:cubicBezTo>
                <a:lnTo>
                  <a:pt x="6" y="738"/>
                </a:lnTo>
                <a:cubicBezTo>
                  <a:pt x="2" y="736"/>
                  <a:pt x="0" y="731"/>
                  <a:pt x="1" y="727"/>
                </a:cubicBezTo>
                <a:lnTo>
                  <a:pt x="287" y="6"/>
                </a:lnTo>
                <a:close/>
                <a:moveTo>
                  <a:pt x="17" y="733"/>
                </a:moveTo>
                <a:lnTo>
                  <a:pt x="12" y="722"/>
                </a:lnTo>
                <a:lnTo>
                  <a:pt x="3173" y="1975"/>
                </a:lnTo>
                <a:lnTo>
                  <a:pt x="3162" y="1980"/>
                </a:lnTo>
                <a:lnTo>
                  <a:pt x="3448" y="1260"/>
                </a:lnTo>
                <a:lnTo>
                  <a:pt x="3452" y="1271"/>
                </a:lnTo>
                <a:lnTo>
                  <a:pt x="292" y="17"/>
                </a:lnTo>
                <a:lnTo>
                  <a:pt x="302" y="12"/>
                </a:lnTo>
                <a:lnTo>
                  <a:pt x="17" y="73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7" name="Freeform 212"/>
          <p:cNvSpPr>
            <a:spLocks noEditPoints="1"/>
          </p:cNvSpPr>
          <p:nvPr/>
        </p:nvSpPr>
        <p:spPr bwMode="auto">
          <a:xfrm>
            <a:off x="7415212" y="5011738"/>
            <a:ext cx="231775" cy="169862"/>
          </a:xfrm>
          <a:custGeom>
            <a:avLst/>
            <a:gdLst>
              <a:gd name="T0" fmla="*/ 0 w 678"/>
              <a:gd name="T1" fmla="*/ 245 h 489"/>
              <a:gd name="T2" fmla="*/ 97 w 678"/>
              <a:gd name="T3" fmla="*/ 0 h 489"/>
              <a:gd name="T4" fmla="*/ 157 w 678"/>
              <a:gd name="T5" fmla="*/ 24 h 489"/>
              <a:gd name="T6" fmla="*/ 128 w 678"/>
              <a:gd name="T7" fmla="*/ 206 h 489"/>
              <a:gd name="T8" fmla="*/ 230 w 678"/>
              <a:gd name="T9" fmla="*/ 53 h 489"/>
              <a:gd name="T10" fmla="*/ 291 w 678"/>
              <a:gd name="T11" fmla="*/ 77 h 489"/>
              <a:gd name="T12" fmla="*/ 194 w 678"/>
              <a:gd name="T13" fmla="*/ 322 h 489"/>
              <a:gd name="T14" fmla="*/ 156 w 678"/>
              <a:gd name="T15" fmla="*/ 307 h 489"/>
              <a:gd name="T16" fmla="*/ 233 w 678"/>
              <a:gd name="T17" fmla="*/ 114 h 489"/>
              <a:gd name="T18" fmla="*/ 116 w 678"/>
              <a:gd name="T19" fmla="*/ 291 h 489"/>
              <a:gd name="T20" fmla="*/ 77 w 678"/>
              <a:gd name="T21" fmla="*/ 276 h 489"/>
              <a:gd name="T22" fmla="*/ 114 w 678"/>
              <a:gd name="T23" fmla="*/ 67 h 489"/>
              <a:gd name="T24" fmla="*/ 37 w 678"/>
              <a:gd name="T25" fmla="*/ 260 h 489"/>
              <a:gd name="T26" fmla="*/ 0 w 678"/>
              <a:gd name="T27" fmla="*/ 245 h 489"/>
              <a:gd name="T28" fmla="*/ 416 w 678"/>
              <a:gd name="T29" fmla="*/ 410 h 489"/>
              <a:gd name="T30" fmla="*/ 372 w 678"/>
              <a:gd name="T31" fmla="*/ 392 h 489"/>
              <a:gd name="T32" fmla="*/ 376 w 678"/>
              <a:gd name="T33" fmla="*/ 330 h 489"/>
              <a:gd name="T34" fmla="*/ 296 w 678"/>
              <a:gd name="T35" fmla="*/ 298 h 489"/>
              <a:gd name="T36" fmla="*/ 257 w 678"/>
              <a:gd name="T37" fmla="*/ 347 h 489"/>
              <a:gd name="T38" fmla="*/ 214 w 678"/>
              <a:gd name="T39" fmla="*/ 330 h 489"/>
              <a:gd name="T40" fmla="*/ 389 w 678"/>
              <a:gd name="T41" fmla="*/ 116 h 489"/>
              <a:gd name="T42" fmla="*/ 432 w 678"/>
              <a:gd name="T43" fmla="*/ 133 h 489"/>
              <a:gd name="T44" fmla="*/ 416 w 678"/>
              <a:gd name="T45" fmla="*/ 410 h 489"/>
              <a:gd name="T46" fmla="*/ 379 w 678"/>
              <a:gd name="T47" fmla="*/ 283 h 489"/>
              <a:gd name="T48" fmla="*/ 388 w 678"/>
              <a:gd name="T49" fmla="*/ 182 h 489"/>
              <a:gd name="T50" fmla="*/ 325 w 678"/>
              <a:gd name="T51" fmla="*/ 262 h 489"/>
              <a:gd name="T52" fmla="*/ 379 w 678"/>
              <a:gd name="T53" fmla="*/ 283 h 489"/>
              <a:gd name="T54" fmla="*/ 435 w 678"/>
              <a:gd name="T55" fmla="*/ 418 h 489"/>
              <a:gd name="T56" fmla="*/ 532 w 678"/>
              <a:gd name="T57" fmla="*/ 173 h 489"/>
              <a:gd name="T58" fmla="*/ 618 w 678"/>
              <a:gd name="T59" fmla="*/ 207 h 489"/>
              <a:gd name="T60" fmla="*/ 662 w 678"/>
              <a:gd name="T61" fmla="*/ 232 h 489"/>
              <a:gd name="T62" fmla="*/ 676 w 678"/>
              <a:gd name="T63" fmla="*/ 264 h 489"/>
              <a:gd name="T64" fmla="*/ 669 w 678"/>
              <a:gd name="T65" fmla="*/ 306 h 489"/>
              <a:gd name="T66" fmla="*/ 637 w 678"/>
              <a:gd name="T67" fmla="*/ 347 h 489"/>
              <a:gd name="T68" fmla="*/ 589 w 678"/>
              <a:gd name="T69" fmla="*/ 354 h 489"/>
              <a:gd name="T70" fmla="*/ 603 w 678"/>
              <a:gd name="T71" fmla="*/ 383 h 489"/>
              <a:gd name="T72" fmla="*/ 610 w 678"/>
              <a:gd name="T73" fmla="*/ 432 h 489"/>
              <a:gd name="T74" fmla="*/ 616 w 678"/>
              <a:gd name="T75" fmla="*/ 489 h 489"/>
              <a:gd name="T76" fmla="*/ 567 w 678"/>
              <a:gd name="T77" fmla="*/ 470 h 489"/>
              <a:gd name="T78" fmla="*/ 559 w 678"/>
              <a:gd name="T79" fmla="*/ 405 h 489"/>
              <a:gd name="T80" fmla="*/ 552 w 678"/>
              <a:gd name="T81" fmla="*/ 360 h 489"/>
              <a:gd name="T82" fmla="*/ 544 w 678"/>
              <a:gd name="T83" fmla="*/ 346 h 489"/>
              <a:gd name="T84" fmla="*/ 525 w 678"/>
              <a:gd name="T85" fmla="*/ 335 h 489"/>
              <a:gd name="T86" fmla="*/ 516 w 678"/>
              <a:gd name="T87" fmla="*/ 331 h 489"/>
              <a:gd name="T88" fmla="*/ 476 w 678"/>
              <a:gd name="T89" fmla="*/ 434 h 489"/>
              <a:gd name="T90" fmla="*/ 435 w 678"/>
              <a:gd name="T91" fmla="*/ 418 h 489"/>
              <a:gd name="T92" fmla="*/ 532 w 678"/>
              <a:gd name="T93" fmla="*/ 292 h 489"/>
              <a:gd name="T94" fmla="*/ 562 w 678"/>
              <a:gd name="T95" fmla="*/ 304 h 489"/>
              <a:gd name="T96" fmla="*/ 598 w 678"/>
              <a:gd name="T97" fmla="*/ 316 h 489"/>
              <a:gd name="T98" fmla="*/ 614 w 678"/>
              <a:gd name="T99" fmla="*/ 311 h 489"/>
              <a:gd name="T100" fmla="*/ 626 w 678"/>
              <a:gd name="T101" fmla="*/ 293 h 489"/>
              <a:gd name="T102" fmla="*/ 629 w 678"/>
              <a:gd name="T103" fmla="*/ 273 h 489"/>
              <a:gd name="T104" fmla="*/ 620 w 678"/>
              <a:gd name="T105" fmla="*/ 258 h 489"/>
              <a:gd name="T106" fmla="*/ 588 w 678"/>
              <a:gd name="T107" fmla="*/ 243 h 489"/>
              <a:gd name="T108" fmla="*/ 556 w 678"/>
              <a:gd name="T109" fmla="*/ 230 h 489"/>
              <a:gd name="T110" fmla="*/ 532 w 678"/>
              <a:gd name="T111" fmla="*/ 29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8" h="489">
                <a:moveTo>
                  <a:pt x="0" y="245"/>
                </a:moveTo>
                <a:lnTo>
                  <a:pt x="97" y="0"/>
                </a:lnTo>
                <a:lnTo>
                  <a:pt x="157" y="24"/>
                </a:lnTo>
                <a:lnTo>
                  <a:pt x="128" y="206"/>
                </a:lnTo>
                <a:lnTo>
                  <a:pt x="230" y="53"/>
                </a:lnTo>
                <a:lnTo>
                  <a:pt x="291" y="77"/>
                </a:lnTo>
                <a:lnTo>
                  <a:pt x="194" y="322"/>
                </a:lnTo>
                <a:lnTo>
                  <a:pt x="156" y="307"/>
                </a:lnTo>
                <a:lnTo>
                  <a:pt x="233" y="114"/>
                </a:lnTo>
                <a:lnTo>
                  <a:pt x="116" y="291"/>
                </a:lnTo>
                <a:lnTo>
                  <a:pt x="77" y="276"/>
                </a:lnTo>
                <a:lnTo>
                  <a:pt x="114" y="67"/>
                </a:lnTo>
                <a:lnTo>
                  <a:pt x="37" y="260"/>
                </a:lnTo>
                <a:lnTo>
                  <a:pt x="0" y="245"/>
                </a:lnTo>
                <a:close/>
                <a:moveTo>
                  <a:pt x="416" y="410"/>
                </a:moveTo>
                <a:lnTo>
                  <a:pt x="372" y="392"/>
                </a:lnTo>
                <a:lnTo>
                  <a:pt x="376" y="330"/>
                </a:lnTo>
                <a:lnTo>
                  <a:pt x="296" y="298"/>
                </a:lnTo>
                <a:lnTo>
                  <a:pt x="257" y="347"/>
                </a:lnTo>
                <a:lnTo>
                  <a:pt x="214" y="330"/>
                </a:lnTo>
                <a:lnTo>
                  <a:pt x="389" y="116"/>
                </a:lnTo>
                <a:lnTo>
                  <a:pt x="432" y="133"/>
                </a:lnTo>
                <a:lnTo>
                  <a:pt x="416" y="410"/>
                </a:lnTo>
                <a:close/>
                <a:moveTo>
                  <a:pt x="379" y="283"/>
                </a:moveTo>
                <a:lnTo>
                  <a:pt x="388" y="182"/>
                </a:lnTo>
                <a:lnTo>
                  <a:pt x="325" y="262"/>
                </a:lnTo>
                <a:lnTo>
                  <a:pt x="379" y="283"/>
                </a:lnTo>
                <a:close/>
                <a:moveTo>
                  <a:pt x="435" y="418"/>
                </a:moveTo>
                <a:lnTo>
                  <a:pt x="532" y="173"/>
                </a:lnTo>
                <a:lnTo>
                  <a:pt x="618" y="207"/>
                </a:lnTo>
                <a:cubicBezTo>
                  <a:pt x="640" y="215"/>
                  <a:pt x="654" y="224"/>
                  <a:pt x="662" y="232"/>
                </a:cubicBezTo>
                <a:cubicBezTo>
                  <a:pt x="670" y="240"/>
                  <a:pt x="674" y="251"/>
                  <a:pt x="676" y="264"/>
                </a:cubicBezTo>
                <a:cubicBezTo>
                  <a:pt x="678" y="277"/>
                  <a:pt x="676" y="291"/>
                  <a:pt x="669" y="306"/>
                </a:cubicBezTo>
                <a:cubicBezTo>
                  <a:pt x="662" y="326"/>
                  <a:pt x="651" y="339"/>
                  <a:pt x="637" y="347"/>
                </a:cubicBezTo>
                <a:cubicBezTo>
                  <a:pt x="624" y="355"/>
                  <a:pt x="608" y="357"/>
                  <a:pt x="589" y="354"/>
                </a:cubicBezTo>
                <a:cubicBezTo>
                  <a:pt x="596" y="363"/>
                  <a:pt x="600" y="373"/>
                  <a:pt x="603" y="383"/>
                </a:cubicBezTo>
                <a:cubicBezTo>
                  <a:pt x="606" y="392"/>
                  <a:pt x="608" y="409"/>
                  <a:pt x="610" y="432"/>
                </a:cubicBezTo>
                <a:lnTo>
                  <a:pt x="616" y="489"/>
                </a:lnTo>
                <a:lnTo>
                  <a:pt x="567" y="470"/>
                </a:lnTo>
                <a:lnTo>
                  <a:pt x="559" y="405"/>
                </a:lnTo>
                <a:cubicBezTo>
                  <a:pt x="556" y="382"/>
                  <a:pt x="554" y="367"/>
                  <a:pt x="552" y="360"/>
                </a:cubicBezTo>
                <a:cubicBezTo>
                  <a:pt x="550" y="354"/>
                  <a:pt x="547" y="349"/>
                  <a:pt x="544" y="346"/>
                </a:cubicBezTo>
                <a:cubicBezTo>
                  <a:pt x="540" y="342"/>
                  <a:pt x="534" y="339"/>
                  <a:pt x="525" y="335"/>
                </a:cubicBezTo>
                <a:lnTo>
                  <a:pt x="516" y="331"/>
                </a:lnTo>
                <a:lnTo>
                  <a:pt x="476" y="434"/>
                </a:lnTo>
                <a:lnTo>
                  <a:pt x="435" y="418"/>
                </a:lnTo>
                <a:close/>
                <a:moveTo>
                  <a:pt x="532" y="292"/>
                </a:moveTo>
                <a:lnTo>
                  <a:pt x="562" y="304"/>
                </a:lnTo>
                <a:cubicBezTo>
                  <a:pt x="580" y="312"/>
                  <a:pt x="592" y="315"/>
                  <a:pt x="598" y="316"/>
                </a:cubicBezTo>
                <a:cubicBezTo>
                  <a:pt x="604" y="316"/>
                  <a:pt x="609" y="315"/>
                  <a:pt x="614" y="311"/>
                </a:cubicBezTo>
                <a:cubicBezTo>
                  <a:pt x="619" y="307"/>
                  <a:pt x="623" y="301"/>
                  <a:pt x="626" y="293"/>
                </a:cubicBezTo>
                <a:cubicBezTo>
                  <a:pt x="630" y="285"/>
                  <a:pt x="630" y="279"/>
                  <a:pt x="629" y="273"/>
                </a:cubicBezTo>
                <a:cubicBezTo>
                  <a:pt x="628" y="267"/>
                  <a:pt x="625" y="262"/>
                  <a:pt x="620" y="258"/>
                </a:cubicBezTo>
                <a:cubicBezTo>
                  <a:pt x="617" y="255"/>
                  <a:pt x="606" y="250"/>
                  <a:pt x="588" y="243"/>
                </a:cubicBezTo>
                <a:lnTo>
                  <a:pt x="556" y="230"/>
                </a:lnTo>
                <a:lnTo>
                  <a:pt x="532" y="29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Freeform 213"/>
          <p:cNvSpPr>
            <a:spLocks noEditPoints="1"/>
          </p:cNvSpPr>
          <p:nvPr/>
        </p:nvSpPr>
        <p:spPr bwMode="auto">
          <a:xfrm>
            <a:off x="7659687" y="5110163"/>
            <a:ext cx="361950" cy="212725"/>
          </a:xfrm>
          <a:custGeom>
            <a:avLst/>
            <a:gdLst>
              <a:gd name="T0" fmla="*/ 97 w 1060"/>
              <a:gd name="T1" fmla="*/ 0 h 615"/>
              <a:gd name="T2" fmla="*/ 153 w 1060"/>
              <a:gd name="T3" fmla="*/ 211 h 615"/>
              <a:gd name="T4" fmla="*/ 256 w 1060"/>
              <a:gd name="T5" fmla="*/ 63 h 615"/>
              <a:gd name="T6" fmla="*/ 118 w 1060"/>
              <a:gd name="T7" fmla="*/ 291 h 615"/>
              <a:gd name="T8" fmla="*/ 37 w 1060"/>
              <a:gd name="T9" fmla="*/ 259 h 615"/>
              <a:gd name="T10" fmla="*/ 200 w 1060"/>
              <a:gd name="T11" fmla="*/ 324 h 615"/>
              <a:gd name="T12" fmla="*/ 446 w 1060"/>
              <a:gd name="T13" fmla="*/ 138 h 615"/>
              <a:gd name="T14" fmla="*/ 321 w 1060"/>
              <a:gd name="T15" fmla="*/ 136 h 615"/>
              <a:gd name="T16" fmla="*/ 400 w 1060"/>
              <a:gd name="T17" fmla="*/ 231 h 615"/>
              <a:gd name="T18" fmla="*/ 283 w 1060"/>
              <a:gd name="T19" fmla="*/ 232 h 615"/>
              <a:gd name="T20" fmla="*/ 369 w 1060"/>
              <a:gd name="T21" fmla="*/ 343 h 615"/>
              <a:gd name="T22" fmla="*/ 200 w 1060"/>
              <a:gd name="T23" fmla="*/ 324 h 615"/>
              <a:gd name="T24" fmla="*/ 531 w 1060"/>
              <a:gd name="T25" fmla="*/ 303 h 615"/>
              <a:gd name="T26" fmla="*/ 580 w 1060"/>
              <a:gd name="T27" fmla="*/ 436 h 615"/>
              <a:gd name="T28" fmla="*/ 479 w 1060"/>
              <a:gd name="T29" fmla="*/ 439 h 615"/>
              <a:gd name="T30" fmla="*/ 414 w 1060"/>
              <a:gd name="T31" fmla="*/ 346 h 615"/>
              <a:gd name="T32" fmla="*/ 468 w 1060"/>
              <a:gd name="T33" fmla="*/ 208 h 615"/>
              <a:gd name="T34" fmla="*/ 577 w 1060"/>
              <a:gd name="T35" fmla="*/ 185 h 615"/>
              <a:gd name="T36" fmla="*/ 634 w 1060"/>
              <a:gd name="T37" fmla="*/ 291 h 615"/>
              <a:gd name="T38" fmla="*/ 585 w 1060"/>
              <a:gd name="T39" fmla="*/ 249 h 615"/>
              <a:gd name="T40" fmla="*/ 511 w 1060"/>
              <a:gd name="T41" fmla="*/ 231 h 615"/>
              <a:gd name="T42" fmla="*/ 461 w 1060"/>
              <a:gd name="T43" fmla="*/ 360 h 615"/>
              <a:gd name="T44" fmla="*/ 520 w 1060"/>
              <a:gd name="T45" fmla="*/ 400 h 615"/>
              <a:gd name="T46" fmla="*/ 561 w 1060"/>
              <a:gd name="T47" fmla="*/ 363 h 615"/>
              <a:gd name="T48" fmla="*/ 605 w 1060"/>
              <a:gd name="T49" fmla="*/ 485 h 615"/>
              <a:gd name="T50" fmla="*/ 788 w 1060"/>
              <a:gd name="T51" fmla="*/ 274 h 615"/>
              <a:gd name="T52" fmla="*/ 846 w 1060"/>
              <a:gd name="T53" fmla="*/ 331 h 615"/>
              <a:gd name="T54" fmla="*/ 807 w 1060"/>
              <a:gd name="T55" fmla="*/ 414 h 615"/>
              <a:gd name="T56" fmla="*/ 773 w 1060"/>
              <a:gd name="T57" fmla="*/ 450 h 615"/>
              <a:gd name="T58" fmla="*/ 786 w 1060"/>
              <a:gd name="T59" fmla="*/ 556 h 615"/>
              <a:gd name="T60" fmla="*/ 729 w 1060"/>
              <a:gd name="T61" fmla="*/ 472 h 615"/>
              <a:gd name="T62" fmla="*/ 714 w 1060"/>
              <a:gd name="T63" fmla="*/ 413 h 615"/>
              <a:gd name="T64" fmla="*/ 686 w 1060"/>
              <a:gd name="T65" fmla="*/ 398 h 615"/>
              <a:gd name="T66" fmla="*/ 605 w 1060"/>
              <a:gd name="T67" fmla="*/ 485 h 615"/>
              <a:gd name="T68" fmla="*/ 732 w 1060"/>
              <a:gd name="T69" fmla="*/ 371 h 615"/>
              <a:gd name="T70" fmla="*/ 784 w 1060"/>
              <a:gd name="T71" fmla="*/ 378 h 615"/>
              <a:gd name="T72" fmla="*/ 799 w 1060"/>
              <a:gd name="T73" fmla="*/ 339 h 615"/>
              <a:gd name="T74" fmla="*/ 758 w 1060"/>
              <a:gd name="T75" fmla="*/ 310 h 615"/>
              <a:gd name="T76" fmla="*/ 702 w 1060"/>
              <a:gd name="T77" fmla="*/ 359 h 615"/>
              <a:gd name="T78" fmla="*/ 887 w 1060"/>
              <a:gd name="T79" fmla="*/ 373 h 615"/>
              <a:gd name="T80" fmla="*/ 994 w 1060"/>
              <a:gd name="T81" fmla="*/ 351 h 615"/>
              <a:gd name="T82" fmla="*/ 1041 w 1060"/>
              <a:gd name="T83" fmla="*/ 516 h 615"/>
              <a:gd name="T84" fmla="*/ 894 w 1060"/>
              <a:gd name="T85" fmla="*/ 604 h 615"/>
              <a:gd name="T86" fmla="*/ 846 w 1060"/>
              <a:gd name="T87" fmla="*/ 440 h 615"/>
              <a:gd name="T88" fmla="*/ 879 w 1060"/>
              <a:gd name="T89" fmla="*/ 525 h 615"/>
              <a:gd name="T90" fmla="*/ 958 w 1060"/>
              <a:gd name="T91" fmla="*/ 556 h 615"/>
              <a:gd name="T92" fmla="*/ 1009 w 1060"/>
              <a:gd name="T93" fmla="*/ 429 h 615"/>
              <a:gd name="T94" fmla="*/ 929 w 1060"/>
              <a:gd name="T95" fmla="*/ 397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615">
                <a:moveTo>
                  <a:pt x="0" y="244"/>
                </a:moveTo>
                <a:lnTo>
                  <a:pt x="97" y="0"/>
                </a:lnTo>
                <a:lnTo>
                  <a:pt x="136" y="15"/>
                </a:lnTo>
                <a:lnTo>
                  <a:pt x="153" y="211"/>
                </a:lnTo>
                <a:lnTo>
                  <a:pt x="218" y="48"/>
                </a:lnTo>
                <a:lnTo>
                  <a:pt x="256" y="63"/>
                </a:lnTo>
                <a:lnTo>
                  <a:pt x="159" y="308"/>
                </a:lnTo>
                <a:lnTo>
                  <a:pt x="118" y="291"/>
                </a:lnTo>
                <a:lnTo>
                  <a:pt x="101" y="100"/>
                </a:lnTo>
                <a:lnTo>
                  <a:pt x="37" y="259"/>
                </a:lnTo>
                <a:lnTo>
                  <a:pt x="0" y="244"/>
                </a:lnTo>
                <a:close/>
                <a:moveTo>
                  <a:pt x="200" y="324"/>
                </a:moveTo>
                <a:lnTo>
                  <a:pt x="297" y="79"/>
                </a:lnTo>
                <a:lnTo>
                  <a:pt x="446" y="138"/>
                </a:lnTo>
                <a:lnTo>
                  <a:pt x="430" y="180"/>
                </a:lnTo>
                <a:lnTo>
                  <a:pt x="321" y="136"/>
                </a:lnTo>
                <a:lnTo>
                  <a:pt x="300" y="191"/>
                </a:lnTo>
                <a:lnTo>
                  <a:pt x="400" y="231"/>
                </a:lnTo>
                <a:lnTo>
                  <a:pt x="384" y="272"/>
                </a:lnTo>
                <a:lnTo>
                  <a:pt x="283" y="232"/>
                </a:lnTo>
                <a:lnTo>
                  <a:pt x="257" y="299"/>
                </a:lnTo>
                <a:lnTo>
                  <a:pt x="369" y="343"/>
                </a:lnTo>
                <a:lnTo>
                  <a:pt x="353" y="384"/>
                </a:lnTo>
                <a:lnTo>
                  <a:pt x="200" y="324"/>
                </a:lnTo>
                <a:close/>
                <a:moveTo>
                  <a:pt x="515" y="345"/>
                </a:moveTo>
                <a:lnTo>
                  <a:pt x="531" y="303"/>
                </a:lnTo>
                <a:lnTo>
                  <a:pt x="619" y="338"/>
                </a:lnTo>
                <a:lnTo>
                  <a:pt x="580" y="436"/>
                </a:lnTo>
                <a:cubicBezTo>
                  <a:pt x="567" y="442"/>
                  <a:pt x="551" y="446"/>
                  <a:pt x="532" y="447"/>
                </a:cubicBezTo>
                <a:cubicBezTo>
                  <a:pt x="513" y="449"/>
                  <a:pt x="495" y="446"/>
                  <a:pt x="479" y="439"/>
                </a:cubicBezTo>
                <a:cubicBezTo>
                  <a:pt x="459" y="431"/>
                  <a:pt x="444" y="420"/>
                  <a:pt x="432" y="404"/>
                </a:cubicBezTo>
                <a:cubicBezTo>
                  <a:pt x="421" y="388"/>
                  <a:pt x="415" y="369"/>
                  <a:pt x="414" y="346"/>
                </a:cubicBezTo>
                <a:cubicBezTo>
                  <a:pt x="413" y="323"/>
                  <a:pt x="417" y="298"/>
                  <a:pt x="428" y="272"/>
                </a:cubicBezTo>
                <a:cubicBezTo>
                  <a:pt x="438" y="245"/>
                  <a:pt x="452" y="224"/>
                  <a:pt x="468" y="208"/>
                </a:cubicBezTo>
                <a:cubicBezTo>
                  <a:pt x="485" y="193"/>
                  <a:pt x="502" y="183"/>
                  <a:pt x="520" y="179"/>
                </a:cubicBezTo>
                <a:cubicBezTo>
                  <a:pt x="538" y="175"/>
                  <a:pt x="557" y="177"/>
                  <a:pt x="577" y="185"/>
                </a:cubicBezTo>
                <a:cubicBezTo>
                  <a:pt x="601" y="195"/>
                  <a:pt x="618" y="209"/>
                  <a:pt x="628" y="226"/>
                </a:cubicBezTo>
                <a:cubicBezTo>
                  <a:pt x="637" y="244"/>
                  <a:pt x="639" y="266"/>
                  <a:pt x="634" y="291"/>
                </a:cubicBezTo>
                <a:lnTo>
                  <a:pt x="590" y="284"/>
                </a:lnTo>
                <a:cubicBezTo>
                  <a:pt x="592" y="271"/>
                  <a:pt x="591" y="259"/>
                  <a:pt x="585" y="249"/>
                </a:cubicBezTo>
                <a:cubicBezTo>
                  <a:pt x="580" y="239"/>
                  <a:pt x="572" y="232"/>
                  <a:pt x="561" y="228"/>
                </a:cubicBezTo>
                <a:cubicBezTo>
                  <a:pt x="543" y="221"/>
                  <a:pt x="527" y="222"/>
                  <a:pt x="511" y="231"/>
                </a:cubicBezTo>
                <a:cubicBezTo>
                  <a:pt x="495" y="240"/>
                  <a:pt x="481" y="259"/>
                  <a:pt x="470" y="286"/>
                </a:cubicBezTo>
                <a:cubicBezTo>
                  <a:pt x="459" y="316"/>
                  <a:pt x="456" y="340"/>
                  <a:pt x="461" y="360"/>
                </a:cubicBezTo>
                <a:cubicBezTo>
                  <a:pt x="466" y="378"/>
                  <a:pt x="476" y="389"/>
                  <a:pt x="493" y="396"/>
                </a:cubicBezTo>
                <a:cubicBezTo>
                  <a:pt x="501" y="399"/>
                  <a:pt x="510" y="401"/>
                  <a:pt x="520" y="400"/>
                </a:cubicBezTo>
                <a:cubicBezTo>
                  <a:pt x="530" y="400"/>
                  <a:pt x="540" y="398"/>
                  <a:pt x="549" y="394"/>
                </a:cubicBezTo>
                <a:lnTo>
                  <a:pt x="561" y="363"/>
                </a:lnTo>
                <a:lnTo>
                  <a:pt x="515" y="345"/>
                </a:lnTo>
                <a:close/>
                <a:moveTo>
                  <a:pt x="605" y="485"/>
                </a:moveTo>
                <a:lnTo>
                  <a:pt x="702" y="240"/>
                </a:lnTo>
                <a:lnTo>
                  <a:pt x="788" y="274"/>
                </a:lnTo>
                <a:cubicBezTo>
                  <a:pt x="810" y="282"/>
                  <a:pt x="824" y="291"/>
                  <a:pt x="832" y="299"/>
                </a:cubicBezTo>
                <a:cubicBezTo>
                  <a:pt x="840" y="307"/>
                  <a:pt x="844" y="318"/>
                  <a:pt x="846" y="331"/>
                </a:cubicBezTo>
                <a:cubicBezTo>
                  <a:pt x="848" y="344"/>
                  <a:pt x="845" y="358"/>
                  <a:pt x="839" y="373"/>
                </a:cubicBezTo>
                <a:cubicBezTo>
                  <a:pt x="832" y="393"/>
                  <a:pt x="821" y="406"/>
                  <a:pt x="807" y="414"/>
                </a:cubicBezTo>
                <a:cubicBezTo>
                  <a:pt x="794" y="422"/>
                  <a:pt x="778" y="424"/>
                  <a:pt x="759" y="421"/>
                </a:cubicBezTo>
                <a:cubicBezTo>
                  <a:pt x="766" y="430"/>
                  <a:pt x="770" y="440"/>
                  <a:pt x="773" y="450"/>
                </a:cubicBezTo>
                <a:cubicBezTo>
                  <a:pt x="776" y="459"/>
                  <a:pt x="778" y="476"/>
                  <a:pt x="780" y="499"/>
                </a:cubicBezTo>
                <a:lnTo>
                  <a:pt x="786" y="556"/>
                </a:lnTo>
                <a:lnTo>
                  <a:pt x="737" y="537"/>
                </a:lnTo>
                <a:lnTo>
                  <a:pt x="729" y="472"/>
                </a:lnTo>
                <a:cubicBezTo>
                  <a:pt x="726" y="449"/>
                  <a:pt x="724" y="434"/>
                  <a:pt x="722" y="427"/>
                </a:cubicBezTo>
                <a:cubicBezTo>
                  <a:pt x="720" y="421"/>
                  <a:pt x="717" y="416"/>
                  <a:pt x="714" y="413"/>
                </a:cubicBezTo>
                <a:cubicBezTo>
                  <a:pt x="710" y="409"/>
                  <a:pt x="704" y="405"/>
                  <a:pt x="695" y="402"/>
                </a:cubicBezTo>
                <a:lnTo>
                  <a:pt x="686" y="398"/>
                </a:lnTo>
                <a:lnTo>
                  <a:pt x="646" y="501"/>
                </a:lnTo>
                <a:lnTo>
                  <a:pt x="605" y="485"/>
                </a:lnTo>
                <a:close/>
                <a:moveTo>
                  <a:pt x="702" y="359"/>
                </a:moveTo>
                <a:lnTo>
                  <a:pt x="732" y="371"/>
                </a:lnTo>
                <a:cubicBezTo>
                  <a:pt x="750" y="379"/>
                  <a:pt x="762" y="382"/>
                  <a:pt x="768" y="383"/>
                </a:cubicBezTo>
                <a:cubicBezTo>
                  <a:pt x="774" y="383"/>
                  <a:pt x="779" y="381"/>
                  <a:pt x="784" y="378"/>
                </a:cubicBezTo>
                <a:cubicBezTo>
                  <a:pt x="789" y="374"/>
                  <a:pt x="793" y="368"/>
                  <a:pt x="796" y="360"/>
                </a:cubicBezTo>
                <a:cubicBezTo>
                  <a:pt x="799" y="352"/>
                  <a:pt x="800" y="345"/>
                  <a:pt x="799" y="339"/>
                </a:cubicBezTo>
                <a:cubicBezTo>
                  <a:pt x="798" y="334"/>
                  <a:pt x="795" y="329"/>
                  <a:pt x="790" y="325"/>
                </a:cubicBezTo>
                <a:cubicBezTo>
                  <a:pt x="787" y="322"/>
                  <a:pt x="776" y="317"/>
                  <a:pt x="758" y="310"/>
                </a:cubicBezTo>
                <a:lnTo>
                  <a:pt x="726" y="297"/>
                </a:lnTo>
                <a:lnTo>
                  <a:pt x="702" y="359"/>
                </a:lnTo>
                <a:close/>
                <a:moveTo>
                  <a:pt x="846" y="440"/>
                </a:moveTo>
                <a:cubicBezTo>
                  <a:pt x="857" y="411"/>
                  <a:pt x="871" y="389"/>
                  <a:pt x="887" y="373"/>
                </a:cubicBezTo>
                <a:cubicBezTo>
                  <a:pt x="903" y="358"/>
                  <a:pt x="920" y="348"/>
                  <a:pt x="938" y="344"/>
                </a:cubicBezTo>
                <a:cubicBezTo>
                  <a:pt x="955" y="341"/>
                  <a:pt x="974" y="343"/>
                  <a:pt x="994" y="351"/>
                </a:cubicBezTo>
                <a:cubicBezTo>
                  <a:pt x="1023" y="362"/>
                  <a:pt x="1042" y="382"/>
                  <a:pt x="1051" y="411"/>
                </a:cubicBezTo>
                <a:cubicBezTo>
                  <a:pt x="1060" y="440"/>
                  <a:pt x="1057" y="475"/>
                  <a:pt x="1041" y="516"/>
                </a:cubicBezTo>
                <a:cubicBezTo>
                  <a:pt x="1025" y="557"/>
                  <a:pt x="1003" y="585"/>
                  <a:pt x="974" y="600"/>
                </a:cubicBezTo>
                <a:cubicBezTo>
                  <a:pt x="949" y="614"/>
                  <a:pt x="922" y="615"/>
                  <a:pt x="894" y="604"/>
                </a:cubicBezTo>
                <a:cubicBezTo>
                  <a:pt x="865" y="592"/>
                  <a:pt x="846" y="573"/>
                  <a:pt x="837" y="546"/>
                </a:cubicBezTo>
                <a:cubicBezTo>
                  <a:pt x="827" y="516"/>
                  <a:pt x="830" y="480"/>
                  <a:pt x="846" y="440"/>
                </a:cubicBezTo>
                <a:close/>
                <a:moveTo>
                  <a:pt x="888" y="455"/>
                </a:moveTo>
                <a:cubicBezTo>
                  <a:pt x="877" y="483"/>
                  <a:pt x="874" y="506"/>
                  <a:pt x="879" y="525"/>
                </a:cubicBezTo>
                <a:cubicBezTo>
                  <a:pt x="884" y="543"/>
                  <a:pt x="895" y="555"/>
                  <a:pt x="910" y="562"/>
                </a:cubicBezTo>
                <a:cubicBezTo>
                  <a:pt x="926" y="568"/>
                  <a:pt x="942" y="566"/>
                  <a:pt x="958" y="556"/>
                </a:cubicBezTo>
                <a:cubicBezTo>
                  <a:pt x="974" y="547"/>
                  <a:pt x="988" y="527"/>
                  <a:pt x="1000" y="498"/>
                </a:cubicBezTo>
                <a:cubicBezTo>
                  <a:pt x="1011" y="470"/>
                  <a:pt x="1014" y="447"/>
                  <a:pt x="1009" y="429"/>
                </a:cubicBezTo>
                <a:cubicBezTo>
                  <a:pt x="1005" y="412"/>
                  <a:pt x="994" y="399"/>
                  <a:pt x="977" y="393"/>
                </a:cubicBezTo>
                <a:cubicBezTo>
                  <a:pt x="961" y="386"/>
                  <a:pt x="945" y="388"/>
                  <a:pt x="929" y="397"/>
                </a:cubicBezTo>
                <a:cubicBezTo>
                  <a:pt x="913" y="407"/>
                  <a:pt x="900" y="426"/>
                  <a:pt x="888" y="455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Freeform 214"/>
          <p:cNvSpPr>
            <a:spLocks/>
          </p:cNvSpPr>
          <p:nvPr/>
        </p:nvSpPr>
        <p:spPr bwMode="auto">
          <a:xfrm>
            <a:off x="77787" y="3216275"/>
            <a:ext cx="1733550" cy="1023937"/>
          </a:xfrm>
          <a:custGeom>
            <a:avLst/>
            <a:gdLst>
              <a:gd name="T0" fmla="*/ 96 w 1092"/>
              <a:gd name="T1" fmla="*/ 0 h 645"/>
              <a:gd name="T2" fmla="*/ 1092 w 1092"/>
              <a:gd name="T3" fmla="*/ 401 h 645"/>
              <a:gd name="T4" fmla="*/ 997 w 1092"/>
              <a:gd name="T5" fmla="*/ 645 h 645"/>
              <a:gd name="T6" fmla="*/ 0 w 1092"/>
              <a:gd name="T7" fmla="*/ 244 h 645"/>
              <a:gd name="T8" fmla="*/ 96 w 1092"/>
              <a:gd name="T9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2" h="645">
                <a:moveTo>
                  <a:pt x="96" y="0"/>
                </a:moveTo>
                <a:lnTo>
                  <a:pt x="1092" y="401"/>
                </a:lnTo>
                <a:lnTo>
                  <a:pt x="997" y="645"/>
                </a:lnTo>
                <a:lnTo>
                  <a:pt x="0" y="244"/>
                </a:lnTo>
                <a:lnTo>
                  <a:pt x="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0" name="Freeform 215"/>
          <p:cNvSpPr>
            <a:spLocks noEditPoints="1"/>
          </p:cNvSpPr>
          <p:nvPr/>
        </p:nvSpPr>
        <p:spPr bwMode="auto">
          <a:xfrm>
            <a:off x="74612" y="3213100"/>
            <a:ext cx="1739900" cy="1030287"/>
          </a:xfrm>
          <a:custGeom>
            <a:avLst/>
            <a:gdLst>
              <a:gd name="T0" fmla="*/ 890 w 10183"/>
              <a:gd name="T1" fmla="*/ 13 h 5946"/>
              <a:gd name="T2" fmla="*/ 912 w 10183"/>
              <a:gd name="T3" fmla="*/ 3 h 5946"/>
              <a:gd name="T4" fmla="*/ 10170 w 10183"/>
              <a:gd name="T5" fmla="*/ 3675 h 5946"/>
              <a:gd name="T6" fmla="*/ 10180 w 10183"/>
              <a:gd name="T7" fmla="*/ 3696 h 5946"/>
              <a:gd name="T8" fmla="*/ 9293 w 10183"/>
              <a:gd name="T9" fmla="*/ 5934 h 5946"/>
              <a:gd name="T10" fmla="*/ 9271 w 10183"/>
              <a:gd name="T11" fmla="*/ 5943 h 5946"/>
              <a:gd name="T12" fmla="*/ 12 w 10183"/>
              <a:gd name="T13" fmla="*/ 2271 h 5946"/>
              <a:gd name="T14" fmla="*/ 3 w 10183"/>
              <a:gd name="T15" fmla="*/ 2250 h 5946"/>
              <a:gd name="T16" fmla="*/ 890 w 10183"/>
              <a:gd name="T17" fmla="*/ 13 h 5946"/>
              <a:gd name="T18" fmla="*/ 34 w 10183"/>
              <a:gd name="T19" fmla="*/ 2262 h 5946"/>
              <a:gd name="T20" fmla="*/ 25 w 10183"/>
              <a:gd name="T21" fmla="*/ 2240 h 5946"/>
              <a:gd name="T22" fmla="*/ 9283 w 10183"/>
              <a:gd name="T23" fmla="*/ 5912 h 5946"/>
              <a:gd name="T24" fmla="*/ 9262 w 10183"/>
              <a:gd name="T25" fmla="*/ 5921 h 5946"/>
              <a:gd name="T26" fmla="*/ 10149 w 10183"/>
              <a:gd name="T27" fmla="*/ 3684 h 5946"/>
              <a:gd name="T28" fmla="*/ 10158 w 10183"/>
              <a:gd name="T29" fmla="*/ 3706 h 5946"/>
              <a:gd name="T30" fmla="*/ 900 w 10183"/>
              <a:gd name="T31" fmla="*/ 34 h 5946"/>
              <a:gd name="T32" fmla="*/ 921 w 10183"/>
              <a:gd name="T33" fmla="*/ 25 h 5946"/>
              <a:gd name="T34" fmla="*/ 34 w 10183"/>
              <a:gd name="T35" fmla="*/ 2262 h 5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183" h="5946">
                <a:moveTo>
                  <a:pt x="890" y="13"/>
                </a:moveTo>
                <a:cubicBezTo>
                  <a:pt x="894" y="4"/>
                  <a:pt x="903" y="0"/>
                  <a:pt x="912" y="3"/>
                </a:cubicBezTo>
                <a:lnTo>
                  <a:pt x="10170" y="3675"/>
                </a:lnTo>
                <a:cubicBezTo>
                  <a:pt x="10179" y="3678"/>
                  <a:pt x="10183" y="3688"/>
                  <a:pt x="10180" y="3696"/>
                </a:cubicBezTo>
                <a:lnTo>
                  <a:pt x="9293" y="5934"/>
                </a:lnTo>
                <a:cubicBezTo>
                  <a:pt x="9289" y="5942"/>
                  <a:pt x="9280" y="5946"/>
                  <a:pt x="9271" y="5943"/>
                </a:cubicBezTo>
                <a:lnTo>
                  <a:pt x="12" y="2271"/>
                </a:lnTo>
                <a:cubicBezTo>
                  <a:pt x="4" y="2268"/>
                  <a:pt x="0" y="2258"/>
                  <a:pt x="3" y="2250"/>
                </a:cubicBezTo>
                <a:lnTo>
                  <a:pt x="890" y="13"/>
                </a:lnTo>
                <a:close/>
                <a:moveTo>
                  <a:pt x="34" y="2262"/>
                </a:moveTo>
                <a:lnTo>
                  <a:pt x="25" y="2240"/>
                </a:lnTo>
                <a:lnTo>
                  <a:pt x="9283" y="5912"/>
                </a:lnTo>
                <a:lnTo>
                  <a:pt x="9262" y="5921"/>
                </a:lnTo>
                <a:lnTo>
                  <a:pt x="10149" y="3684"/>
                </a:lnTo>
                <a:lnTo>
                  <a:pt x="10158" y="3706"/>
                </a:lnTo>
                <a:lnTo>
                  <a:pt x="900" y="34"/>
                </a:lnTo>
                <a:lnTo>
                  <a:pt x="921" y="25"/>
                </a:lnTo>
                <a:lnTo>
                  <a:pt x="34" y="226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1" name="Freeform 216"/>
          <p:cNvSpPr>
            <a:spLocks noEditPoints="1"/>
          </p:cNvSpPr>
          <p:nvPr/>
        </p:nvSpPr>
        <p:spPr bwMode="auto">
          <a:xfrm>
            <a:off x="261937" y="3325813"/>
            <a:ext cx="1003300" cy="466725"/>
          </a:xfrm>
          <a:custGeom>
            <a:avLst/>
            <a:gdLst>
              <a:gd name="T0" fmla="*/ 335 w 5867"/>
              <a:gd name="T1" fmla="*/ 20 h 2691"/>
              <a:gd name="T2" fmla="*/ 134 w 5867"/>
              <a:gd name="T3" fmla="*/ 527 h 2691"/>
              <a:gd name="T4" fmla="*/ 105 w 5867"/>
              <a:gd name="T5" fmla="*/ 368 h 2691"/>
              <a:gd name="T6" fmla="*/ 366 w 5867"/>
              <a:gd name="T7" fmla="*/ 177 h 2691"/>
              <a:gd name="T8" fmla="*/ 726 w 5867"/>
              <a:gd name="T9" fmla="*/ 543 h 2691"/>
              <a:gd name="T10" fmla="*/ 460 w 5867"/>
              <a:gd name="T11" fmla="*/ 586 h 2691"/>
              <a:gd name="T12" fmla="*/ 864 w 5867"/>
              <a:gd name="T13" fmla="*/ 283 h 2691"/>
              <a:gd name="T14" fmla="*/ 732 w 5867"/>
              <a:gd name="T15" fmla="*/ 275 h 2691"/>
              <a:gd name="T16" fmla="*/ 596 w 5867"/>
              <a:gd name="T17" fmla="*/ 612 h 2691"/>
              <a:gd name="T18" fmla="*/ 994 w 5867"/>
              <a:gd name="T19" fmla="*/ 291 h 2691"/>
              <a:gd name="T20" fmla="*/ 998 w 5867"/>
              <a:gd name="T21" fmla="*/ 514 h 2691"/>
              <a:gd name="T22" fmla="*/ 913 w 5867"/>
              <a:gd name="T23" fmla="*/ 730 h 2691"/>
              <a:gd name="T24" fmla="*/ 1533 w 5867"/>
              <a:gd name="T25" fmla="*/ 1072 h 2691"/>
              <a:gd name="T26" fmla="*/ 1216 w 5867"/>
              <a:gd name="T27" fmla="*/ 946 h 2691"/>
              <a:gd name="T28" fmla="*/ 1533 w 5867"/>
              <a:gd name="T29" fmla="*/ 1072 h 2691"/>
              <a:gd name="T30" fmla="*/ 1461 w 5867"/>
              <a:gd name="T31" fmla="*/ 819 h 2691"/>
              <a:gd name="T32" fmla="*/ 1881 w 5867"/>
              <a:gd name="T33" fmla="*/ 1021 h 2691"/>
              <a:gd name="T34" fmla="*/ 1811 w 5867"/>
              <a:gd name="T35" fmla="*/ 1182 h 2691"/>
              <a:gd name="T36" fmla="*/ 2054 w 5867"/>
              <a:gd name="T37" fmla="*/ 998 h 2691"/>
              <a:gd name="T38" fmla="*/ 2464 w 5867"/>
              <a:gd name="T39" fmla="*/ 941 h 2691"/>
              <a:gd name="T40" fmla="*/ 2036 w 5867"/>
              <a:gd name="T41" fmla="*/ 1211 h 2691"/>
              <a:gd name="T42" fmla="*/ 2183 w 5867"/>
              <a:gd name="T43" fmla="*/ 1241 h 2691"/>
              <a:gd name="T44" fmla="*/ 2317 w 5867"/>
              <a:gd name="T45" fmla="*/ 904 h 2691"/>
              <a:gd name="T46" fmla="*/ 2843 w 5867"/>
              <a:gd name="T47" fmla="*/ 1591 h 2691"/>
              <a:gd name="T48" fmla="*/ 2528 w 5867"/>
              <a:gd name="T49" fmla="*/ 1466 h 2691"/>
              <a:gd name="T50" fmla="*/ 2859 w 5867"/>
              <a:gd name="T51" fmla="*/ 1373 h 2691"/>
              <a:gd name="T52" fmla="*/ 3061 w 5867"/>
              <a:gd name="T53" fmla="*/ 1678 h 2691"/>
              <a:gd name="T54" fmla="*/ 3455 w 5867"/>
              <a:gd name="T55" fmla="*/ 1267 h 2691"/>
              <a:gd name="T56" fmla="*/ 3061 w 5867"/>
              <a:gd name="T57" fmla="*/ 1678 h 2691"/>
              <a:gd name="T58" fmla="*/ 3429 w 5867"/>
              <a:gd name="T59" fmla="*/ 1728 h 2691"/>
              <a:gd name="T60" fmla="*/ 4017 w 5867"/>
              <a:gd name="T61" fmla="*/ 2057 h 2691"/>
              <a:gd name="T62" fmla="*/ 3700 w 5867"/>
              <a:gd name="T63" fmla="*/ 1931 h 2691"/>
              <a:gd name="T64" fmla="*/ 4017 w 5867"/>
              <a:gd name="T65" fmla="*/ 2057 h 2691"/>
              <a:gd name="T66" fmla="*/ 3945 w 5867"/>
              <a:gd name="T67" fmla="*/ 1804 h 2691"/>
              <a:gd name="T68" fmla="*/ 4116 w 5867"/>
              <a:gd name="T69" fmla="*/ 1490 h 2691"/>
              <a:gd name="T70" fmla="*/ 3930 w 5867"/>
              <a:gd name="T71" fmla="*/ 1416 h 2691"/>
              <a:gd name="T72" fmla="*/ 4365 w 5867"/>
              <a:gd name="T73" fmla="*/ 2006 h 2691"/>
              <a:gd name="T74" fmla="*/ 4294 w 5867"/>
              <a:gd name="T75" fmla="*/ 2167 h 2691"/>
              <a:gd name="T76" fmla="*/ 4548 w 5867"/>
              <a:gd name="T77" fmla="*/ 2267 h 2691"/>
              <a:gd name="T78" fmla="*/ 4942 w 5867"/>
              <a:gd name="T79" fmla="*/ 1857 h 2691"/>
              <a:gd name="T80" fmla="*/ 4548 w 5867"/>
              <a:gd name="T81" fmla="*/ 2267 h 2691"/>
              <a:gd name="T82" fmla="*/ 4878 w 5867"/>
              <a:gd name="T83" fmla="*/ 2398 h 2691"/>
              <a:gd name="T84" fmla="*/ 5242 w 5867"/>
              <a:gd name="T85" fmla="*/ 2508 h 2691"/>
              <a:gd name="T86" fmla="*/ 5172 w 5867"/>
              <a:gd name="T87" fmla="*/ 2009 h 2691"/>
              <a:gd name="T88" fmla="*/ 5342 w 5867"/>
              <a:gd name="T89" fmla="*/ 2199 h 2691"/>
              <a:gd name="T90" fmla="*/ 5123 w 5867"/>
              <a:gd name="T91" fmla="*/ 2210 h 2691"/>
              <a:gd name="T92" fmla="*/ 5285 w 5867"/>
              <a:gd name="T93" fmla="*/ 2351 h 2691"/>
              <a:gd name="T94" fmla="*/ 5734 w 5867"/>
              <a:gd name="T95" fmla="*/ 2161 h 2691"/>
              <a:gd name="T96" fmla="*/ 5533 w 5867"/>
              <a:gd name="T97" fmla="*/ 2668 h 2691"/>
              <a:gd name="T98" fmla="*/ 5504 w 5867"/>
              <a:gd name="T99" fmla="*/ 2509 h 2691"/>
              <a:gd name="T100" fmla="*/ 5764 w 5867"/>
              <a:gd name="T101" fmla="*/ 2318 h 2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867" h="2691">
                <a:moveTo>
                  <a:pt x="38" y="199"/>
                </a:moveTo>
                <a:cubicBezTo>
                  <a:pt x="61" y="141"/>
                  <a:pt x="89" y="96"/>
                  <a:pt x="121" y="65"/>
                </a:cubicBezTo>
                <a:cubicBezTo>
                  <a:pt x="153" y="34"/>
                  <a:pt x="187" y="15"/>
                  <a:pt x="222" y="8"/>
                </a:cubicBezTo>
                <a:cubicBezTo>
                  <a:pt x="258" y="0"/>
                  <a:pt x="295" y="4"/>
                  <a:pt x="335" y="20"/>
                </a:cubicBezTo>
                <a:cubicBezTo>
                  <a:pt x="392" y="43"/>
                  <a:pt x="430" y="83"/>
                  <a:pt x="449" y="142"/>
                </a:cubicBezTo>
                <a:cubicBezTo>
                  <a:pt x="468" y="200"/>
                  <a:pt x="461" y="269"/>
                  <a:pt x="429" y="350"/>
                </a:cubicBezTo>
                <a:cubicBezTo>
                  <a:pt x="396" y="432"/>
                  <a:pt x="352" y="489"/>
                  <a:pt x="295" y="520"/>
                </a:cubicBezTo>
                <a:cubicBezTo>
                  <a:pt x="245" y="547"/>
                  <a:pt x="192" y="549"/>
                  <a:pt x="134" y="527"/>
                </a:cubicBezTo>
                <a:cubicBezTo>
                  <a:pt x="76" y="504"/>
                  <a:pt x="38" y="465"/>
                  <a:pt x="20" y="412"/>
                </a:cubicBezTo>
                <a:cubicBezTo>
                  <a:pt x="0" y="350"/>
                  <a:pt x="6" y="279"/>
                  <a:pt x="38" y="199"/>
                </a:cubicBezTo>
                <a:close/>
                <a:moveTo>
                  <a:pt x="123" y="229"/>
                </a:moveTo>
                <a:cubicBezTo>
                  <a:pt x="101" y="285"/>
                  <a:pt x="95" y="332"/>
                  <a:pt x="105" y="368"/>
                </a:cubicBezTo>
                <a:cubicBezTo>
                  <a:pt x="115" y="405"/>
                  <a:pt x="136" y="430"/>
                  <a:pt x="168" y="442"/>
                </a:cubicBezTo>
                <a:cubicBezTo>
                  <a:pt x="200" y="455"/>
                  <a:pt x="232" y="451"/>
                  <a:pt x="264" y="432"/>
                </a:cubicBezTo>
                <a:cubicBezTo>
                  <a:pt x="296" y="412"/>
                  <a:pt x="323" y="373"/>
                  <a:pt x="346" y="315"/>
                </a:cubicBezTo>
                <a:cubicBezTo>
                  <a:pt x="369" y="259"/>
                  <a:pt x="375" y="213"/>
                  <a:pt x="366" y="177"/>
                </a:cubicBezTo>
                <a:cubicBezTo>
                  <a:pt x="356" y="142"/>
                  <a:pt x="335" y="118"/>
                  <a:pt x="302" y="105"/>
                </a:cubicBezTo>
                <a:cubicBezTo>
                  <a:pt x="269" y="92"/>
                  <a:pt x="236" y="95"/>
                  <a:pt x="205" y="114"/>
                </a:cubicBezTo>
                <a:cubicBezTo>
                  <a:pt x="173" y="133"/>
                  <a:pt x="146" y="171"/>
                  <a:pt x="123" y="229"/>
                </a:cubicBezTo>
                <a:close/>
                <a:moveTo>
                  <a:pt x="726" y="543"/>
                </a:moveTo>
                <a:lnTo>
                  <a:pt x="793" y="605"/>
                </a:lnTo>
                <a:cubicBezTo>
                  <a:pt x="759" y="655"/>
                  <a:pt x="722" y="687"/>
                  <a:pt x="684" y="701"/>
                </a:cubicBezTo>
                <a:cubicBezTo>
                  <a:pt x="645" y="715"/>
                  <a:pt x="605" y="713"/>
                  <a:pt x="563" y="697"/>
                </a:cubicBezTo>
                <a:cubicBezTo>
                  <a:pt x="511" y="676"/>
                  <a:pt x="477" y="639"/>
                  <a:pt x="460" y="586"/>
                </a:cubicBezTo>
                <a:cubicBezTo>
                  <a:pt x="441" y="525"/>
                  <a:pt x="447" y="454"/>
                  <a:pt x="479" y="375"/>
                </a:cubicBezTo>
                <a:cubicBezTo>
                  <a:pt x="512" y="292"/>
                  <a:pt x="557" y="234"/>
                  <a:pt x="613" y="202"/>
                </a:cubicBezTo>
                <a:cubicBezTo>
                  <a:pt x="662" y="174"/>
                  <a:pt x="714" y="171"/>
                  <a:pt x="770" y="192"/>
                </a:cubicBezTo>
                <a:cubicBezTo>
                  <a:pt x="815" y="210"/>
                  <a:pt x="846" y="241"/>
                  <a:pt x="864" y="283"/>
                </a:cubicBezTo>
                <a:cubicBezTo>
                  <a:pt x="877" y="314"/>
                  <a:pt x="880" y="353"/>
                  <a:pt x="873" y="399"/>
                </a:cubicBezTo>
                <a:lnTo>
                  <a:pt x="784" y="391"/>
                </a:lnTo>
                <a:cubicBezTo>
                  <a:pt x="789" y="363"/>
                  <a:pt x="787" y="338"/>
                  <a:pt x="777" y="318"/>
                </a:cubicBezTo>
                <a:cubicBezTo>
                  <a:pt x="768" y="298"/>
                  <a:pt x="752" y="284"/>
                  <a:pt x="732" y="275"/>
                </a:cubicBezTo>
                <a:cubicBezTo>
                  <a:pt x="702" y="264"/>
                  <a:pt x="673" y="267"/>
                  <a:pt x="644" y="285"/>
                </a:cubicBezTo>
                <a:cubicBezTo>
                  <a:pt x="615" y="304"/>
                  <a:pt x="588" y="343"/>
                  <a:pt x="565" y="402"/>
                </a:cubicBezTo>
                <a:cubicBezTo>
                  <a:pt x="540" y="464"/>
                  <a:pt x="532" y="511"/>
                  <a:pt x="540" y="545"/>
                </a:cubicBezTo>
                <a:cubicBezTo>
                  <a:pt x="548" y="578"/>
                  <a:pt x="566" y="600"/>
                  <a:pt x="596" y="612"/>
                </a:cubicBezTo>
                <a:cubicBezTo>
                  <a:pt x="617" y="620"/>
                  <a:pt x="639" y="619"/>
                  <a:pt x="661" y="609"/>
                </a:cubicBezTo>
                <a:cubicBezTo>
                  <a:pt x="683" y="599"/>
                  <a:pt x="705" y="577"/>
                  <a:pt x="726" y="543"/>
                </a:cubicBezTo>
                <a:close/>
                <a:moveTo>
                  <a:pt x="799" y="781"/>
                </a:moveTo>
                <a:lnTo>
                  <a:pt x="994" y="291"/>
                </a:lnTo>
                <a:lnTo>
                  <a:pt x="1292" y="409"/>
                </a:lnTo>
                <a:lnTo>
                  <a:pt x="1259" y="492"/>
                </a:lnTo>
                <a:lnTo>
                  <a:pt x="1042" y="406"/>
                </a:lnTo>
                <a:lnTo>
                  <a:pt x="998" y="514"/>
                </a:lnTo>
                <a:lnTo>
                  <a:pt x="1200" y="595"/>
                </a:lnTo>
                <a:lnTo>
                  <a:pt x="1168" y="677"/>
                </a:lnTo>
                <a:lnTo>
                  <a:pt x="966" y="597"/>
                </a:lnTo>
                <a:lnTo>
                  <a:pt x="913" y="730"/>
                </a:lnTo>
                <a:lnTo>
                  <a:pt x="1138" y="819"/>
                </a:lnTo>
                <a:lnTo>
                  <a:pt x="1105" y="902"/>
                </a:lnTo>
                <a:lnTo>
                  <a:pt x="799" y="781"/>
                </a:lnTo>
                <a:close/>
                <a:moveTo>
                  <a:pt x="1533" y="1072"/>
                </a:moveTo>
                <a:lnTo>
                  <a:pt x="1445" y="1037"/>
                </a:lnTo>
                <a:lnTo>
                  <a:pt x="1454" y="912"/>
                </a:lnTo>
                <a:lnTo>
                  <a:pt x="1293" y="848"/>
                </a:lnTo>
                <a:lnTo>
                  <a:pt x="1216" y="946"/>
                </a:lnTo>
                <a:lnTo>
                  <a:pt x="1130" y="912"/>
                </a:lnTo>
                <a:lnTo>
                  <a:pt x="1481" y="484"/>
                </a:lnTo>
                <a:lnTo>
                  <a:pt x="1567" y="518"/>
                </a:lnTo>
                <a:lnTo>
                  <a:pt x="1533" y="1072"/>
                </a:lnTo>
                <a:close/>
                <a:moveTo>
                  <a:pt x="1461" y="819"/>
                </a:moveTo>
                <a:lnTo>
                  <a:pt x="1478" y="615"/>
                </a:lnTo>
                <a:lnTo>
                  <a:pt x="1351" y="775"/>
                </a:lnTo>
                <a:lnTo>
                  <a:pt x="1461" y="819"/>
                </a:lnTo>
                <a:close/>
                <a:moveTo>
                  <a:pt x="1573" y="1088"/>
                </a:moveTo>
                <a:lnTo>
                  <a:pt x="1768" y="598"/>
                </a:lnTo>
                <a:lnTo>
                  <a:pt x="1846" y="629"/>
                </a:lnTo>
                <a:lnTo>
                  <a:pt x="1881" y="1021"/>
                </a:lnTo>
                <a:lnTo>
                  <a:pt x="2011" y="694"/>
                </a:lnTo>
                <a:lnTo>
                  <a:pt x="2086" y="724"/>
                </a:lnTo>
                <a:lnTo>
                  <a:pt x="1892" y="1214"/>
                </a:lnTo>
                <a:lnTo>
                  <a:pt x="1811" y="1182"/>
                </a:lnTo>
                <a:lnTo>
                  <a:pt x="1776" y="798"/>
                </a:lnTo>
                <a:lnTo>
                  <a:pt x="1649" y="1118"/>
                </a:lnTo>
                <a:lnTo>
                  <a:pt x="1573" y="1088"/>
                </a:lnTo>
                <a:close/>
                <a:moveTo>
                  <a:pt x="2054" y="998"/>
                </a:moveTo>
                <a:cubicBezTo>
                  <a:pt x="2077" y="940"/>
                  <a:pt x="2104" y="895"/>
                  <a:pt x="2137" y="864"/>
                </a:cubicBezTo>
                <a:cubicBezTo>
                  <a:pt x="2169" y="833"/>
                  <a:pt x="2203" y="814"/>
                  <a:pt x="2238" y="807"/>
                </a:cubicBezTo>
                <a:cubicBezTo>
                  <a:pt x="2273" y="799"/>
                  <a:pt x="2310" y="804"/>
                  <a:pt x="2350" y="819"/>
                </a:cubicBezTo>
                <a:cubicBezTo>
                  <a:pt x="2407" y="842"/>
                  <a:pt x="2445" y="883"/>
                  <a:pt x="2464" y="941"/>
                </a:cubicBezTo>
                <a:cubicBezTo>
                  <a:pt x="2483" y="999"/>
                  <a:pt x="2476" y="1069"/>
                  <a:pt x="2444" y="1150"/>
                </a:cubicBezTo>
                <a:cubicBezTo>
                  <a:pt x="2412" y="1232"/>
                  <a:pt x="2367" y="1288"/>
                  <a:pt x="2311" y="1319"/>
                </a:cubicBezTo>
                <a:cubicBezTo>
                  <a:pt x="2261" y="1346"/>
                  <a:pt x="2207" y="1349"/>
                  <a:pt x="2149" y="1326"/>
                </a:cubicBezTo>
                <a:cubicBezTo>
                  <a:pt x="2091" y="1303"/>
                  <a:pt x="2053" y="1264"/>
                  <a:pt x="2036" y="1211"/>
                </a:cubicBezTo>
                <a:cubicBezTo>
                  <a:pt x="2016" y="1149"/>
                  <a:pt x="2022" y="1079"/>
                  <a:pt x="2054" y="998"/>
                </a:cubicBezTo>
                <a:close/>
                <a:moveTo>
                  <a:pt x="2138" y="1028"/>
                </a:moveTo>
                <a:cubicBezTo>
                  <a:pt x="2116" y="1084"/>
                  <a:pt x="2110" y="1131"/>
                  <a:pt x="2120" y="1168"/>
                </a:cubicBezTo>
                <a:cubicBezTo>
                  <a:pt x="2130" y="1204"/>
                  <a:pt x="2151" y="1229"/>
                  <a:pt x="2183" y="1241"/>
                </a:cubicBezTo>
                <a:cubicBezTo>
                  <a:pt x="2215" y="1254"/>
                  <a:pt x="2247" y="1251"/>
                  <a:pt x="2279" y="1231"/>
                </a:cubicBezTo>
                <a:cubicBezTo>
                  <a:pt x="2311" y="1211"/>
                  <a:pt x="2339" y="1172"/>
                  <a:pt x="2362" y="1115"/>
                </a:cubicBezTo>
                <a:cubicBezTo>
                  <a:pt x="2384" y="1058"/>
                  <a:pt x="2390" y="1012"/>
                  <a:pt x="2381" y="976"/>
                </a:cubicBezTo>
                <a:cubicBezTo>
                  <a:pt x="2371" y="941"/>
                  <a:pt x="2350" y="917"/>
                  <a:pt x="2317" y="904"/>
                </a:cubicBezTo>
                <a:cubicBezTo>
                  <a:pt x="2284" y="891"/>
                  <a:pt x="2252" y="894"/>
                  <a:pt x="2220" y="913"/>
                </a:cubicBezTo>
                <a:cubicBezTo>
                  <a:pt x="2188" y="932"/>
                  <a:pt x="2161" y="971"/>
                  <a:pt x="2138" y="1028"/>
                </a:cubicBezTo>
                <a:close/>
                <a:moveTo>
                  <a:pt x="2931" y="1626"/>
                </a:moveTo>
                <a:lnTo>
                  <a:pt x="2843" y="1591"/>
                </a:lnTo>
                <a:lnTo>
                  <a:pt x="2852" y="1467"/>
                </a:lnTo>
                <a:lnTo>
                  <a:pt x="2692" y="1403"/>
                </a:lnTo>
                <a:lnTo>
                  <a:pt x="2614" y="1501"/>
                </a:lnTo>
                <a:lnTo>
                  <a:pt x="2528" y="1466"/>
                </a:lnTo>
                <a:lnTo>
                  <a:pt x="2879" y="1039"/>
                </a:lnTo>
                <a:lnTo>
                  <a:pt x="2965" y="1073"/>
                </a:lnTo>
                <a:lnTo>
                  <a:pt x="2931" y="1626"/>
                </a:lnTo>
                <a:close/>
                <a:moveTo>
                  <a:pt x="2859" y="1373"/>
                </a:moveTo>
                <a:lnTo>
                  <a:pt x="2876" y="1170"/>
                </a:lnTo>
                <a:lnTo>
                  <a:pt x="2749" y="1330"/>
                </a:lnTo>
                <a:lnTo>
                  <a:pt x="2859" y="1373"/>
                </a:lnTo>
                <a:close/>
                <a:moveTo>
                  <a:pt x="3061" y="1678"/>
                </a:moveTo>
                <a:lnTo>
                  <a:pt x="3222" y="1271"/>
                </a:lnTo>
                <a:lnTo>
                  <a:pt x="3103" y="1223"/>
                </a:lnTo>
                <a:lnTo>
                  <a:pt x="3136" y="1141"/>
                </a:lnTo>
                <a:lnTo>
                  <a:pt x="3455" y="1267"/>
                </a:lnTo>
                <a:lnTo>
                  <a:pt x="3422" y="1350"/>
                </a:lnTo>
                <a:lnTo>
                  <a:pt x="3303" y="1303"/>
                </a:lnTo>
                <a:lnTo>
                  <a:pt x="3142" y="1710"/>
                </a:lnTo>
                <a:lnTo>
                  <a:pt x="3061" y="1678"/>
                </a:lnTo>
                <a:close/>
                <a:moveTo>
                  <a:pt x="3315" y="1778"/>
                </a:moveTo>
                <a:lnTo>
                  <a:pt x="3508" y="1293"/>
                </a:lnTo>
                <a:lnTo>
                  <a:pt x="3588" y="1325"/>
                </a:lnTo>
                <a:lnTo>
                  <a:pt x="3429" y="1728"/>
                </a:lnTo>
                <a:lnTo>
                  <a:pt x="3630" y="1808"/>
                </a:lnTo>
                <a:lnTo>
                  <a:pt x="3598" y="1890"/>
                </a:lnTo>
                <a:lnTo>
                  <a:pt x="3315" y="1778"/>
                </a:lnTo>
                <a:close/>
                <a:moveTo>
                  <a:pt x="4017" y="2057"/>
                </a:moveTo>
                <a:lnTo>
                  <a:pt x="3929" y="2022"/>
                </a:lnTo>
                <a:lnTo>
                  <a:pt x="3938" y="1897"/>
                </a:lnTo>
                <a:lnTo>
                  <a:pt x="3777" y="1833"/>
                </a:lnTo>
                <a:lnTo>
                  <a:pt x="3700" y="1931"/>
                </a:lnTo>
                <a:lnTo>
                  <a:pt x="3614" y="1897"/>
                </a:lnTo>
                <a:lnTo>
                  <a:pt x="3964" y="1469"/>
                </a:lnTo>
                <a:lnTo>
                  <a:pt x="4050" y="1503"/>
                </a:lnTo>
                <a:lnTo>
                  <a:pt x="4017" y="2057"/>
                </a:lnTo>
                <a:close/>
                <a:moveTo>
                  <a:pt x="3945" y="1804"/>
                </a:moveTo>
                <a:lnTo>
                  <a:pt x="3961" y="1600"/>
                </a:lnTo>
                <a:lnTo>
                  <a:pt x="3835" y="1760"/>
                </a:lnTo>
                <a:lnTo>
                  <a:pt x="3945" y="1804"/>
                </a:lnTo>
                <a:close/>
                <a:moveTo>
                  <a:pt x="3930" y="1416"/>
                </a:moveTo>
                <a:lnTo>
                  <a:pt x="4027" y="1341"/>
                </a:lnTo>
                <a:lnTo>
                  <a:pt x="4098" y="1369"/>
                </a:lnTo>
                <a:lnTo>
                  <a:pt x="4116" y="1490"/>
                </a:lnTo>
                <a:lnTo>
                  <a:pt x="4054" y="1466"/>
                </a:lnTo>
                <a:lnTo>
                  <a:pt x="4042" y="1403"/>
                </a:lnTo>
                <a:lnTo>
                  <a:pt x="3993" y="1441"/>
                </a:lnTo>
                <a:lnTo>
                  <a:pt x="3930" y="1416"/>
                </a:lnTo>
                <a:close/>
                <a:moveTo>
                  <a:pt x="4057" y="2073"/>
                </a:moveTo>
                <a:lnTo>
                  <a:pt x="4251" y="1583"/>
                </a:lnTo>
                <a:lnTo>
                  <a:pt x="4330" y="1614"/>
                </a:lnTo>
                <a:lnTo>
                  <a:pt x="4365" y="2006"/>
                </a:lnTo>
                <a:lnTo>
                  <a:pt x="4495" y="1679"/>
                </a:lnTo>
                <a:lnTo>
                  <a:pt x="4570" y="1709"/>
                </a:lnTo>
                <a:lnTo>
                  <a:pt x="4376" y="2199"/>
                </a:lnTo>
                <a:lnTo>
                  <a:pt x="4294" y="2167"/>
                </a:lnTo>
                <a:lnTo>
                  <a:pt x="4259" y="1783"/>
                </a:lnTo>
                <a:lnTo>
                  <a:pt x="4133" y="2103"/>
                </a:lnTo>
                <a:lnTo>
                  <a:pt x="4057" y="2073"/>
                </a:lnTo>
                <a:close/>
                <a:moveTo>
                  <a:pt x="4548" y="2267"/>
                </a:moveTo>
                <a:lnTo>
                  <a:pt x="4710" y="1861"/>
                </a:lnTo>
                <a:lnTo>
                  <a:pt x="4590" y="1813"/>
                </a:lnTo>
                <a:lnTo>
                  <a:pt x="4623" y="1730"/>
                </a:lnTo>
                <a:lnTo>
                  <a:pt x="4942" y="1857"/>
                </a:lnTo>
                <a:lnTo>
                  <a:pt x="4909" y="1940"/>
                </a:lnTo>
                <a:lnTo>
                  <a:pt x="4791" y="1893"/>
                </a:lnTo>
                <a:lnTo>
                  <a:pt x="4629" y="2300"/>
                </a:lnTo>
                <a:lnTo>
                  <a:pt x="4548" y="2267"/>
                </a:lnTo>
                <a:close/>
                <a:moveTo>
                  <a:pt x="4798" y="2366"/>
                </a:moveTo>
                <a:lnTo>
                  <a:pt x="4992" y="1877"/>
                </a:lnTo>
                <a:lnTo>
                  <a:pt x="5073" y="1909"/>
                </a:lnTo>
                <a:lnTo>
                  <a:pt x="4878" y="2398"/>
                </a:lnTo>
                <a:lnTo>
                  <a:pt x="4798" y="2366"/>
                </a:lnTo>
                <a:close/>
                <a:moveTo>
                  <a:pt x="5285" y="2351"/>
                </a:moveTo>
                <a:lnTo>
                  <a:pt x="5351" y="2413"/>
                </a:lnTo>
                <a:cubicBezTo>
                  <a:pt x="5317" y="2463"/>
                  <a:pt x="5281" y="2495"/>
                  <a:pt x="5242" y="2508"/>
                </a:cubicBezTo>
                <a:cubicBezTo>
                  <a:pt x="5204" y="2522"/>
                  <a:pt x="5164" y="2521"/>
                  <a:pt x="5122" y="2505"/>
                </a:cubicBezTo>
                <a:cubicBezTo>
                  <a:pt x="5070" y="2484"/>
                  <a:pt x="5035" y="2447"/>
                  <a:pt x="5019" y="2394"/>
                </a:cubicBezTo>
                <a:cubicBezTo>
                  <a:pt x="5000" y="2332"/>
                  <a:pt x="5006" y="2262"/>
                  <a:pt x="5037" y="2183"/>
                </a:cubicBezTo>
                <a:cubicBezTo>
                  <a:pt x="5071" y="2100"/>
                  <a:pt x="5115" y="2042"/>
                  <a:pt x="5172" y="2009"/>
                </a:cubicBezTo>
                <a:cubicBezTo>
                  <a:pt x="5221" y="1981"/>
                  <a:pt x="5273" y="1978"/>
                  <a:pt x="5328" y="2000"/>
                </a:cubicBezTo>
                <a:cubicBezTo>
                  <a:pt x="5373" y="2018"/>
                  <a:pt x="5405" y="2048"/>
                  <a:pt x="5423" y="2091"/>
                </a:cubicBezTo>
                <a:cubicBezTo>
                  <a:pt x="5436" y="2122"/>
                  <a:pt x="5439" y="2160"/>
                  <a:pt x="5432" y="2207"/>
                </a:cubicBezTo>
                <a:lnTo>
                  <a:pt x="5342" y="2199"/>
                </a:lnTo>
                <a:cubicBezTo>
                  <a:pt x="5348" y="2170"/>
                  <a:pt x="5346" y="2146"/>
                  <a:pt x="5336" y="2126"/>
                </a:cubicBezTo>
                <a:cubicBezTo>
                  <a:pt x="5326" y="2106"/>
                  <a:pt x="5311" y="2091"/>
                  <a:pt x="5290" y="2083"/>
                </a:cubicBezTo>
                <a:cubicBezTo>
                  <a:pt x="5261" y="2071"/>
                  <a:pt x="5231" y="2075"/>
                  <a:pt x="5202" y="2093"/>
                </a:cubicBezTo>
                <a:cubicBezTo>
                  <a:pt x="5173" y="2111"/>
                  <a:pt x="5147" y="2150"/>
                  <a:pt x="5123" y="2210"/>
                </a:cubicBezTo>
                <a:cubicBezTo>
                  <a:pt x="5099" y="2272"/>
                  <a:pt x="5091" y="2319"/>
                  <a:pt x="5099" y="2352"/>
                </a:cubicBezTo>
                <a:cubicBezTo>
                  <a:pt x="5107" y="2386"/>
                  <a:pt x="5125" y="2408"/>
                  <a:pt x="5154" y="2420"/>
                </a:cubicBezTo>
                <a:cubicBezTo>
                  <a:pt x="5176" y="2428"/>
                  <a:pt x="5197" y="2427"/>
                  <a:pt x="5220" y="2417"/>
                </a:cubicBezTo>
                <a:cubicBezTo>
                  <a:pt x="5242" y="2406"/>
                  <a:pt x="5263" y="2384"/>
                  <a:pt x="5285" y="2351"/>
                </a:cubicBezTo>
                <a:close/>
                <a:moveTo>
                  <a:pt x="5437" y="2340"/>
                </a:moveTo>
                <a:cubicBezTo>
                  <a:pt x="5460" y="2282"/>
                  <a:pt x="5488" y="2237"/>
                  <a:pt x="5520" y="2206"/>
                </a:cubicBezTo>
                <a:cubicBezTo>
                  <a:pt x="5552" y="2175"/>
                  <a:pt x="5586" y="2156"/>
                  <a:pt x="5621" y="2149"/>
                </a:cubicBezTo>
                <a:cubicBezTo>
                  <a:pt x="5656" y="2141"/>
                  <a:pt x="5694" y="2145"/>
                  <a:pt x="5734" y="2161"/>
                </a:cubicBezTo>
                <a:cubicBezTo>
                  <a:pt x="5791" y="2184"/>
                  <a:pt x="5829" y="2224"/>
                  <a:pt x="5848" y="2283"/>
                </a:cubicBezTo>
                <a:cubicBezTo>
                  <a:pt x="5867" y="2341"/>
                  <a:pt x="5860" y="2410"/>
                  <a:pt x="5828" y="2492"/>
                </a:cubicBezTo>
                <a:cubicBezTo>
                  <a:pt x="5795" y="2573"/>
                  <a:pt x="5751" y="2630"/>
                  <a:pt x="5694" y="2661"/>
                </a:cubicBezTo>
                <a:cubicBezTo>
                  <a:pt x="5644" y="2688"/>
                  <a:pt x="5591" y="2691"/>
                  <a:pt x="5533" y="2668"/>
                </a:cubicBezTo>
                <a:cubicBezTo>
                  <a:pt x="5475" y="2645"/>
                  <a:pt x="5437" y="2606"/>
                  <a:pt x="5419" y="2553"/>
                </a:cubicBezTo>
                <a:cubicBezTo>
                  <a:pt x="5399" y="2491"/>
                  <a:pt x="5405" y="2420"/>
                  <a:pt x="5437" y="2340"/>
                </a:cubicBezTo>
                <a:close/>
                <a:moveTo>
                  <a:pt x="5522" y="2370"/>
                </a:moveTo>
                <a:cubicBezTo>
                  <a:pt x="5500" y="2426"/>
                  <a:pt x="5494" y="2473"/>
                  <a:pt x="5504" y="2509"/>
                </a:cubicBezTo>
                <a:cubicBezTo>
                  <a:pt x="5514" y="2546"/>
                  <a:pt x="5535" y="2571"/>
                  <a:pt x="5567" y="2583"/>
                </a:cubicBezTo>
                <a:cubicBezTo>
                  <a:pt x="5599" y="2596"/>
                  <a:pt x="5631" y="2592"/>
                  <a:pt x="5663" y="2573"/>
                </a:cubicBezTo>
                <a:cubicBezTo>
                  <a:pt x="5695" y="2553"/>
                  <a:pt x="5722" y="2514"/>
                  <a:pt x="5745" y="2456"/>
                </a:cubicBezTo>
                <a:cubicBezTo>
                  <a:pt x="5768" y="2400"/>
                  <a:pt x="5774" y="2354"/>
                  <a:pt x="5764" y="2318"/>
                </a:cubicBezTo>
                <a:cubicBezTo>
                  <a:pt x="5755" y="2283"/>
                  <a:pt x="5734" y="2259"/>
                  <a:pt x="5701" y="2246"/>
                </a:cubicBezTo>
                <a:cubicBezTo>
                  <a:pt x="5668" y="2233"/>
                  <a:pt x="5635" y="2236"/>
                  <a:pt x="5604" y="2255"/>
                </a:cubicBezTo>
                <a:cubicBezTo>
                  <a:pt x="5572" y="2274"/>
                  <a:pt x="5545" y="2312"/>
                  <a:pt x="5522" y="237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2" name="Freeform 217"/>
          <p:cNvSpPr>
            <a:spLocks/>
          </p:cNvSpPr>
          <p:nvPr/>
        </p:nvSpPr>
        <p:spPr bwMode="auto">
          <a:xfrm>
            <a:off x="4344987" y="4705350"/>
            <a:ext cx="1189038" cy="1049337"/>
          </a:xfrm>
          <a:custGeom>
            <a:avLst/>
            <a:gdLst>
              <a:gd name="T0" fmla="*/ 79 w 749"/>
              <a:gd name="T1" fmla="*/ 0 h 661"/>
              <a:gd name="T2" fmla="*/ 749 w 749"/>
              <a:gd name="T3" fmla="*/ 564 h 661"/>
              <a:gd name="T4" fmla="*/ 670 w 749"/>
              <a:gd name="T5" fmla="*/ 661 h 661"/>
              <a:gd name="T6" fmla="*/ 0 w 749"/>
              <a:gd name="T7" fmla="*/ 97 h 661"/>
              <a:gd name="T8" fmla="*/ 79 w 749"/>
              <a:gd name="T9" fmla="*/ 0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" h="661">
                <a:moveTo>
                  <a:pt x="79" y="0"/>
                </a:moveTo>
                <a:lnTo>
                  <a:pt x="749" y="564"/>
                </a:lnTo>
                <a:lnTo>
                  <a:pt x="670" y="661"/>
                </a:lnTo>
                <a:lnTo>
                  <a:pt x="0" y="97"/>
                </a:lnTo>
                <a:lnTo>
                  <a:pt x="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3" name="Freeform 218"/>
          <p:cNvSpPr>
            <a:spLocks noEditPoints="1"/>
          </p:cNvSpPr>
          <p:nvPr/>
        </p:nvSpPr>
        <p:spPr bwMode="auto">
          <a:xfrm>
            <a:off x="4341812" y="4702175"/>
            <a:ext cx="1195388" cy="1055687"/>
          </a:xfrm>
          <a:custGeom>
            <a:avLst/>
            <a:gdLst>
              <a:gd name="T0" fmla="*/ 740 w 6994"/>
              <a:gd name="T1" fmla="*/ 8 h 6082"/>
              <a:gd name="T2" fmla="*/ 763 w 6994"/>
              <a:gd name="T3" fmla="*/ 6 h 6082"/>
              <a:gd name="T4" fmla="*/ 6986 w 6994"/>
              <a:gd name="T5" fmla="*/ 5165 h 6082"/>
              <a:gd name="T6" fmla="*/ 6988 w 6994"/>
              <a:gd name="T7" fmla="*/ 5189 h 6082"/>
              <a:gd name="T8" fmla="*/ 6254 w 6994"/>
              <a:gd name="T9" fmla="*/ 6074 h 6082"/>
              <a:gd name="T10" fmla="*/ 6230 w 6994"/>
              <a:gd name="T11" fmla="*/ 6076 h 6082"/>
              <a:gd name="T12" fmla="*/ 8 w 6994"/>
              <a:gd name="T13" fmla="*/ 917 h 6082"/>
              <a:gd name="T14" fmla="*/ 6 w 6994"/>
              <a:gd name="T15" fmla="*/ 893 h 6082"/>
              <a:gd name="T16" fmla="*/ 740 w 6994"/>
              <a:gd name="T17" fmla="*/ 8 h 6082"/>
              <a:gd name="T18" fmla="*/ 31 w 6994"/>
              <a:gd name="T19" fmla="*/ 915 h 6082"/>
              <a:gd name="T20" fmla="*/ 29 w 6994"/>
              <a:gd name="T21" fmla="*/ 891 h 6082"/>
              <a:gd name="T22" fmla="*/ 6252 w 6994"/>
              <a:gd name="T23" fmla="*/ 6051 h 6082"/>
              <a:gd name="T24" fmla="*/ 6228 w 6994"/>
              <a:gd name="T25" fmla="*/ 6053 h 6082"/>
              <a:gd name="T26" fmla="*/ 6962 w 6994"/>
              <a:gd name="T27" fmla="*/ 5168 h 6082"/>
              <a:gd name="T28" fmla="*/ 6964 w 6994"/>
              <a:gd name="T29" fmla="*/ 5191 h 6082"/>
              <a:gd name="T30" fmla="*/ 742 w 6994"/>
              <a:gd name="T31" fmla="*/ 32 h 6082"/>
              <a:gd name="T32" fmla="*/ 765 w 6994"/>
              <a:gd name="T33" fmla="*/ 29 h 6082"/>
              <a:gd name="T34" fmla="*/ 31 w 6994"/>
              <a:gd name="T35" fmla="*/ 915 h 6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94" h="6082">
                <a:moveTo>
                  <a:pt x="740" y="8"/>
                </a:moveTo>
                <a:cubicBezTo>
                  <a:pt x="746" y="1"/>
                  <a:pt x="756" y="0"/>
                  <a:pt x="763" y="6"/>
                </a:cubicBezTo>
                <a:lnTo>
                  <a:pt x="6986" y="5165"/>
                </a:lnTo>
                <a:cubicBezTo>
                  <a:pt x="6993" y="5171"/>
                  <a:pt x="6994" y="5182"/>
                  <a:pt x="6988" y="5189"/>
                </a:cubicBezTo>
                <a:lnTo>
                  <a:pt x="6254" y="6074"/>
                </a:lnTo>
                <a:cubicBezTo>
                  <a:pt x="6248" y="6081"/>
                  <a:pt x="6238" y="6082"/>
                  <a:pt x="6230" y="6076"/>
                </a:cubicBezTo>
                <a:lnTo>
                  <a:pt x="8" y="917"/>
                </a:lnTo>
                <a:cubicBezTo>
                  <a:pt x="1" y="911"/>
                  <a:pt x="0" y="901"/>
                  <a:pt x="6" y="893"/>
                </a:cubicBezTo>
                <a:lnTo>
                  <a:pt x="740" y="8"/>
                </a:lnTo>
                <a:close/>
                <a:moveTo>
                  <a:pt x="31" y="915"/>
                </a:moveTo>
                <a:lnTo>
                  <a:pt x="29" y="891"/>
                </a:lnTo>
                <a:lnTo>
                  <a:pt x="6252" y="6051"/>
                </a:lnTo>
                <a:lnTo>
                  <a:pt x="6228" y="6053"/>
                </a:lnTo>
                <a:lnTo>
                  <a:pt x="6962" y="5168"/>
                </a:lnTo>
                <a:lnTo>
                  <a:pt x="6964" y="5191"/>
                </a:lnTo>
                <a:lnTo>
                  <a:pt x="742" y="32"/>
                </a:lnTo>
                <a:lnTo>
                  <a:pt x="765" y="29"/>
                </a:lnTo>
                <a:lnTo>
                  <a:pt x="31" y="91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4" name="Freeform 219"/>
          <p:cNvSpPr>
            <a:spLocks noEditPoints="1"/>
          </p:cNvSpPr>
          <p:nvPr/>
        </p:nvSpPr>
        <p:spPr bwMode="auto">
          <a:xfrm>
            <a:off x="4452937" y="4816475"/>
            <a:ext cx="787400" cy="698500"/>
          </a:xfrm>
          <a:custGeom>
            <a:avLst/>
            <a:gdLst>
              <a:gd name="T0" fmla="*/ 450 w 4616"/>
              <a:gd name="T1" fmla="*/ 214 h 4021"/>
              <a:gd name="T2" fmla="*/ 264 w 4616"/>
              <a:gd name="T3" fmla="*/ 441 h 4021"/>
              <a:gd name="T4" fmla="*/ 205 w 4616"/>
              <a:gd name="T5" fmla="*/ 274 h 4021"/>
              <a:gd name="T6" fmla="*/ 213 w 4616"/>
              <a:gd name="T7" fmla="*/ 185 h 4021"/>
              <a:gd name="T8" fmla="*/ 374 w 4616"/>
              <a:gd name="T9" fmla="*/ 204 h 4021"/>
              <a:gd name="T10" fmla="*/ 271 w 4616"/>
              <a:gd name="T11" fmla="*/ 556 h 4021"/>
              <a:gd name="T12" fmla="*/ 492 w 4616"/>
              <a:gd name="T13" fmla="*/ 399 h 4021"/>
              <a:gd name="T14" fmla="*/ 523 w 4616"/>
              <a:gd name="T15" fmla="*/ 671 h 4021"/>
              <a:gd name="T16" fmla="*/ 885 w 4616"/>
              <a:gd name="T17" fmla="*/ 507 h 4021"/>
              <a:gd name="T18" fmla="*/ 795 w 4616"/>
              <a:gd name="T19" fmla="*/ 763 h 4021"/>
              <a:gd name="T20" fmla="*/ 805 w 4616"/>
              <a:gd name="T21" fmla="*/ 535 h 4021"/>
              <a:gd name="T22" fmla="*/ 863 w 4616"/>
              <a:gd name="T23" fmla="*/ 662 h 4021"/>
              <a:gd name="T24" fmla="*/ 1049 w 4616"/>
              <a:gd name="T25" fmla="*/ 643 h 4021"/>
              <a:gd name="T26" fmla="*/ 928 w 4616"/>
              <a:gd name="T27" fmla="*/ 1013 h 4021"/>
              <a:gd name="T28" fmla="*/ 1266 w 4616"/>
              <a:gd name="T29" fmla="*/ 822 h 4021"/>
              <a:gd name="T30" fmla="*/ 828 w 4616"/>
              <a:gd name="T31" fmla="*/ 1002 h 4021"/>
              <a:gd name="T32" fmla="*/ 1229 w 4616"/>
              <a:gd name="T33" fmla="*/ 641 h 4021"/>
              <a:gd name="T34" fmla="*/ 1429 w 4616"/>
              <a:gd name="T35" fmla="*/ 958 h 4021"/>
              <a:gd name="T36" fmla="*/ 1368 w 4616"/>
              <a:gd name="T37" fmla="*/ 1169 h 4021"/>
              <a:gd name="T38" fmla="*/ 1139 w 4616"/>
              <a:gd name="T39" fmla="*/ 1275 h 4021"/>
              <a:gd name="T40" fmla="*/ 1302 w 4616"/>
              <a:gd name="T41" fmla="*/ 1075 h 4021"/>
              <a:gd name="T42" fmla="*/ 1412 w 4616"/>
              <a:gd name="T43" fmla="*/ 1040 h 4021"/>
              <a:gd name="T44" fmla="*/ 1198 w 4616"/>
              <a:gd name="T45" fmla="*/ 1230 h 4021"/>
              <a:gd name="T46" fmla="*/ 1308 w 4616"/>
              <a:gd name="T47" fmla="*/ 1179 h 4021"/>
              <a:gd name="T48" fmla="*/ 1646 w 4616"/>
              <a:gd name="T49" fmla="*/ 1142 h 4021"/>
              <a:gd name="T50" fmla="*/ 1550 w 4616"/>
              <a:gd name="T51" fmla="*/ 1616 h 4021"/>
              <a:gd name="T52" fmla="*/ 1931 w 4616"/>
              <a:gd name="T53" fmla="*/ 1727 h 4021"/>
              <a:gd name="T54" fmla="*/ 1781 w 4616"/>
              <a:gd name="T55" fmla="*/ 1534 h 4021"/>
              <a:gd name="T56" fmla="*/ 2014 w 4616"/>
              <a:gd name="T57" fmla="*/ 1623 h 4021"/>
              <a:gd name="T58" fmla="*/ 1786 w 4616"/>
              <a:gd name="T59" fmla="*/ 1681 h 4021"/>
              <a:gd name="T60" fmla="*/ 2119 w 4616"/>
              <a:gd name="T61" fmla="*/ 2088 h 4021"/>
              <a:gd name="T62" fmla="*/ 2286 w 4616"/>
              <a:gd name="T63" fmla="*/ 1668 h 4021"/>
              <a:gd name="T64" fmla="*/ 2112 w 4616"/>
              <a:gd name="T65" fmla="*/ 1861 h 4021"/>
              <a:gd name="T66" fmla="*/ 2745 w 4616"/>
              <a:gd name="T67" fmla="*/ 2111 h 4021"/>
              <a:gd name="T68" fmla="*/ 2473 w 4616"/>
              <a:gd name="T69" fmla="*/ 2366 h 4021"/>
              <a:gd name="T70" fmla="*/ 2410 w 4616"/>
              <a:gd name="T71" fmla="*/ 2235 h 4021"/>
              <a:gd name="T72" fmla="*/ 2616 w 4616"/>
              <a:gd name="T73" fmla="*/ 2222 h 4021"/>
              <a:gd name="T74" fmla="*/ 2591 w 4616"/>
              <a:gd name="T75" fmla="*/ 2016 h 4021"/>
              <a:gd name="T76" fmla="*/ 2863 w 4616"/>
              <a:gd name="T77" fmla="*/ 2241 h 4021"/>
              <a:gd name="T78" fmla="*/ 2681 w 4616"/>
              <a:gd name="T79" fmla="*/ 2460 h 4021"/>
              <a:gd name="T80" fmla="*/ 3184 w 4616"/>
              <a:gd name="T81" fmla="*/ 2413 h 4021"/>
              <a:gd name="T82" fmla="*/ 3065 w 4616"/>
              <a:gd name="T83" fmla="*/ 2872 h 4021"/>
              <a:gd name="T84" fmla="*/ 3619 w 4616"/>
              <a:gd name="T85" fmla="*/ 2868 h 4021"/>
              <a:gd name="T86" fmla="*/ 3365 w 4616"/>
              <a:gd name="T87" fmla="*/ 2875 h 4021"/>
              <a:gd name="T88" fmla="*/ 3449 w 4616"/>
              <a:gd name="T89" fmla="*/ 3191 h 4021"/>
              <a:gd name="T90" fmla="*/ 3938 w 4616"/>
              <a:gd name="T91" fmla="*/ 3038 h 4021"/>
              <a:gd name="T92" fmla="*/ 3449 w 4616"/>
              <a:gd name="T93" fmla="*/ 3191 h 4021"/>
              <a:gd name="T94" fmla="*/ 4002 w 4616"/>
              <a:gd name="T95" fmla="*/ 3186 h 4021"/>
              <a:gd name="T96" fmla="*/ 3821 w 4616"/>
              <a:gd name="T97" fmla="*/ 3404 h 4021"/>
              <a:gd name="T98" fmla="*/ 3998 w 4616"/>
              <a:gd name="T99" fmla="*/ 3544 h 4021"/>
              <a:gd name="T100" fmla="*/ 4394 w 4616"/>
              <a:gd name="T101" fmla="*/ 3504 h 4021"/>
              <a:gd name="T102" fmla="*/ 4451 w 4616"/>
              <a:gd name="T103" fmla="*/ 4021 h 4021"/>
              <a:gd name="T104" fmla="*/ 4178 w 4616"/>
              <a:gd name="T105" fmla="*/ 3795 h 4021"/>
              <a:gd name="T106" fmla="*/ 4523 w 4616"/>
              <a:gd name="T107" fmla="*/ 3653 h 4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16" h="4021">
                <a:moveTo>
                  <a:pt x="0" y="331"/>
                </a:moveTo>
                <a:lnTo>
                  <a:pt x="274" y="0"/>
                </a:lnTo>
                <a:lnTo>
                  <a:pt x="389" y="96"/>
                </a:lnTo>
                <a:cubicBezTo>
                  <a:pt x="419" y="120"/>
                  <a:pt x="437" y="141"/>
                  <a:pt x="445" y="157"/>
                </a:cubicBezTo>
                <a:cubicBezTo>
                  <a:pt x="453" y="173"/>
                  <a:pt x="454" y="192"/>
                  <a:pt x="450" y="214"/>
                </a:cubicBezTo>
                <a:cubicBezTo>
                  <a:pt x="446" y="235"/>
                  <a:pt x="436" y="256"/>
                  <a:pt x="419" y="277"/>
                </a:cubicBezTo>
                <a:cubicBezTo>
                  <a:pt x="398" y="302"/>
                  <a:pt x="374" y="318"/>
                  <a:pt x="349" y="324"/>
                </a:cubicBezTo>
                <a:cubicBezTo>
                  <a:pt x="323" y="329"/>
                  <a:pt x="297" y="324"/>
                  <a:pt x="271" y="309"/>
                </a:cubicBezTo>
                <a:cubicBezTo>
                  <a:pt x="276" y="328"/>
                  <a:pt x="278" y="345"/>
                  <a:pt x="277" y="361"/>
                </a:cubicBezTo>
                <a:cubicBezTo>
                  <a:pt x="277" y="378"/>
                  <a:pt x="272" y="404"/>
                  <a:pt x="264" y="441"/>
                </a:cubicBezTo>
                <a:lnTo>
                  <a:pt x="243" y="533"/>
                </a:lnTo>
                <a:lnTo>
                  <a:pt x="178" y="479"/>
                </a:lnTo>
                <a:lnTo>
                  <a:pt x="198" y="374"/>
                </a:lnTo>
                <a:cubicBezTo>
                  <a:pt x="205" y="336"/>
                  <a:pt x="209" y="312"/>
                  <a:pt x="210" y="301"/>
                </a:cubicBezTo>
                <a:cubicBezTo>
                  <a:pt x="210" y="290"/>
                  <a:pt x="208" y="281"/>
                  <a:pt x="205" y="274"/>
                </a:cubicBezTo>
                <a:cubicBezTo>
                  <a:pt x="201" y="267"/>
                  <a:pt x="193" y="258"/>
                  <a:pt x="180" y="247"/>
                </a:cubicBezTo>
                <a:lnTo>
                  <a:pt x="169" y="238"/>
                </a:lnTo>
                <a:lnTo>
                  <a:pt x="54" y="376"/>
                </a:lnTo>
                <a:lnTo>
                  <a:pt x="0" y="331"/>
                </a:lnTo>
                <a:close/>
                <a:moveTo>
                  <a:pt x="213" y="185"/>
                </a:moveTo>
                <a:lnTo>
                  <a:pt x="253" y="219"/>
                </a:lnTo>
                <a:cubicBezTo>
                  <a:pt x="278" y="240"/>
                  <a:pt x="295" y="252"/>
                  <a:pt x="303" y="255"/>
                </a:cubicBezTo>
                <a:cubicBezTo>
                  <a:pt x="312" y="258"/>
                  <a:pt x="321" y="259"/>
                  <a:pt x="331" y="255"/>
                </a:cubicBezTo>
                <a:cubicBezTo>
                  <a:pt x="340" y="252"/>
                  <a:pt x="350" y="245"/>
                  <a:pt x="359" y="234"/>
                </a:cubicBezTo>
                <a:cubicBezTo>
                  <a:pt x="368" y="224"/>
                  <a:pt x="372" y="214"/>
                  <a:pt x="374" y="204"/>
                </a:cubicBezTo>
                <a:cubicBezTo>
                  <a:pt x="375" y="194"/>
                  <a:pt x="373" y="185"/>
                  <a:pt x="367" y="176"/>
                </a:cubicBezTo>
                <a:cubicBezTo>
                  <a:pt x="364" y="170"/>
                  <a:pt x="350" y="157"/>
                  <a:pt x="325" y="137"/>
                </a:cubicBezTo>
                <a:lnTo>
                  <a:pt x="282" y="101"/>
                </a:lnTo>
                <a:lnTo>
                  <a:pt x="213" y="185"/>
                </a:lnTo>
                <a:close/>
                <a:moveTo>
                  <a:pt x="271" y="556"/>
                </a:moveTo>
                <a:lnTo>
                  <a:pt x="545" y="225"/>
                </a:lnTo>
                <a:lnTo>
                  <a:pt x="746" y="392"/>
                </a:lnTo>
                <a:lnTo>
                  <a:pt x="700" y="448"/>
                </a:lnTo>
                <a:lnTo>
                  <a:pt x="553" y="326"/>
                </a:lnTo>
                <a:lnTo>
                  <a:pt x="492" y="399"/>
                </a:lnTo>
                <a:lnTo>
                  <a:pt x="629" y="512"/>
                </a:lnTo>
                <a:lnTo>
                  <a:pt x="582" y="568"/>
                </a:lnTo>
                <a:lnTo>
                  <a:pt x="446" y="455"/>
                </a:lnTo>
                <a:lnTo>
                  <a:pt x="372" y="545"/>
                </a:lnTo>
                <a:lnTo>
                  <a:pt x="523" y="671"/>
                </a:lnTo>
                <a:lnTo>
                  <a:pt x="477" y="726"/>
                </a:lnTo>
                <a:lnTo>
                  <a:pt x="271" y="556"/>
                </a:lnTo>
                <a:close/>
                <a:moveTo>
                  <a:pt x="523" y="765"/>
                </a:moveTo>
                <a:lnTo>
                  <a:pt x="797" y="434"/>
                </a:lnTo>
                <a:lnTo>
                  <a:pt x="885" y="507"/>
                </a:lnTo>
                <a:cubicBezTo>
                  <a:pt x="918" y="534"/>
                  <a:pt x="938" y="554"/>
                  <a:pt x="946" y="565"/>
                </a:cubicBezTo>
                <a:cubicBezTo>
                  <a:pt x="957" y="583"/>
                  <a:pt x="962" y="605"/>
                  <a:pt x="958" y="631"/>
                </a:cubicBezTo>
                <a:cubicBezTo>
                  <a:pt x="955" y="656"/>
                  <a:pt x="942" y="682"/>
                  <a:pt x="920" y="708"/>
                </a:cubicBezTo>
                <a:cubicBezTo>
                  <a:pt x="901" y="732"/>
                  <a:pt x="879" y="748"/>
                  <a:pt x="857" y="757"/>
                </a:cubicBezTo>
                <a:cubicBezTo>
                  <a:pt x="835" y="766"/>
                  <a:pt x="814" y="768"/>
                  <a:pt x="795" y="763"/>
                </a:cubicBezTo>
                <a:cubicBezTo>
                  <a:pt x="776" y="758"/>
                  <a:pt x="750" y="742"/>
                  <a:pt x="717" y="715"/>
                </a:cubicBezTo>
                <a:lnTo>
                  <a:pt x="681" y="685"/>
                </a:lnTo>
                <a:lnTo>
                  <a:pt x="578" y="810"/>
                </a:lnTo>
                <a:lnTo>
                  <a:pt x="523" y="765"/>
                </a:lnTo>
                <a:close/>
                <a:moveTo>
                  <a:pt x="805" y="535"/>
                </a:moveTo>
                <a:lnTo>
                  <a:pt x="727" y="629"/>
                </a:lnTo>
                <a:lnTo>
                  <a:pt x="758" y="654"/>
                </a:lnTo>
                <a:cubicBezTo>
                  <a:pt x="778" y="671"/>
                  <a:pt x="793" y="681"/>
                  <a:pt x="803" y="685"/>
                </a:cubicBezTo>
                <a:cubicBezTo>
                  <a:pt x="812" y="688"/>
                  <a:pt x="823" y="688"/>
                  <a:pt x="834" y="684"/>
                </a:cubicBezTo>
                <a:cubicBezTo>
                  <a:pt x="844" y="680"/>
                  <a:pt x="854" y="673"/>
                  <a:pt x="863" y="662"/>
                </a:cubicBezTo>
                <a:cubicBezTo>
                  <a:pt x="872" y="651"/>
                  <a:pt x="878" y="640"/>
                  <a:pt x="879" y="628"/>
                </a:cubicBezTo>
                <a:cubicBezTo>
                  <a:pt x="881" y="617"/>
                  <a:pt x="879" y="607"/>
                  <a:pt x="874" y="598"/>
                </a:cubicBezTo>
                <a:cubicBezTo>
                  <a:pt x="869" y="590"/>
                  <a:pt x="855" y="576"/>
                  <a:pt x="832" y="557"/>
                </a:cubicBezTo>
                <a:lnTo>
                  <a:pt x="805" y="535"/>
                </a:lnTo>
                <a:close/>
                <a:moveTo>
                  <a:pt x="1049" y="643"/>
                </a:moveTo>
                <a:lnTo>
                  <a:pt x="1104" y="688"/>
                </a:lnTo>
                <a:lnTo>
                  <a:pt x="955" y="867"/>
                </a:lnTo>
                <a:cubicBezTo>
                  <a:pt x="932" y="895"/>
                  <a:pt x="918" y="914"/>
                  <a:pt x="912" y="923"/>
                </a:cubicBezTo>
                <a:cubicBezTo>
                  <a:pt x="903" y="940"/>
                  <a:pt x="899" y="956"/>
                  <a:pt x="902" y="972"/>
                </a:cubicBezTo>
                <a:cubicBezTo>
                  <a:pt x="904" y="987"/>
                  <a:pt x="913" y="1001"/>
                  <a:pt x="928" y="1013"/>
                </a:cubicBezTo>
                <a:cubicBezTo>
                  <a:pt x="940" y="1024"/>
                  <a:pt x="953" y="1030"/>
                  <a:pt x="966" y="1031"/>
                </a:cubicBezTo>
                <a:cubicBezTo>
                  <a:pt x="978" y="1032"/>
                  <a:pt x="990" y="1028"/>
                  <a:pt x="1002" y="1021"/>
                </a:cubicBezTo>
                <a:cubicBezTo>
                  <a:pt x="1013" y="1013"/>
                  <a:pt x="1032" y="993"/>
                  <a:pt x="1059" y="960"/>
                </a:cubicBezTo>
                <a:lnTo>
                  <a:pt x="1211" y="777"/>
                </a:lnTo>
                <a:lnTo>
                  <a:pt x="1266" y="822"/>
                </a:lnTo>
                <a:lnTo>
                  <a:pt x="1122" y="996"/>
                </a:lnTo>
                <a:cubicBezTo>
                  <a:pt x="1085" y="1040"/>
                  <a:pt x="1056" y="1070"/>
                  <a:pt x="1035" y="1086"/>
                </a:cubicBezTo>
                <a:cubicBezTo>
                  <a:pt x="1014" y="1102"/>
                  <a:pt x="990" y="1109"/>
                  <a:pt x="963" y="1108"/>
                </a:cubicBezTo>
                <a:cubicBezTo>
                  <a:pt x="936" y="1106"/>
                  <a:pt x="909" y="1094"/>
                  <a:pt x="882" y="1072"/>
                </a:cubicBezTo>
                <a:cubicBezTo>
                  <a:pt x="854" y="1048"/>
                  <a:pt x="836" y="1025"/>
                  <a:pt x="828" y="1002"/>
                </a:cubicBezTo>
                <a:cubicBezTo>
                  <a:pt x="821" y="978"/>
                  <a:pt x="821" y="954"/>
                  <a:pt x="829" y="930"/>
                </a:cubicBezTo>
                <a:cubicBezTo>
                  <a:pt x="837" y="906"/>
                  <a:pt x="862" y="869"/>
                  <a:pt x="903" y="819"/>
                </a:cubicBezTo>
                <a:lnTo>
                  <a:pt x="1049" y="643"/>
                </a:lnTo>
                <a:close/>
                <a:moveTo>
                  <a:pt x="1147" y="687"/>
                </a:moveTo>
                <a:lnTo>
                  <a:pt x="1229" y="641"/>
                </a:lnTo>
                <a:lnTo>
                  <a:pt x="1287" y="689"/>
                </a:lnTo>
                <a:lnTo>
                  <a:pt x="1180" y="715"/>
                </a:lnTo>
                <a:lnTo>
                  <a:pt x="1147" y="687"/>
                </a:lnTo>
                <a:close/>
                <a:moveTo>
                  <a:pt x="1321" y="868"/>
                </a:moveTo>
                <a:lnTo>
                  <a:pt x="1429" y="958"/>
                </a:lnTo>
                <a:cubicBezTo>
                  <a:pt x="1459" y="983"/>
                  <a:pt x="1478" y="1003"/>
                  <a:pt x="1485" y="1018"/>
                </a:cubicBezTo>
                <a:cubicBezTo>
                  <a:pt x="1493" y="1033"/>
                  <a:pt x="1495" y="1051"/>
                  <a:pt x="1492" y="1072"/>
                </a:cubicBezTo>
                <a:cubicBezTo>
                  <a:pt x="1489" y="1093"/>
                  <a:pt x="1480" y="1111"/>
                  <a:pt x="1466" y="1129"/>
                </a:cubicBezTo>
                <a:cubicBezTo>
                  <a:pt x="1452" y="1145"/>
                  <a:pt x="1437" y="1156"/>
                  <a:pt x="1419" y="1163"/>
                </a:cubicBezTo>
                <a:cubicBezTo>
                  <a:pt x="1401" y="1170"/>
                  <a:pt x="1384" y="1172"/>
                  <a:pt x="1368" y="1169"/>
                </a:cubicBezTo>
                <a:cubicBezTo>
                  <a:pt x="1379" y="1188"/>
                  <a:pt x="1384" y="1208"/>
                  <a:pt x="1381" y="1229"/>
                </a:cubicBezTo>
                <a:cubicBezTo>
                  <a:pt x="1379" y="1251"/>
                  <a:pt x="1370" y="1271"/>
                  <a:pt x="1353" y="1291"/>
                </a:cubicBezTo>
                <a:cubicBezTo>
                  <a:pt x="1333" y="1315"/>
                  <a:pt x="1311" y="1331"/>
                  <a:pt x="1285" y="1338"/>
                </a:cubicBezTo>
                <a:cubicBezTo>
                  <a:pt x="1260" y="1345"/>
                  <a:pt x="1238" y="1344"/>
                  <a:pt x="1219" y="1335"/>
                </a:cubicBezTo>
                <a:cubicBezTo>
                  <a:pt x="1205" y="1328"/>
                  <a:pt x="1179" y="1308"/>
                  <a:pt x="1139" y="1275"/>
                </a:cubicBezTo>
                <a:lnTo>
                  <a:pt x="1047" y="1199"/>
                </a:lnTo>
                <a:lnTo>
                  <a:pt x="1321" y="868"/>
                </a:lnTo>
                <a:close/>
                <a:moveTo>
                  <a:pt x="1330" y="968"/>
                </a:moveTo>
                <a:lnTo>
                  <a:pt x="1266" y="1045"/>
                </a:lnTo>
                <a:lnTo>
                  <a:pt x="1302" y="1075"/>
                </a:lnTo>
                <a:cubicBezTo>
                  <a:pt x="1324" y="1093"/>
                  <a:pt x="1338" y="1103"/>
                  <a:pt x="1343" y="1107"/>
                </a:cubicBezTo>
                <a:cubicBezTo>
                  <a:pt x="1354" y="1113"/>
                  <a:pt x="1365" y="1115"/>
                  <a:pt x="1375" y="1113"/>
                </a:cubicBezTo>
                <a:cubicBezTo>
                  <a:pt x="1386" y="1111"/>
                  <a:pt x="1395" y="1105"/>
                  <a:pt x="1405" y="1094"/>
                </a:cubicBezTo>
                <a:cubicBezTo>
                  <a:pt x="1413" y="1084"/>
                  <a:pt x="1417" y="1074"/>
                  <a:pt x="1418" y="1065"/>
                </a:cubicBezTo>
                <a:cubicBezTo>
                  <a:pt x="1419" y="1055"/>
                  <a:pt x="1417" y="1047"/>
                  <a:pt x="1412" y="1040"/>
                </a:cubicBezTo>
                <a:cubicBezTo>
                  <a:pt x="1407" y="1034"/>
                  <a:pt x="1390" y="1018"/>
                  <a:pt x="1361" y="995"/>
                </a:cubicBezTo>
                <a:lnTo>
                  <a:pt x="1330" y="968"/>
                </a:lnTo>
                <a:close/>
                <a:moveTo>
                  <a:pt x="1221" y="1100"/>
                </a:moveTo>
                <a:lnTo>
                  <a:pt x="1147" y="1188"/>
                </a:lnTo>
                <a:lnTo>
                  <a:pt x="1198" y="1230"/>
                </a:lnTo>
                <a:cubicBezTo>
                  <a:pt x="1221" y="1249"/>
                  <a:pt x="1236" y="1259"/>
                  <a:pt x="1244" y="1262"/>
                </a:cubicBezTo>
                <a:cubicBezTo>
                  <a:pt x="1252" y="1265"/>
                  <a:pt x="1262" y="1265"/>
                  <a:pt x="1271" y="1262"/>
                </a:cubicBezTo>
                <a:cubicBezTo>
                  <a:pt x="1281" y="1259"/>
                  <a:pt x="1291" y="1252"/>
                  <a:pt x="1299" y="1241"/>
                </a:cubicBezTo>
                <a:cubicBezTo>
                  <a:pt x="1308" y="1230"/>
                  <a:pt x="1313" y="1220"/>
                  <a:pt x="1315" y="1209"/>
                </a:cubicBezTo>
                <a:cubicBezTo>
                  <a:pt x="1316" y="1198"/>
                  <a:pt x="1314" y="1188"/>
                  <a:pt x="1308" y="1179"/>
                </a:cubicBezTo>
                <a:cubicBezTo>
                  <a:pt x="1303" y="1170"/>
                  <a:pt x="1288" y="1156"/>
                  <a:pt x="1265" y="1137"/>
                </a:cubicBezTo>
                <a:lnTo>
                  <a:pt x="1221" y="1100"/>
                </a:lnTo>
                <a:close/>
                <a:moveTo>
                  <a:pt x="1319" y="1425"/>
                </a:moveTo>
                <a:lnTo>
                  <a:pt x="1591" y="1097"/>
                </a:lnTo>
                <a:lnTo>
                  <a:pt x="1646" y="1142"/>
                </a:lnTo>
                <a:lnTo>
                  <a:pt x="1420" y="1414"/>
                </a:lnTo>
                <a:lnTo>
                  <a:pt x="1556" y="1527"/>
                </a:lnTo>
                <a:lnTo>
                  <a:pt x="1510" y="1583"/>
                </a:lnTo>
                <a:lnTo>
                  <a:pt x="1319" y="1425"/>
                </a:lnTo>
                <a:close/>
                <a:moveTo>
                  <a:pt x="1550" y="1616"/>
                </a:moveTo>
                <a:lnTo>
                  <a:pt x="1824" y="1285"/>
                </a:lnTo>
                <a:lnTo>
                  <a:pt x="1879" y="1331"/>
                </a:lnTo>
                <a:lnTo>
                  <a:pt x="1605" y="1661"/>
                </a:lnTo>
                <a:lnTo>
                  <a:pt x="1550" y="1616"/>
                </a:lnTo>
                <a:close/>
                <a:moveTo>
                  <a:pt x="1931" y="1727"/>
                </a:moveTo>
                <a:lnTo>
                  <a:pt x="1967" y="1791"/>
                </a:lnTo>
                <a:cubicBezTo>
                  <a:pt x="1928" y="1821"/>
                  <a:pt x="1892" y="1837"/>
                  <a:pt x="1858" y="1838"/>
                </a:cubicBezTo>
                <a:cubicBezTo>
                  <a:pt x="1825" y="1839"/>
                  <a:pt x="1794" y="1828"/>
                  <a:pt x="1766" y="1805"/>
                </a:cubicBezTo>
                <a:cubicBezTo>
                  <a:pt x="1731" y="1775"/>
                  <a:pt x="1713" y="1738"/>
                  <a:pt x="1714" y="1693"/>
                </a:cubicBezTo>
                <a:cubicBezTo>
                  <a:pt x="1715" y="1640"/>
                  <a:pt x="1737" y="1587"/>
                  <a:pt x="1781" y="1534"/>
                </a:cubicBezTo>
                <a:cubicBezTo>
                  <a:pt x="1828" y="1478"/>
                  <a:pt x="1877" y="1444"/>
                  <a:pt x="1929" y="1433"/>
                </a:cubicBezTo>
                <a:cubicBezTo>
                  <a:pt x="1974" y="1424"/>
                  <a:pt x="2016" y="1435"/>
                  <a:pt x="2053" y="1466"/>
                </a:cubicBezTo>
                <a:cubicBezTo>
                  <a:pt x="2083" y="1491"/>
                  <a:pt x="2100" y="1522"/>
                  <a:pt x="2103" y="1560"/>
                </a:cubicBezTo>
                <a:cubicBezTo>
                  <a:pt x="2106" y="1587"/>
                  <a:pt x="2098" y="1618"/>
                  <a:pt x="2081" y="1652"/>
                </a:cubicBezTo>
                <a:lnTo>
                  <a:pt x="2014" y="1623"/>
                </a:lnTo>
                <a:cubicBezTo>
                  <a:pt x="2025" y="1602"/>
                  <a:pt x="2030" y="1583"/>
                  <a:pt x="2027" y="1565"/>
                </a:cubicBezTo>
                <a:cubicBezTo>
                  <a:pt x="2025" y="1547"/>
                  <a:pt x="2017" y="1532"/>
                  <a:pt x="2003" y="1520"/>
                </a:cubicBezTo>
                <a:cubicBezTo>
                  <a:pt x="1983" y="1504"/>
                  <a:pt x="1959" y="1499"/>
                  <a:pt x="1932" y="1506"/>
                </a:cubicBezTo>
                <a:cubicBezTo>
                  <a:pt x="1905" y="1513"/>
                  <a:pt x="1875" y="1536"/>
                  <a:pt x="1841" y="1576"/>
                </a:cubicBezTo>
                <a:cubicBezTo>
                  <a:pt x="1807" y="1618"/>
                  <a:pt x="1788" y="1653"/>
                  <a:pt x="1786" y="1681"/>
                </a:cubicBezTo>
                <a:cubicBezTo>
                  <a:pt x="1784" y="1708"/>
                  <a:pt x="1793" y="1731"/>
                  <a:pt x="1812" y="1747"/>
                </a:cubicBezTo>
                <a:cubicBezTo>
                  <a:pt x="1827" y="1759"/>
                  <a:pt x="1844" y="1764"/>
                  <a:pt x="1864" y="1761"/>
                </a:cubicBezTo>
                <a:cubicBezTo>
                  <a:pt x="1883" y="1759"/>
                  <a:pt x="1906" y="1747"/>
                  <a:pt x="1931" y="1727"/>
                </a:cubicBezTo>
                <a:close/>
                <a:moveTo>
                  <a:pt x="2178" y="2137"/>
                </a:moveTo>
                <a:lnTo>
                  <a:pt x="2119" y="2088"/>
                </a:lnTo>
                <a:lnTo>
                  <a:pt x="2157" y="1993"/>
                </a:lnTo>
                <a:lnTo>
                  <a:pt x="2049" y="1903"/>
                </a:lnTo>
                <a:lnTo>
                  <a:pt x="1964" y="1959"/>
                </a:lnTo>
                <a:lnTo>
                  <a:pt x="1906" y="1911"/>
                </a:lnTo>
                <a:lnTo>
                  <a:pt x="2286" y="1668"/>
                </a:lnTo>
                <a:lnTo>
                  <a:pt x="2344" y="1716"/>
                </a:lnTo>
                <a:lnTo>
                  <a:pt x="2178" y="2137"/>
                </a:lnTo>
                <a:close/>
                <a:moveTo>
                  <a:pt x="2186" y="1923"/>
                </a:moveTo>
                <a:lnTo>
                  <a:pt x="2250" y="1769"/>
                </a:lnTo>
                <a:lnTo>
                  <a:pt x="2112" y="1861"/>
                </a:lnTo>
                <a:lnTo>
                  <a:pt x="2186" y="1923"/>
                </a:lnTo>
                <a:close/>
                <a:moveTo>
                  <a:pt x="2583" y="1915"/>
                </a:moveTo>
                <a:lnTo>
                  <a:pt x="2683" y="1997"/>
                </a:lnTo>
                <a:cubicBezTo>
                  <a:pt x="2708" y="2018"/>
                  <a:pt x="2725" y="2037"/>
                  <a:pt x="2733" y="2053"/>
                </a:cubicBezTo>
                <a:cubicBezTo>
                  <a:pt x="2741" y="2070"/>
                  <a:pt x="2745" y="2089"/>
                  <a:pt x="2745" y="2111"/>
                </a:cubicBezTo>
                <a:cubicBezTo>
                  <a:pt x="2744" y="2134"/>
                  <a:pt x="2738" y="2158"/>
                  <a:pt x="2727" y="2184"/>
                </a:cubicBezTo>
                <a:cubicBezTo>
                  <a:pt x="2715" y="2211"/>
                  <a:pt x="2696" y="2240"/>
                  <a:pt x="2670" y="2272"/>
                </a:cubicBezTo>
                <a:cubicBezTo>
                  <a:pt x="2646" y="2300"/>
                  <a:pt x="2623" y="2322"/>
                  <a:pt x="2599" y="2338"/>
                </a:cubicBezTo>
                <a:cubicBezTo>
                  <a:pt x="2575" y="2354"/>
                  <a:pt x="2553" y="2364"/>
                  <a:pt x="2533" y="2368"/>
                </a:cubicBezTo>
                <a:cubicBezTo>
                  <a:pt x="2512" y="2372"/>
                  <a:pt x="2493" y="2371"/>
                  <a:pt x="2473" y="2366"/>
                </a:cubicBezTo>
                <a:cubicBezTo>
                  <a:pt x="2454" y="2361"/>
                  <a:pt x="2434" y="2349"/>
                  <a:pt x="2412" y="2330"/>
                </a:cubicBezTo>
                <a:lnTo>
                  <a:pt x="2309" y="2245"/>
                </a:lnTo>
                <a:lnTo>
                  <a:pt x="2583" y="1915"/>
                </a:lnTo>
                <a:close/>
                <a:moveTo>
                  <a:pt x="2591" y="2016"/>
                </a:moveTo>
                <a:lnTo>
                  <a:pt x="2410" y="2235"/>
                </a:lnTo>
                <a:lnTo>
                  <a:pt x="2451" y="2269"/>
                </a:lnTo>
                <a:cubicBezTo>
                  <a:pt x="2468" y="2283"/>
                  <a:pt x="2483" y="2292"/>
                  <a:pt x="2493" y="2295"/>
                </a:cubicBezTo>
                <a:cubicBezTo>
                  <a:pt x="2504" y="2299"/>
                  <a:pt x="2514" y="2299"/>
                  <a:pt x="2525" y="2296"/>
                </a:cubicBezTo>
                <a:cubicBezTo>
                  <a:pt x="2536" y="2294"/>
                  <a:pt x="2548" y="2287"/>
                  <a:pt x="2564" y="2275"/>
                </a:cubicBezTo>
                <a:cubicBezTo>
                  <a:pt x="2579" y="2264"/>
                  <a:pt x="2596" y="2246"/>
                  <a:pt x="2616" y="2222"/>
                </a:cubicBezTo>
                <a:cubicBezTo>
                  <a:pt x="2636" y="2198"/>
                  <a:pt x="2651" y="2177"/>
                  <a:pt x="2659" y="2160"/>
                </a:cubicBezTo>
                <a:cubicBezTo>
                  <a:pt x="2667" y="2143"/>
                  <a:pt x="2671" y="2128"/>
                  <a:pt x="2671" y="2114"/>
                </a:cubicBezTo>
                <a:cubicBezTo>
                  <a:pt x="2670" y="2100"/>
                  <a:pt x="2666" y="2087"/>
                  <a:pt x="2658" y="2076"/>
                </a:cubicBezTo>
                <a:cubicBezTo>
                  <a:pt x="2652" y="2068"/>
                  <a:pt x="2638" y="2055"/>
                  <a:pt x="2616" y="2036"/>
                </a:cubicBezTo>
                <a:lnTo>
                  <a:pt x="2591" y="2016"/>
                </a:lnTo>
                <a:close/>
                <a:moveTo>
                  <a:pt x="2580" y="2470"/>
                </a:moveTo>
                <a:lnTo>
                  <a:pt x="2854" y="2140"/>
                </a:lnTo>
                <a:lnTo>
                  <a:pt x="3056" y="2306"/>
                </a:lnTo>
                <a:lnTo>
                  <a:pt x="3009" y="2362"/>
                </a:lnTo>
                <a:lnTo>
                  <a:pt x="2863" y="2241"/>
                </a:lnTo>
                <a:lnTo>
                  <a:pt x="2802" y="2314"/>
                </a:lnTo>
                <a:lnTo>
                  <a:pt x="2938" y="2427"/>
                </a:lnTo>
                <a:lnTo>
                  <a:pt x="2892" y="2483"/>
                </a:lnTo>
                <a:lnTo>
                  <a:pt x="2756" y="2370"/>
                </a:lnTo>
                <a:lnTo>
                  <a:pt x="2681" y="2460"/>
                </a:lnTo>
                <a:lnTo>
                  <a:pt x="2833" y="2585"/>
                </a:lnTo>
                <a:lnTo>
                  <a:pt x="2786" y="2641"/>
                </a:lnTo>
                <a:lnTo>
                  <a:pt x="2580" y="2470"/>
                </a:lnTo>
                <a:close/>
                <a:moveTo>
                  <a:pt x="3007" y="2824"/>
                </a:moveTo>
                <a:lnTo>
                  <a:pt x="3184" y="2413"/>
                </a:lnTo>
                <a:lnTo>
                  <a:pt x="3243" y="2462"/>
                </a:lnTo>
                <a:lnTo>
                  <a:pt x="3109" y="2764"/>
                </a:lnTo>
                <a:lnTo>
                  <a:pt x="3378" y="2574"/>
                </a:lnTo>
                <a:lnTo>
                  <a:pt x="3436" y="2622"/>
                </a:lnTo>
                <a:lnTo>
                  <a:pt x="3065" y="2872"/>
                </a:lnTo>
                <a:lnTo>
                  <a:pt x="3007" y="2824"/>
                </a:lnTo>
                <a:close/>
                <a:moveTo>
                  <a:pt x="3190" y="2976"/>
                </a:moveTo>
                <a:lnTo>
                  <a:pt x="3464" y="2645"/>
                </a:lnTo>
                <a:lnTo>
                  <a:pt x="3665" y="2812"/>
                </a:lnTo>
                <a:lnTo>
                  <a:pt x="3619" y="2868"/>
                </a:lnTo>
                <a:lnTo>
                  <a:pt x="3472" y="2746"/>
                </a:lnTo>
                <a:lnTo>
                  <a:pt x="3411" y="2820"/>
                </a:lnTo>
                <a:lnTo>
                  <a:pt x="3548" y="2933"/>
                </a:lnTo>
                <a:lnTo>
                  <a:pt x="3502" y="2988"/>
                </a:lnTo>
                <a:lnTo>
                  <a:pt x="3365" y="2875"/>
                </a:lnTo>
                <a:lnTo>
                  <a:pt x="3291" y="2965"/>
                </a:lnTo>
                <a:lnTo>
                  <a:pt x="3442" y="3091"/>
                </a:lnTo>
                <a:lnTo>
                  <a:pt x="3396" y="3147"/>
                </a:lnTo>
                <a:lnTo>
                  <a:pt x="3190" y="2976"/>
                </a:lnTo>
                <a:close/>
                <a:moveTo>
                  <a:pt x="3449" y="3191"/>
                </a:moveTo>
                <a:lnTo>
                  <a:pt x="3723" y="2860"/>
                </a:lnTo>
                <a:lnTo>
                  <a:pt x="3776" y="2904"/>
                </a:lnTo>
                <a:lnTo>
                  <a:pt x="3704" y="3217"/>
                </a:lnTo>
                <a:lnTo>
                  <a:pt x="3887" y="2996"/>
                </a:lnTo>
                <a:lnTo>
                  <a:pt x="3938" y="3038"/>
                </a:lnTo>
                <a:lnTo>
                  <a:pt x="3664" y="3369"/>
                </a:lnTo>
                <a:lnTo>
                  <a:pt x="3609" y="3323"/>
                </a:lnTo>
                <a:lnTo>
                  <a:pt x="3679" y="3017"/>
                </a:lnTo>
                <a:lnTo>
                  <a:pt x="3500" y="3233"/>
                </a:lnTo>
                <a:lnTo>
                  <a:pt x="3449" y="3191"/>
                </a:lnTo>
                <a:close/>
                <a:moveTo>
                  <a:pt x="3720" y="3415"/>
                </a:moveTo>
                <a:lnTo>
                  <a:pt x="3994" y="3084"/>
                </a:lnTo>
                <a:lnTo>
                  <a:pt x="4195" y="3251"/>
                </a:lnTo>
                <a:lnTo>
                  <a:pt x="4148" y="3307"/>
                </a:lnTo>
                <a:lnTo>
                  <a:pt x="4002" y="3186"/>
                </a:lnTo>
                <a:lnTo>
                  <a:pt x="3941" y="3259"/>
                </a:lnTo>
                <a:lnTo>
                  <a:pt x="4077" y="3372"/>
                </a:lnTo>
                <a:lnTo>
                  <a:pt x="4031" y="3427"/>
                </a:lnTo>
                <a:lnTo>
                  <a:pt x="3895" y="3315"/>
                </a:lnTo>
                <a:lnTo>
                  <a:pt x="3821" y="3404"/>
                </a:lnTo>
                <a:lnTo>
                  <a:pt x="3972" y="3530"/>
                </a:lnTo>
                <a:lnTo>
                  <a:pt x="3926" y="3586"/>
                </a:lnTo>
                <a:lnTo>
                  <a:pt x="3720" y="3415"/>
                </a:lnTo>
                <a:close/>
                <a:moveTo>
                  <a:pt x="3948" y="3605"/>
                </a:moveTo>
                <a:lnTo>
                  <a:pt x="3998" y="3544"/>
                </a:lnTo>
                <a:lnTo>
                  <a:pt x="4319" y="3448"/>
                </a:lnTo>
                <a:lnTo>
                  <a:pt x="4192" y="3343"/>
                </a:lnTo>
                <a:lnTo>
                  <a:pt x="4239" y="3287"/>
                </a:lnTo>
                <a:lnTo>
                  <a:pt x="4437" y="3452"/>
                </a:lnTo>
                <a:lnTo>
                  <a:pt x="4394" y="3504"/>
                </a:lnTo>
                <a:lnTo>
                  <a:pt x="4061" y="3604"/>
                </a:lnTo>
                <a:lnTo>
                  <a:pt x="4215" y="3731"/>
                </a:lnTo>
                <a:lnTo>
                  <a:pt x="4169" y="3787"/>
                </a:lnTo>
                <a:lnTo>
                  <a:pt x="3948" y="3605"/>
                </a:lnTo>
                <a:close/>
                <a:moveTo>
                  <a:pt x="4451" y="4021"/>
                </a:moveTo>
                <a:lnTo>
                  <a:pt x="4391" y="3972"/>
                </a:lnTo>
                <a:lnTo>
                  <a:pt x="4430" y="3877"/>
                </a:lnTo>
                <a:lnTo>
                  <a:pt x="4321" y="3787"/>
                </a:lnTo>
                <a:lnTo>
                  <a:pt x="4237" y="3844"/>
                </a:lnTo>
                <a:lnTo>
                  <a:pt x="4178" y="3795"/>
                </a:lnTo>
                <a:lnTo>
                  <a:pt x="4558" y="3552"/>
                </a:lnTo>
                <a:lnTo>
                  <a:pt x="4616" y="3600"/>
                </a:lnTo>
                <a:lnTo>
                  <a:pt x="4451" y="4021"/>
                </a:lnTo>
                <a:close/>
                <a:moveTo>
                  <a:pt x="4458" y="3807"/>
                </a:moveTo>
                <a:lnTo>
                  <a:pt x="4523" y="3653"/>
                </a:lnTo>
                <a:lnTo>
                  <a:pt x="4384" y="3745"/>
                </a:lnTo>
                <a:lnTo>
                  <a:pt x="4458" y="3807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5" name="Rectangle 220"/>
          <p:cNvSpPr>
            <a:spLocks noChangeArrowheads="1"/>
          </p:cNvSpPr>
          <p:nvPr/>
        </p:nvSpPr>
        <p:spPr bwMode="auto">
          <a:xfrm>
            <a:off x="7237412" y="5746750"/>
            <a:ext cx="1100138" cy="9890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6" name="Freeform 221"/>
          <p:cNvSpPr>
            <a:spLocks noEditPoints="1"/>
          </p:cNvSpPr>
          <p:nvPr/>
        </p:nvSpPr>
        <p:spPr bwMode="auto">
          <a:xfrm>
            <a:off x="7234237" y="5743575"/>
            <a:ext cx="1106488" cy="995362"/>
          </a:xfrm>
          <a:custGeom>
            <a:avLst/>
            <a:gdLst>
              <a:gd name="T0" fmla="*/ 0 w 3238"/>
              <a:gd name="T1" fmla="*/ 8 h 2866"/>
              <a:gd name="T2" fmla="*/ 8 w 3238"/>
              <a:gd name="T3" fmla="*/ 0 h 2866"/>
              <a:gd name="T4" fmla="*/ 3230 w 3238"/>
              <a:gd name="T5" fmla="*/ 0 h 2866"/>
              <a:gd name="T6" fmla="*/ 3238 w 3238"/>
              <a:gd name="T7" fmla="*/ 8 h 2866"/>
              <a:gd name="T8" fmla="*/ 3238 w 3238"/>
              <a:gd name="T9" fmla="*/ 2858 h 2866"/>
              <a:gd name="T10" fmla="*/ 3230 w 3238"/>
              <a:gd name="T11" fmla="*/ 2866 h 2866"/>
              <a:gd name="T12" fmla="*/ 8 w 3238"/>
              <a:gd name="T13" fmla="*/ 2866 h 2866"/>
              <a:gd name="T14" fmla="*/ 0 w 3238"/>
              <a:gd name="T15" fmla="*/ 2858 h 2866"/>
              <a:gd name="T16" fmla="*/ 0 w 3238"/>
              <a:gd name="T17" fmla="*/ 8 h 2866"/>
              <a:gd name="T18" fmla="*/ 17 w 3238"/>
              <a:gd name="T19" fmla="*/ 2858 h 2866"/>
              <a:gd name="T20" fmla="*/ 8 w 3238"/>
              <a:gd name="T21" fmla="*/ 2850 h 2866"/>
              <a:gd name="T22" fmla="*/ 3230 w 3238"/>
              <a:gd name="T23" fmla="*/ 2850 h 2866"/>
              <a:gd name="T24" fmla="*/ 3222 w 3238"/>
              <a:gd name="T25" fmla="*/ 2858 h 2866"/>
              <a:gd name="T26" fmla="*/ 3222 w 3238"/>
              <a:gd name="T27" fmla="*/ 8 h 2866"/>
              <a:gd name="T28" fmla="*/ 3230 w 3238"/>
              <a:gd name="T29" fmla="*/ 16 h 2866"/>
              <a:gd name="T30" fmla="*/ 8 w 3238"/>
              <a:gd name="T31" fmla="*/ 16 h 2866"/>
              <a:gd name="T32" fmla="*/ 17 w 3238"/>
              <a:gd name="T33" fmla="*/ 8 h 2866"/>
              <a:gd name="T34" fmla="*/ 17 w 3238"/>
              <a:gd name="T35" fmla="*/ 2858 h 2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38" h="286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230" y="0"/>
                </a:lnTo>
                <a:cubicBezTo>
                  <a:pt x="3235" y="0"/>
                  <a:pt x="3238" y="4"/>
                  <a:pt x="3238" y="8"/>
                </a:cubicBezTo>
                <a:lnTo>
                  <a:pt x="3238" y="2858"/>
                </a:lnTo>
                <a:cubicBezTo>
                  <a:pt x="3238" y="2863"/>
                  <a:pt x="3235" y="2866"/>
                  <a:pt x="3230" y="2866"/>
                </a:cubicBezTo>
                <a:lnTo>
                  <a:pt x="8" y="2866"/>
                </a:lnTo>
                <a:cubicBezTo>
                  <a:pt x="4" y="2866"/>
                  <a:pt x="0" y="2863"/>
                  <a:pt x="0" y="2858"/>
                </a:cubicBezTo>
                <a:lnTo>
                  <a:pt x="0" y="8"/>
                </a:lnTo>
                <a:close/>
                <a:moveTo>
                  <a:pt x="17" y="2858"/>
                </a:moveTo>
                <a:lnTo>
                  <a:pt x="8" y="2850"/>
                </a:lnTo>
                <a:lnTo>
                  <a:pt x="3230" y="2850"/>
                </a:lnTo>
                <a:lnTo>
                  <a:pt x="3222" y="2858"/>
                </a:lnTo>
                <a:lnTo>
                  <a:pt x="3222" y="8"/>
                </a:lnTo>
                <a:lnTo>
                  <a:pt x="3230" y="16"/>
                </a:lnTo>
                <a:lnTo>
                  <a:pt x="8" y="16"/>
                </a:lnTo>
                <a:lnTo>
                  <a:pt x="17" y="8"/>
                </a:lnTo>
                <a:lnTo>
                  <a:pt x="17" y="28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3294" name="Picture 2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7" y="5792788"/>
            <a:ext cx="10572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" name="Picture 2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7" y="5792788"/>
            <a:ext cx="10572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24"/>
          <p:cNvSpPr>
            <a:spLocks noChangeArrowheads="1"/>
          </p:cNvSpPr>
          <p:nvPr/>
        </p:nvSpPr>
        <p:spPr bwMode="auto">
          <a:xfrm>
            <a:off x="8382000" y="6581775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Freeform 225"/>
          <p:cNvSpPr>
            <a:spLocks noEditPoints="1"/>
          </p:cNvSpPr>
          <p:nvPr/>
        </p:nvSpPr>
        <p:spPr bwMode="auto">
          <a:xfrm>
            <a:off x="69850" y="1457325"/>
            <a:ext cx="150813" cy="133350"/>
          </a:xfrm>
          <a:custGeom>
            <a:avLst/>
            <a:gdLst>
              <a:gd name="T0" fmla="*/ 13 w 95"/>
              <a:gd name="T1" fmla="*/ 84 h 84"/>
              <a:gd name="T2" fmla="*/ 76 w 95"/>
              <a:gd name="T3" fmla="*/ 34 h 84"/>
              <a:gd name="T4" fmla="*/ 63 w 95"/>
              <a:gd name="T5" fmla="*/ 17 h 84"/>
              <a:gd name="T6" fmla="*/ 0 w 95"/>
              <a:gd name="T7" fmla="*/ 66 h 84"/>
              <a:gd name="T8" fmla="*/ 13 w 95"/>
              <a:gd name="T9" fmla="*/ 84 h 84"/>
              <a:gd name="T10" fmla="*/ 89 w 95"/>
              <a:gd name="T11" fmla="*/ 52 h 84"/>
              <a:gd name="T12" fmla="*/ 95 w 95"/>
              <a:gd name="T13" fmla="*/ 6 h 84"/>
              <a:gd name="T14" fmla="*/ 50 w 95"/>
              <a:gd name="T15" fmla="*/ 0 h 84"/>
              <a:gd name="T16" fmla="*/ 44 w 95"/>
              <a:gd name="T17" fmla="*/ 46 h 84"/>
              <a:gd name="T18" fmla="*/ 89 w 95"/>
              <a:gd name="T19" fmla="*/ 5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84">
                <a:moveTo>
                  <a:pt x="13" y="84"/>
                </a:moveTo>
                <a:lnTo>
                  <a:pt x="76" y="34"/>
                </a:lnTo>
                <a:lnTo>
                  <a:pt x="63" y="17"/>
                </a:lnTo>
                <a:lnTo>
                  <a:pt x="0" y="66"/>
                </a:lnTo>
                <a:lnTo>
                  <a:pt x="13" y="84"/>
                </a:lnTo>
                <a:close/>
                <a:moveTo>
                  <a:pt x="89" y="52"/>
                </a:moveTo>
                <a:lnTo>
                  <a:pt x="95" y="6"/>
                </a:lnTo>
                <a:lnTo>
                  <a:pt x="50" y="0"/>
                </a:lnTo>
                <a:lnTo>
                  <a:pt x="44" y="46"/>
                </a:lnTo>
                <a:lnTo>
                  <a:pt x="89" y="52"/>
                </a:lnTo>
                <a:close/>
              </a:path>
            </a:pathLst>
          </a:custGeom>
          <a:solidFill>
            <a:srgbClr val="C00000"/>
          </a:solidFill>
          <a:ln w="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23" name="Rectangle 160"/>
          <p:cNvSpPr>
            <a:spLocks noChangeArrowheads="1"/>
          </p:cNvSpPr>
          <p:nvPr/>
        </p:nvSpPr>
        <p:spPr bwMode="auto">
          <a:xfrm>
            <a:off x="985836" y="5187949"/>
            <a:ext cx="285751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Tejo</a:t>
            </a:r>
          </a:p>
        </p:txBody>
      </p:sp>
      <p:sp>
        <p:nvSpPr>
          <p:cNvPr id="224" name="Rectangle 160"/>
          <p:cNvSpPr>
            <a:spLocks noChangeArrowheads="1"/>
          </p:cNvSpPr>
          <p:nvPr/>
        </p:nvSpPr>
        <p:spPr bwMode="auto">
          <a:xfrm rot="3284814">
            <a:off x="2165732" y="4986735"/>
            <a:ext cx="285751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Ebro</a:t>
            </a:r>
          </a:p>
        </p:txBody>
      </p:sp>
      <p:sp>
        <p:nvSpPr>
          <p:cNvPr id="225" name="Rectangle 160"/>
          <p:cNvSpPr>
            <a:spLocks noChangeArrowheads="1"/>
          </p:cNvSpPr>
          <p:nvPr/>
        </p:nvSpPr>
        <p:spPr bwMode="auto">
          <a:xfrm rot="3284814">
            <a:off x="3142525" y="3927476"/>
            <a:ext cx="285751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Sena</a:t>
            </a:r>
          </a:p>
        </p:txBody>
      </p:sp>
      <p:sp>
        <p:nvSpPr>
          <p:cNvPr id="226" name="Rectangle 160"/>
          <p:cNvSpPr>
            <a:spLocks noChangeArrowheads="1"/>
          </p:cNvSpPr>
          <p:nvPr/>
        </p:nvSpPr>
        <p:spPr bwMode="auto">
          <a:xfrm>
            <a:off x="3145328" y="3068960"/>
            <a:ext cx="488504" cy="19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00" b="1" dirty="0"/>
              <a:t>Bruxelas</a:t>
            </a:r>
          </a:p>
        </p:txBody>
      </p:sp>
      <p:sp>
        <p:nvSpPr>
          <p:cNvPr id="227" name="Rectangle 160"/>
          <p:cNvSpPr>
            <a:spLocks noChangeArrowheads="1"/>
          </p:cNvSpPr>
          <p:nvPr/>
        </p:nvSpPr>
        <p:spPr bwMode="auto">
          <a:xfrm>
            <a:off x="3851920" y="4078288"/>
            <a:ext cx="335911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1050" dirty="0"/>
              <a:t>Reno</a:t>
            </a:r>
          </a:p>
        </p:txBody>
      </p:sp>
      <p:sp>
        <p:nvSpPr>
          <p:cNvPr id="228" name="Rectangle 160"/>
          <p:cNvSpPr>
            <a:spLocks noChangeArrowheads="1"/>
          </p:cNvSpPr>
          <p:nvPr/>
        </p:nvSpPr>
        <p:spPr bwMode="auto">
          <a:xfrm>
            <a:off x="4635500" y="4135640"/>
            <a:ext cx="488504" cy="19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Danúbio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4237" y="5729287"/>
            <a:ext cx="1368426" cy="105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0" name="Rectangle 160"/>
          <p:cNvSpPr>
            <a:spLocks noChangeArrowheads="1"/>
          </p:cNvSpPr>
          <p:nvPr/>
        </p:nvSpPr>
        <p:spPr bwMode="auto">
          <a:xfrm>
            <a:off x="4830404" y="2918261"/>
            <a:ext cx="488504" cy="19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Berlim</a:t>
            </a:r>
          </a:p>
        </p:txBody>
      </p:sp>
      <p:sp>
        <p:nvSpPr>
          <p:cNvPr id="231" name="Rectangle 160"/>
          <p:cNvSpPr>
            <a:spLocks noChangeArrowheads="1"/>
          </p:cNvSpPr>
          <p:nvPr/>
        </p:nvSpPr>
        <p:spPr bwMode="auto">
          <a:xfrm rot="3284814">
            <a:off x="4353685" y="2885779"/>
            <a:ext cx="285751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Elba</a:t>
            </a:r>
          </a:p>
        </p:txBody>
      </p:sp>
      <p:sp>
        <p:nvSpPr>
          <p:cNvPr id="232" name="Rectangle 160"/>
          <p:cNvSpPr>
            <a:spLocks noChangeArrowheads="1"/>
          </p:cNvSpPr>
          <p:nvPr/>
        </p:nvSpPr>
        <p:spPr bwMode="auto">
          <a:xfrm rot="20057832">
            <a:off x="5634179" y="3738562"/>
            <a:ext cx="488504" cy="19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Vístula</a:t>
            </a:r>
          </a:p>
        </p:txBody>
      </p:sp>
      <p:sp>
        <p:nvSpPr>
          <p:cNvPr id="233" name="Rectangle 160"/>
          <p:cNvSpPr>
            <a:spLocks noChangeArrowheads="1"/>
          </p:cNvSpPr>
          <p:nvPr/>
        </p:nvSpPr>
        <p:spPr bwMode="auto">
          <a:xfrm>
            <a:off x="5395032" y="3960043"/>
            <a:ext cx="510467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1000" b="1" dirty="0"/>
              <a:t>Áustria</a:t>
            </a:r>
          </a:p>
        </p:txBody>
      </p:sp>
      <p:sp>
        <p:nvSpPr>
          <p:cNvPr id="234" name="Rectangle 160"/>
          <p:cNvSpPr>
            <a:spLocks noChangeArrowheads="1"/>
          </p:cNvSpPr>
          <p:nvPr/>
        </p:nvSpPr>
        <p:spPr bwMode="auto">
          <a:xfrm>
            <a:off x="5278437" y="4160317"/>
            <a:ext cx="448555" cy="204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1000" b="1" dirty="0"/>
              <a:t>Viena</a:t>
            </a:r>
          </a:p>
        </p:txBody>
      </p:sp>
      <p:sp>
        <p:nvSpPr>
          <p:cNvPr id="235" name="Rectangle 160"/>
          <p:cNvSpPr>
            <a:spLocks noChangeArrowheads="1"/>
          </p:cNvSpPr>
          <p:nvPr/>
        </p:nvSpPr>
        <p:spPr bwMode="auto">
          <a:xfrm rot="17059655">
            <a:off x="3223141" y="4855933"/>
            <a:ext cx="431418" cy="1479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r>
              <a:rPr lang="pt-PT" sz="1050" dirty="0"/>
              <a:t>Ródano</a:t>
            </a:r>
          </a:p>
        </p:txBody>
      </p:sp>
      <p:sp>
        <p:nvSpPr>
          <p:cNvPr id="236" name="Rectangle 112"/>
          <p:cNvSpPr>
            <a:spLocks noChangeArrowheads="1"/>
          </p:cNvSpPr>
          <p:nvPr/>
        </p:nvSpPr>
        <p:spPr bwMode="auto">
          <a:xfrm>
            <a:off x="4595019" y="3819476"/>
            <a:ext cx="467518" cy="153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Baviera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530265"/>
            <a:ext cx="3275856" cy="633412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7800" algn="l"/>
            <a:r>
              <a:rPr lang="pt-PT" sz="2400" b="1" dirty="0">
                <a:latin typeface="Calibri" panose="020F0502020204030204" pitchFamily="34" charset="0"/>
                <a:cs typeface="Arial" pitchFamily="34" charset="0"/>
              </a:rPr>
              <a:t>VERSALHES: o modelo</a:t>
            </a:r>
            <a:endParaRPr lang="pt-PT" sz="2400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6" name="Group 5"/>
          <p:cNvGrpSpPr/>
          <p:nvPr/>
        </p:nvGrpSpPr>
        <p:grpSpPr>
          <a:xfrm>
            <a:off x="4513856" y="1236742"/>
            <a:ext cx="4450632" cy="2221286"/>
            <a:chOff x="4513856" y="1236742"/>
            <a:chExt cx="4450632" cy="2221286"/>
          </a:xfrm>
        </p:grpSpPr>
        <p:pic>
          <p:nvPicPr>
            <p:cNvPr id="4105" name="Imagem 9" descr="File:Campania Caserta2 tango717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" t="17059"/>
            <a:stretch/>
          </p:blipFill>
          <p:spPr bwMode="auto">
            <a:xfrm>
              <a:off x="4515802" y="1236742"/>
              <a:ext cx="4448686" cy="2221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ângulo 6"/>
            <p:cNvSpPr/>
            <p:nvPr/>
          </p:nvSpPr>
          <p:spPr>
            <a:xfrm>
              <a:off x="4513856" y="1236742"/>
              <a:ext cx="12822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</a:rPr>
                <a:t>CASERT - Itália</a:t>
              </a:r>
            </a:p>
          </p:txBody>
        </p:sp>
      </p:grp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9" name="Group 8"/>
          <p:cNvGrpSpPr/>
          <p:nvPr/>
        </p:nvGrpSpPr>
        <p:grpSpPr>
          <a:xfrm>
            <a:off x="4505720" y="3522634"/>
            <a:ext cx="4461336" cy="2426646"/>
            <a:chOff x="4505720" y="3522634"/>
            <a:chExt cx="4461336" cy="2426646"/>
          </a:xfrm>
        </p:grpSpPr>
        <p:pic>
          <p:nvPicPr>
            <p:cNvPr id="4111" name="Imagem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856" y="3522634"/>
              <a:ext cx="4453200" cy="2426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ângulo 15"/>
            <p:cNvSpPr/>
            <p:nvPr/>
          </p:nvSpPr>
          <p:spPr>
            <a:xfrm>
              <a:off x="4505720" y="5666055"/>
              <a:ext cx="40926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</a:rPr>
                <a:t>HERRENCHIEMSSE - Alemanha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100" y="2039602"/>
            <a:ext cx="4461704" cy="2841179"/>
            <a:chOff x="-2100" y="2039602"/>
            <a:chExt cx="4461704" cy="2841179"/>
          </a:xfrm>
        </p:grpSpPr>
        <p:pic>
          <p:nvPicPr>
            <p:cNvPr id="4101" name="Imagem 1" descr="File:PeterhofGrandCascad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086" r="4597" b="14687"/>
            <a:stretch>
              <a:fillRect/>
            </a:stretch>
          </p:blipFill>
          <p:spPr bwMode="auto">
            <a:xfrm>
              <a:off x="-2100" y="2039602"/>
              <a:ext cx="4461704" cy="2841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45697" y="4581128"/>
              <a:ext cx="128594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b="1" dirty="0">
                  <a:solidFill>
                    <a:schemeClr val="bg1"/>
                  </a:solidFill>
                </a:rPr>
                <a:t>PETERHOF - Rússia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2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23716"/>
            <a:ext cx="4955117" cy="2364715"/>
            <a:chOff x="0" y="1523716"/>
            <a:chExt cx="4955117" cy="2364715"/>
          </a:xfrm>
        </p:grpSpPr>
        <p:pic>
          <p:nvPicPr>
            <p:cNvPr id="3" name="Imagem 2" descr="File:Drottningholmpalace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8" t="21220" r="6688" b="16181"/>
            <a:stretch/>
          </p:blipFill>
          <p:spPr bwMode="auto">
            <a:xfrm>
              <a:off x="0" y="1523716"/>
              <a:ext cx="4955117" cy="23647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ângulo 3"/>
            <p:cNvSpPr/>
            <p:nvPr/>
          </p:nvSpPr>
          <p:spPr>
            <a:xfrm>
              <a:off x="18182" y="3576109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P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DROTTNINGHOLM - Suécia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76056" y="548680"/>
            <a:ext cx="3867821" cy="3339751"/>
            <a:chOff x="5076056" y="548680"/>
            <a:chExt cx="3867821" cy="333975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 b="8555"/>
            <a:stretch/>
          </p:blipFill>
          <p:spPr bwMode="auto">
            <a:xfrm>
              <a:off x="5076056" y="548680"/>
              <a:ext cx="3867821" cy="3339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ângulo 4"/>
            <p:cNvSpPr/>
            <p:nvPr/>
          </p:nvSpPr>
          <p:spPr>
            <a:xfrm>
              <a:off x="5079206" y="3576109"/>
              <a:ext cx="19410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GRANJA - Espanha</a:t>
              </a:r>
              <a:endPara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80529" y="3989541"/>
            <a:ext cx="9124405" cy="2527564"/>
            <a:chOff x="-180529" y="3989541"/>
            <a:chExt cx="9124405" cy="252756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78" t="20294" r="1"/>
            <a:stretch/>
          </p:blipFill>
          <p:spPr bwMode="auto">
            <a:xfrm>
              <a:off x="-180529" y="3989541"/>
              <a:ext cx="9124405" cy="2527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ângulo 9"/>
            <p:cNvSpPr/>
            <p:nvPr/>
          </p:nvSpPr>
          <p:spPr>
            <a:xfrm>
              <a:off x="18182" y="6165304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SCHÖNBRUNN - </a:t>
              </a:r>
              <a:r>
                <a:rPr lang="en-U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Áustria</a:t>
              </a:r>
              <a:endPara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0" y="530265"/>
            <a:ext cx="4955117" cy="633412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algn="l"/>
            <a:r>
              <a:rPr lang="pt-PT" sz="2200" b="1" dirty="0">
                <a:latin typeface="Calibri" panose="020F0502020204030204" pitchFamily="34" charset="0"/>
                <a:cs typeface="Arial" pitchFamily="34" charset="0"/>
              </a:rPr>
              <a:t>VERSALHES: o espelho do absolutismo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15384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9512" y="768598"/>
            <a:ext cx="8712968" cy="50016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Versalhes era, durante o reinado de Luís XIII, um pavilhão de caça.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4820"/>
          <a:stretch/>
        </p:blipFill>
        <p:spPr>
          <a:xfrm>
            <a:off x="4330700" y="1876524"/>
            <a:ext cx="4705796" cy="3568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222862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Quando Luís XIV assumiu o poder, 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1661, decidiu transformar o espaço 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num palácio à medida do seu poder. </a:t>
            </a:r>
          </a:p>
          <a:p>
            <a:endParaRPr lang="pt-PT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Luís XIV decidiu afastar-se de Paris 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devido à má recordação dos 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acontecimentos das revoltas da 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Fronda</a:t>
            </a: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(1648-1653), dos nobres e dos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parlamentos, durante a sua menoridade</a:t>
            </a:r>
            <a:b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governo do cardeal </a:t>
            </a:r>
            <a:r>
              <a:rPr lang="pt-PT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Mazarin</a:t>
            </a:r>
            <a:r>
              <a:rPr lang="pt-P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504" y="1916832"/>
            <a:ext cx="4444669" cy="3096344"/>
            <a:chOff x="107504" y="1916832"/>
            <a:chExt cx="4444669" cy="3096344"/>
          </a:xfrm>
        </p:grpSpPr>
        <p:pic>
          <p:nvPicPr>
            <p:cNvPr id="3" name="Imagem 2" descr="File:Queluz Palace fountains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13319" b="9564"/>
            <a:stretch/>
          </p:blipFill>
          <p:spPr bwMode="auto">
            <a:xfrm>
              <a:off x="107504" y="1916832"/>
              <a:ext cx="4444669" cy="30963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ângulo 3"/>
            <p:cNvSpPr/>
            <p:nvPr/>
          </p:nvSpPr>
          <p:spPr>
            <a:xfrm>
              <a:off x="107504" y="4705399"/>
              <a:ext cx="4104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PALÁCIO DE QUELUZ - Portugal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16235" y="3429001"/>
            <a:ext cx="4591670" cy="2882900"/>
            <a:chOff x="4616235" y="3429001"/>
            <a:chExt cx="4591670" cy="28829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0" r="5305" b="1654"/>
            <a:stretch/>
          </p:blipFill>
          <p:spPr bwMode="auto">
            <a:xfrm>
              <a:off x="4616235" y="3429001"/>
              <a:ext cx="4348253" cy="28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ângulo 4"/>
            <p:cNvSpPr/>
            <p:nvPr/>
          </p:nvSpPr>
          <p:spPr>
            <a:xfrm>
              <a:off x="4635905" y="5985465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P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HAMPTON COURT – Reino Unido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16235" y="1248778"/>
            <a:ext cx="4348253" cy="2108214"/>
            <a:chOff x="4616235" y="1248778"/>
            <a:chExt cx="4348253" cy="210821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75" b="11680"/>
            <a:stretch/>
          </p:blipFill>
          <p:spPr bwMode="auto">
            <a:xfrm>
              <a:off x="4616235" y="1248778"/>
              <a:ext cx="4348253" cy="2108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4616235" y="3033380"/>
              <a:ext cx="23462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t-P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BELVEDERE VIENA - Áustria</a:t>
              </a: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0" y="530265"/>
            <a:ext cx="4955117" cy="633412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algn="l"/>
            <a:r>
              <a:rPr lang="pt-PT" sz="2200" b="1" dirty="0">
                <a:latin typeface="Calibri" panose="020F0502020204030204" pitchFamily="34" charset="0"/>
                <a:cs typeface="Arial" pitchFamily="34" charset="0"/>
              </a:rPr>
              <a:t>VERSALHES: o espelho do absolutismo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19233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445224"/>
            <a:ext cx="2000250" cy="1266825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7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Texto 5"/>
          <p:cNvSpPr>
            <a:spLocks noGrp="1"/>
          </p:cNvSpPr>
          <p:nvPr>
            <p:ph type="body" sz="half" idx="4294967295"/>
          </p:nvPr>
        </p:nvSpPr>
        <p:spPr>
          <a:xfrm>
            <a:off x="180032" y="765125"/>
            <a:ext cx="8280400" cy="1111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O programa de obras decorreu ao longo de vários anos. 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Vários foram os arquitetos e artistas que </a:t>
            </a:r>
            <a:r>
              <a:rPr lang="en-US" sz="2000" b="1" dirty="0" err="1">
                <a:latin typeface="Calibri" panose="020F0502020204030204" pitchFamily="34" charset="0"/>
                <a:cs typeface="Arial" pitchFamily="34" charset="0"/>
              </a:rPr>
              <a:t>participaram</a:t>
            </a:r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 no </a:t>
            </a:r>
            <a:r>
              <a:rPr lang="en-US" sz="2000" b="1" dirty="0" err="1">
                <a:latin typeface="Calibri" panose="020F0502020204030204" pitchFamily="34" charset="0"/>
                <a:cs typeface="Arial" pitchFamily="34" charset="0"/>
              </a:rPr>
              <a:t>projeto</a:t>
            </a:r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Arial" pitchFamily="34" charset="0"/>
              </a:rPr>
              <a:t>realizando</a:t>
            </a:r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 o sonho de Luís XIV.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9512" y="2132856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Arial" pitchFamily="34" charset="0"/>
              </a:rPr>
              <a:t>Arquitetos:</a:t>
            </a:r>
          </a:p>
          <a:p>
            <a:pPr marL="361950" indent="-1968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Arial" pitchFamily="34" charset="0"/>
              </a:rPr>
              <a:t>Le Vau</a:t>
            </a:r>
          </a:p>
          <a:p>
            <a:pPr marL="361950" indent="-19685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Arial" pitchFamily="34" charset="0"/>
              </a:rPr>
              <a:t>Hardouin-Mansart</a:t>
            </a:r>
          </a:p>
          <a:p>
            <a:endParaRPr lang="fr-FR" sz="2000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FR" sz="2000" b="1" dirty="0">
                <a:latin typeface="Calibri" panose="020F0502020204030204" pitchFamily="34" charset="0"/>
                <a:cs typeface="Arial" pitchFamily="34" charset="0"/>
              </a:rPr>
              <a:t>Pintores e decoradores: </a:t>
            </a:r>
          </a:p>
          <a:p>
            <a:pPr marL="361950" indent="-19685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Arial" pitchFamily="34" charset="0"/>
              </a:rPr>
              <a:t>dirigidos por Le Brun</a:t>
            </a:r>
          </a:p>
          <a:p>
            <a:endParaRPr lang="fr-FR" sz="20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FR" sz="2000" b="1" dirty="0">
                <a:latin typeface="Calibri" panose="020F0502020204030204" pitchFamily="34" charset="0"/>
                <a:cs typeface="Arial" pitchFamily="34" charset="0"/>
              </a:rPr>
              <a:t>Projeto dos jardins: </a:t>
            </a:r>
          </a:p>
          <a:p>
            <a:pPr marL="361950" indent="-1651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Arial" pitchFamily="34" charset="0"/>
              </a:rPr>
              <a:t>Le Nôtre</a:t>
            </a:r>
            <a:endParaRPr lang="pt-PT" sz="20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4820"/>
          <a:stretch/>
        </p:blipFill>
        <p:spPr>
          <a:xfrm>
            <a:off x="4330700" y="1876524"/>
            <a:ext cx="4705796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51720" y="1340768"/>
            <a:ext cx="6990902" cy="5256584"/>
            <a:chOff x="2051720" y="1340768"/>
            <a:chExt cx="6990902" cy="52565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4"/>
            <a:stretch/>
          </p:blipFill>
          <p:spPr>
            <a:xfrm>
              <a:off x="2123728" y="1340768"/>
              <a:ext cx="6918894" cy="482453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51720" y="1340768"/>
              <a:ext cx="2448272" cy="5256584"/>
            </a:xfrm>
            <a:prstGeom prst="rect">
              <a:avLst/>
            </a:prstGeom>
            <a:gradFill flip="none" rotWithShape="1">
              <a:gsLst>
                <a:gs pos="46000">
                  <a:srgbClr val="FFFFFF">
                    <a:alpha val="93000"/>
                  </a:srgbClr>
                </a:gs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144016" y="620688"/>
            <a:ext cx="8748464" cy="576064"/>
          </a:xfrm>
          <a:prstGeom prst="round2SameRect">
            <a:avLst>
              <a:gd name="adj1" fmla="val 26924"/>
              <a:gd name="adj2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ctr"/>
            <a:r>
              <a:rPr lang="pt-PT" sz="3200" b="1" dirty="0">
                <a:solidFill>
                  <a:schemeClr val="bg1"/>
                </a:solidFill>
              </a:rPr>
              <a:t>Planta </a:t>
            </a:r>
            <a:r>
              <a:rPr lang="pt-PT" sz="3200" dirty="0">
                <a:solidFill>
                  <a:schemeClr val="bg1"/>
                </a:solidFill>
              </a:rPr>
              <a:t>geral de Versalhes</a:t>
            </a:r>
            <a:endParaRPr lang="pt-PT" sz="32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1118" y="6159170"/>
            <a:ext cx="5760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Site oficial do </a:t>
            </a:r>
            <a:r>
              <a:rPr lang="pt-PT" sz="1600" i="1" dirty="0" err="1"/>
              <a:t>Chateau</a:t>
            </a:r>
            <a:r>
              <a:rPr lang="pt-PT" sz="1600" i="1" dirty="0"/>
              <a:t> de Versailles</a:t>
            </a:r>
          </a:p>
          <a:p>
            <a:r>
              <a:rPr lang="pt-PT" sz="1400" dirty="0">
                <a:hlinkClick r:id="rId3"/>
              </a:rPr>
              <a:t>www.chateauversailles.fr/templates/versailles/map/MapMain.php</a:t>
            </a:r>
            <a:endParaRPr lang="pt-PT" sz="1400" dirty="0"/>
          </a:p>
        </p:txBody>
      </p:sp>
      <p:sp>
        <p:nvSpPr>
          <p:cNvPr id="12294" name="Marcador de Posição do Texto 12293"/>
          <p:cNvSpPr>
            <a:spLocks noGrp="1"/>
          </p:cNvSpPr>
          <p:nvPr>
            <p:ph type="body" sz="half" idx="4294967295"/>
          </p:nvPr>
        </p:nvSpPr>
        <p:spPr>
          <a:xfrm>
            <a:off x="179760" y="1484785"/>
            <a:ext cx="4392240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dirty="0">
                <a:solidFill>
                  <a:srgbClr val="800000"/>
                </a:solidFill>
                <a:latin typeface="Calibri" panose="020F0502020204030204" pitchFamily="34" charset="0"/>
                <a:cs typeface="Arial" pitchFamily="34" charset="0"/>
              </a:rPr>
              <a:t>Versalhes é constituído </a:t>
            </a:r>
            <a:br>
              <a:rPr lang="pt-PT" sz="2200" b="1" dirty="0">
                <a:solidFill>
                  <a:srgbClr val="800000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pt-PT" sz="2200" b="1" dirty="0">
                <a:solidFill>
                  <a:srgbClr val="800000"/>
                </a:solidFill>
                <a:latin typeface="Calibri" panose="020F0502020204030204" pitchFamily="34" charset="0"/>
                <a:cs typeface="Arial" pitchFamily="34" charset="0"/>
              </a:rPr>
              <a:t>por três partes fundamentais:</a:t>
            </a:r>
          </a:p>
          <a:p>
            <a:pPr marL="0" indent="0">
              <a:buNone/>
            </a:pPr>
            <a:endParaRPr lang="pt-PT" sz="2200" b="1" dirty="0">
              <a:solidFill>
                <a:srgbClr val="8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96850" indent="0">
              <a:buNone/>
            </a:pPr>
            <a:r>
              <a:rPr lang="pt-PT" sz="2200" b="1" i="1" dirty="0">
                <a:latin typeface="Calibri" panose="020F0502020204030204" pitchFamily="34" charset="0"/>
                <a:cs typeface="Arial" pitchFamily="34" charset="0"/>
              </a:rPr>
              <a:t>1. </a:t>
            </a:r>
            <a:r>
              <a:rPr lang="pt-PT" sz="2200" dirty="0">
                <a:latin typeface="Calibri" panose="020F0502020204030204" pitchFamily="34" charset="0"/>
                <a:cs typeface="Arial" pitchFamily="34" charset="0"/>
              </a:rPr>
              <a:t>o palácio;</a:t>
            </a:r>
          </a:p>
          <a:p>
            <a:pPr marL="196850" indent="0">
              <a:buNone/>
            </a:pPr>
            <a:r>
              <a:rPr lang="pt-PT" sz="2200" b="1" i="1" dirty="0">
                <a:latin typeface="Calibri" panose="020F0502020204030204" pitchFamily="34" charset="0"/>
                <a:cs typeface="Arial" pitchFamily="34" charset="0"/>
              </a:rPr>
              <a:t>2. </a:t>
            </a:r>
            <a:r>
              <a:rPr lang="pt-PT" sz="2200" dirty="0">
                <a:latin typeface="Calibri" panose="020F0502020204030204" pitchFamily="34" charset="0"/>
                <a:cs typeface="Arial" pitchFamily="34" charset="0"/>
              </a:rPr>
              <a:t>o parque/jardins;</a:t>
            </a:r>
          </a:p>
          <a:p>
            <a:pPr marL="196850" indent="0">
              <a:buNone/>
            </a:pPr>
            <a:r>
              <a:rPr lang="pt-PT" sz="2200" b="1" i="1" dirty="0">
                <a:latin typeface="Calibri" panose="020F0502020204030204" pitchFamily="34" charset="0"/>
                <a:cs typeface="Arial" pitchFamily="34" charset="0"/>
              </a:rPr>
              <a:t>3. </a:t>
            </a:r>
            <a:r>
              <a:rPr lang="pt-PT" sz="2200" dirty="0">
                <a:latin typeface="Calibri" panose="020F0502020204030204" pitchFamily="34" charset="0"/>
                <a:cs typeface="Arial" pitchFamily="34" charset="0"/>
              </a:rPr>
              <a:t>As construções anexas: </a:t>
            </a:r>
          </a:p>
          <a:p>
            <a:pPr marL="450850" indent="0">
              <a:buNone/>
            </a:pPr>
            <a:r>
              <a:rPr lang="pt-PT" sz="2200" i="1" dirty="0">
                <a:latin typeface="Calibri" panose="020F0502020204030204" pitchFamily="34" charset="0"/>
                <a:cs typeface="Arial" pitchFamily="34" charset="0"/>
              </a:rPr>
              <a:t>- </a:t>
            </a:r>
            <a:r>
              <a:rPr lang="pt-PT" sz="2200" i="1" dirty="0" err="1">
                <a:latin typeface="Calibri" panose="020F0502020204030204" pitchFamily="34" charset="0"/>
                <a:cs typeface="Arial" pitchFamily="34" charset="0"/>
              </a:rPr>
              <a:t>Grand</a:t>
            </a:r>
            <a:r>
              <a:rPr lang="pt-PT" sz="2200" i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PT" sz="2200" i="1" dirty="0" err="1">
                <a:latin typeface="Calibri" panose="020F0502020204030204" pitchFamily="34" charset="0"/>
                <a:cs typeface="Arial" pitchFamily="34" charset="0"/>
              </a:rPr>
              <a:t>Trianon</a:t>
            </a:r>
            <a:r>
              <a:rPr lang="pt-PT" sz="2200" dirty="0">
                <a:latin typeface="Calibri" panose="020F0502020204030204" pitchFamily="34" charset="0"/>
                <a:cs typeface="Arial" pitchFamily="34" charset="0"/>
              </a:rPr>
              <a:t> e </a:t>
            </a:r>
            <a:br>
              <a:rPr lang="pt-PT" sz="2200" dirty="0">
                <a:latin typeface="Calibri" panose="020F0502020204030204" pitchFamily="34" charset="0"/>
                <a:cs typeface="Arial" pitchFamily="34" charset="0"/>
              </a:rPr>
            </a:br>
            <a:r>
              <a:rPr lang="pt-PT" sz="2200" i="1" dirty="0">
                <a:latin typeface="Calibri" panose="020F0502020204030204" pitchFamily="34" charset="0"/>
                <a:cs typeface="Arial" pitchFamily="34" charset="0"/>
              </a:rPr>
              <a:t>Petit </a:t>
            </a:r>
            <a:r>
              <a:rPr lang="pt-PT" sz="2200" i="1" dirty="0" err="1">
                <a:latin typeface="Calibri" panose="020F0502020204030204" pitchFamily="34" charset="0"/>
                <a:cs typeface="Arial" pitchFamily="34" charset="0"/>
              </a:rPr>
              <a:t>Trianon</a:t>
            </a:r>
            <a:r>
              <a:rPr lang="pt-PT" sz="2200" i="1" dirty="0">
                <a:latin typeface="Calibri" panose="020F0502020204030204" pitchFamily="34" charset="0"/>
                <a:cs typeface="Arial" pitchFamily="34" charset="0"/>
              </a:rPr>
              <a:t>.</a:t>
            </a:r>
          </a:p>
          <a:p>
            <a:endParaRPr lang="pt-PT" sz="2200" b="1" dirty="0">
              <a:solidFill>
                <a:srgbClr val="8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pt-PT" sz="2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-233" r="1196" b="7255"/>
          <a:stretch/>
        </p:blipFill>
        <p:spPr bwMode="auto">
          <a:xfrm>
            <a:off x="3062858" y="1646607"/>
            <a:ext cx="5901630" cy="451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137618" y="1781973"/>
            <a:ext cx="1826870" cy="2483050"/>
          </a:xfrm>
          <a:prstGeom prst="rect">
            <a:avLst/>
          </a:prstGeom>
          <a:solidFill>
            <a:srgbClr val="FD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7163714" y="1863317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GUERRA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63714" y="2204864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APOLO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163714" y="2527012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MERCÚRIO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63714" y="2959060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MARTE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163714" y="3391108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DIANA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163714" y="3751148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DE VÉNUS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163714" y="4077072"/>
            <a:ext cx="1564852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ABUNDÂNCIA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89120" y="1810046"/>
            <a:ext cx="219105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Calibri" panose="020F0502020204030204" pitchFamily="34" charset="0"/>
              </a:rPr>
              <a:t>GALERIA DOS ESPELHOS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637621" y="1876176"/>
            <a:ext cx="1367718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PAZ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029819" y="1384997"/>
            <a:ext cx="117404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QUARTO DO REI</a:t>
            </a:r>
          </a:p>
        </p:txBody>
      </p:sp>
      <p:cxnSp>
        <p:nvCxnSpPr>
          <p:cNvPr id="21" name="Conexão recta unidireccional 20"/>
          <p:cNvCxnSpPr/>
          <p:nvPr/>
        </p:nvCxnSpPr>
        <p:spPr>
          <a:xfrm flipH="1">
            <a:off x="6027096" y="1646607"/>
            <a:ext cx="323768" cy="5450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350865" y="1385379"/>
            <a:ext cx="1392064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SALA DO CONSELHO</a:t>
            </a:r>
          </a:p>
        </p:txBody>
      </p:sp>
      <p:cxnSp>
        <p:nvCxnSpPr>
          <p:cNvPr id="24" name="Conexão recta unidireccional 23"/>
          <p:cNvCxnSpPr>
            <a:stCxn id="18" idx="2"/>
            <a:endCxn id="38" idx="0"/>
          </p:cNvCxnSpPr>
          <p:nvPr/>
        </p:nvCxnSpPr>
        <p:spPr>
          <a:xfrm flipH="1">
            <a:off x="5616711" y="1646607"/>
            <a:ext cx="132" cy="5308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2637621" y="2191705"/>
            <a:ext cx="1367717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QUARTO DA RAINHA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601463" y="3757479"/>
            <a:ext cx="1425631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latin typeface="Calibri" panose="020F0502020204030204" pitchFamily="34" charset="0"/>
              </a:rPr>
              <a:t>SALÃO DA SAGRAÇÃO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708487" y="1389559"/>
            <a:ext cx="1146214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alibri" panose="020F0502020204030204" pitchFamily="34" charset="0"/>
              </a:rPr>
              <a:t>ANTECÂMARA</a:t>
            </a:r>
            <a:r>
              <a:rPr lang="pt-PT" sz="105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33" name="Conexão recta unidireccional 32"/>
          <p:cNvCxnSpPr/>
          <p:nvPr/>
        </p:nvCxnSpPr>
        <p:spPr>
          <a:xfrm>
            <a:off x="4854701" y="1646607"/>
            <a:ext cx="213392" cy="5002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eptágono 35"/>
          <p:cNvSpPr/>
          <p:nvPr/>
        </p:nvSpPr>
        <p:spPr>
          <a:xfrm>
            <a:off x="4989928" y="217743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2</a:t>
            </a:r>
          </a:p>
        </p:txBody>
      </p:sp>
      <p:sp>
        <p:nvSpPr>
          <p:cNvPr id="38" name="Heptágono 37"/>
          <p:cNvSpPr/>
          <p:nvPr/>
        </p:nvSpPr>
        <p:spPr>
          <a:xfrm>
            <a:off x="5508711" y="217743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1</a:t>
            </a:r>
          </a:p>
        </p:txBody>
      </p:sp>
      <p:sp>
        <p:nvSpPr>
          <p:cNvPr id="39" name="Heptágono 38"/>
          <p:cNvSpPr/>
          <p:nvPr/>
        </p:nvSpPr>
        <p:spPr>
          <a:xfrm>
            <a:off x="5853852" y="217743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3</a:t>
            </a:r>
          </a:p>
        </p:txBody>
      </p:sp>
      <p:sp>
        <p:nvSpPr>
          <p:cNvPr id="42" name="Heptágono 41"/>
          <p:cNvSpPr/>
          <p:nvPr/>
        </p:nvSpPr>
        <p:spPr>
          <a:xfrm>
            <a:off x="4140559" y="220486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4</a:t>
            </a:r>
          </a:p>
        </p:txBody>
      </p:sp>
      <p:sp>
        <p:nvSpPr>
          <p:cNvPr id="43" name="Heptágono 42"/>
          <p:cNvSpPr/>
          <p:nvPr/>
        </p:nvSpPr>
        <p:spPr>
          <a:xfrm>
            <a:off x="4140559" y="184482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5</a:t>
            </a:r>
          </a:p>
        </p:txBody>
      </p:sp>
      <p:sp>
        <p:nvSpPr>
          <p:cNvPr id="44" name="Heptágono 43"/>
          <p:cNvSpPr/>
          <p:nvPr/>
        </p:nvSpPr>
        <p:spPr>
          <a:xfrm>
            <a:off x="6794273" y="18761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6</a:t>
            </a:r>
          </a:p>
        </p:txBody>
      </p:sp>
      <p:sp>
        <p:nvSpPr>
          <p:cNvPr id="45" name="Heptágono 44"/>
          <p:cNvSpPr/>
          <p:nvPr/>
        </p:nvSpPr>
        <p:spPr>
          <a:xfrm>
            <a:off x="6804855" y="220044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7</a:t>
            </a:r>
          </a:p>
        </p:txBody>
      </p:sp>
      <p:sp>
        <p:nvSpPr>
          <p:cNvPr id="46" name="Heptágono 45"/>
          <p:cNvSpPr/>
          <p:nvPr/>
        </p:nvSpPr>
        <p:spPr>
          <a:xfrm>
            <a:off x="6799506" y="254866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8</a:t>
            </a:r>
          </a:p>
        </p:txBody>
      </p:sp>
      <p:sp>
        <p:nvSpPr>
          <p:cNvPr id="47" name="Heptágono 46"/>
          <p:cNvSpPr/>
          <p:nvPr/>
        </p:nvSpPr>
        <p:spPr>
          <a:xfrm>
            <a:off x="6800367" y="294142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9</a:t>
            </a:r>
          </a:p>
        </p:txBody>
      </p:sp>
      <p:sp>
        <p:nvSpPr>
          <p:cNvPr id="37" name="Dodecágono 36"/>
          <p:cNvSpPr/>
          <p:nvPr/>
        </p:nvSpPr>
        <p:spPr>
          <a:xfrm>
            <a:off x="6768855" y="3356992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10</a:t>
            </a:r>
          </a:p>
        </p:txBody>
      </p:sp>
      <p:sp>
        <p:nvSpPr>
          <p:cNvPr id="51" name="Dodecágono 50"/>
          <p:cNvSpPr/>
          <p:nvPr/>
        </p:nvSpPr>
        <p:spPr>
          <a:xfrm>
            <a:off x="6768855" y="3726965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11</a:t>
            </a:r>
          </a:p>
        </p:txBody>
      </p:sp>
      <p:sp>
        <p:nvSpPr>
          <p:cNvPr id="52" name="Dodecágono 51"/>
          <p:cNvSpPr/>
          <p:nvPr/>
        </p:nvSpPr>
        <p:spPr>
          <a:xfrm>
            <a:off x="6768855" y="4081565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12</a:t>
            </a:r>
          </a:p>
        </p:txBody>
      </p:sp>
      <p:sp>
        <p:nvSpPr>
          <p:cNvPr id="53" name="Dodecágono 52"/>
          <p:cNvSpPr/>
          <p:nvPr/>
        </p:nvSpPr>
        <p:spPr>
          <a:xfrm>
            <a:off x="7078650" y="4456939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13</a:t>
            </a:r>
          </a:p>
        </p:txBody>
      </p:sp>
      <p:sp>
        <p:nvSpPr>
          <p:cNvPr id="54" name="Dodecágono 53"/>
          <p:cNvSpPr/>
          <p:nvPr/>
        </p:nvSpPr>
        <p:spPr>
          <a:xfrm>
            <a:off x="7699979" y="4456939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14</a:t>
            </a:r>
          </a:p>
        </p:txBody>
      </p:sp>
      <p:sp>
        <p:nvSpPr>
          <p:cNvPr id="55" name="Dodecágono 54"/>
          <p:cNvSpPr/>
          <p:nvPr/>
        </p:nvSpPr>
        <p:spPr>
          <a:xfrm>
            <a:off x="7776968" y="5265232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15</a:t>
            </a:r>
          </a:p>
        </p:txBody>
      </p:sp>
      <p:sp>
        <p:nvSpPr>
          <p:cNvPr id="56" name="Dodecágono 55"/>
          <p:cNvSpPr/>
          <p:nvPr/>
        </p:nvSpPr>
        <p:spPr>
          <a:xfrm>
            <a:off x="4256809" y="3749846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100" dirty="0"/>
              <a:t>16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3237803" y="4416690"/>
            <a:ext cx="307134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6731902" y="5125827"/>
            <a:ext cx="13743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126006" y="3393888"/>
            <a:ext cx="307134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4096426" y="2955460"/>
            <a:ext cx="257000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4111214" y="2521586"/>
            <a:ext cx="257000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PT" sz="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356930" y="4479636"/>
            <a:ext cx="1502963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100" b="1" dirty="0">
                <a:latin typeface="Calibri" panose="020F0502020204030204" pitchFamily="34" charset="0"/>
              </a:rPr>
              <a:t>SALÃO DE HÉRCULES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41313" y="5650175"/>
            <a:ext cx="1146595" cy="384680"/>
          </a:xfrm>
          <a:prstGeom prst="rect">
            <a:avLst/>
          </a:prstGeom>
          <a:solidFill>
            <a:srgbClr val="FD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294" name="Marcador de Posição do Texto 12293"/>
          <p:cNvSpPr>
            <a:spLocks noGrp="1"/>
          </p:cNvSpPr>
          <p:nvPr>
            <p:ph type="body" sz="half" idx="4294967295"/>
          </p:nvPr>
        </p:nvSpPr>
        <p:spPr>
          <a:xfrm>
            <a:off x="184717" y="2132856"/>
            <a:ext cx="2736850" cy="36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000" dirty="0">
                <a:latin typeface="Calibri" panose="020F0502020204030204" pitchFamily="34" charset="0"/>
                <a:cs typeface="Arial" pitchFamily="34" charset="0"/>
              </a:rPr>
              <a:t>Versalhes assumia-se como a capital do reino.</a:t>
            </a:r>
          </a:p>
          <a:p>
            <a:endParaRPr lang="pt-PT" sz="2000" dirty="0">
              <a:latin typeface="Calibri" panose="020F050202020403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PT" sz="2000" dirty="0">
                <a:latin typeface="Calibri" panose="020F0502020204030204" pitchFamily="34" charset="0"/>
                <a:cs typeface="Arial" pitchFamily="34" charset="0"/>
              </a:rPr>
              <a:t>Na área de Versalhes, existiam 45 000 habitantes em 1713.</a:t>
            </a:r>
          </a:p>
          <a:p>
            <a:endParaRPr lang="pt-PT" sz="2000" dirty="0">
              <a:latin typeface="Calibri" panose="020F050202020403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PT" sz="2000" dirty="0">
                <a:latin typeface="Calibri" panose="020F0502020204030204" pitchFamily="34" charset="0"/>
                <a:cs typeface="Arial" pitchFamily="34" charset="0"/>
              </a:rPr>
              <a:t>Os sucessores de Luís XIV permaneceram em Versalhes até 1789.</a:t>
            </a:r>
            <a:endParaRPr lang="en-US" sz="20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8" name="Título 4"/>
          <p:cNvSpPr txBox="1">
            <a:spLocks/>
          </p:cNvSpPr>
          <p:nvPr/>
        </p:nvSpPr>
        <p:spPr>
          <a:xfrm>
            <a:off x="144016" y="620688"/>
            <a:ext cx="8748464" cy="576064"/>
          </a:xfrm>
          <a:prstGeom prst="round2SameRect">
            <a:avLst>
              <a:gd name="adj1" fmla="val 26924"/>
              <a:gd name="adj2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200" b="1" dirty="0">
                <a:solidFill>
                  <a:schemeClr val="bg1"/>
                </a:solidFill>
              </a:rPr>
              <a:t>Planta e legenda dos principais locais do palácio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054371" y="5883332"/>
            <a:ext cx="95835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Calibri" panose="020F0502020204030204" pitchFamily="34" charset="0"/>
              </a:rPr>
              <a:t>CAPELA</a:t>
            </a:r>
          </a:p>
        </p:txBody>
      </p:sp>
    </p:spTree>
    <p:extLst>
      <p:ext uri="{BB962C8B-B14F-4D97-AF65-F5344CB8AC3E}">
        <p14:creationId xmlns:p14="http://schemas.microsoft.com/office/powerpoint/2010/main" val="7700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r="264"/>
          <a:stretch/>
        </p:blipFill>
        <p:spPr>
          <a:xfrm>
            <a:off x="0" y="476672"/>
            <a:ext cx="9029700" cy="6301482"/>
          </a:xfrm>
          <a:prstGeom prst="round1Rect">
            <a:avLst>
              <a:gd name="adj" fmla="val 3265"/>
            </a:avLst>
          </a:prstGeo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4067944" y="674663"/>
            <a:ext cx="4861492" cy="5905500"/>
          </a:xfrm>
          <a:prstGeom prst="roundRect">
            <a:avLst>
              <a:gd name="adj" fmla="val 3119"/>
            </a:avLst>
          </a:prstGeo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O palácio de Versalhes tinha: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pt-PT" sz="2000" dirty="0"/>
              <a:t>- 700 quartos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pt-PT" sz="2000" dirty="0"/>
              <a:t>- 2513 janelas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pt-PT" sz="2000" dirty="0"/>
              <a:t>- 352 chaminés (1252 na época)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pt-PT" sz="2000" dirty="0"/>
              <a:t>- 67 escadas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pt-PT" sz="2000" dirty="0"/>
              <a:t>- 483 espelhos </a:t>
            </a:r>
          </a:p>
          <a:p>
            <a:pPr marL="0" indent="0">
              <a:spcBef>
                <a:spcPts val="0"/>
              </a:spcBef>
              <a:buNone/>
            </a:pPr>
            <a:endParaRPr lang="pt-PT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A superfície total edificada é de 67 121 m</a:t>
            </a:r>
            <a:r>
              <a:rPr lang="pt-PT" sz="2000" b="1" baseline="30000" dirty="0"/>
              <a:t>2</a:t>
            </a:r>
            <a:r>
              <a:rPr lang="pt-PT" sz="2000" b="1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O parque tem 800 hectares, dos quais:</a:t>
            </a:r>
            <a:br>
              <a:rPr lang="pt-PT" sz="2000" b="1" dirty="0"/>
            </a:br>
            <a:r>
              <a:rPr lang="pt-PT" sz="2000" b="1" dirty="0"/>
              <a:t>300 são floresta e dois jardins: </a:t>
            </a:r>
            <a:r>
              <a:rPr lang="pt-PT" sz="2000" dirty="0"/>
              <a:t>o </a:t>
            </a:r>
            <a:r>
              <a:rPr lang="pt-PT" sz="2000" i="1" dirty="0"/>
              <a:t>Petit </a:t>
            </a:r>
            <a:r>
              <a:rPr lang="pt-PT" sz="2000" i="1" dirty="0" err="1"/>
              <a:t>Parc</a:t>
            </a:r>
            <a:r>
              <a:rPr lang="pt-PT" sz="2000" i="1" dirty="0"/>
              <a:t> </a:t>
            </a:r>
            <a:r>
              <a:rPr lang="pt-PT" sz="2000" dirty="0"/>
              <a:t>e o </a:t>
            </a:r>
            <a:r>
              <a:rPr lang="pt-PT" sz="2000" i="1" dirty="0" err="1"/>
              <a:t>Trianon</a:t>
            </a:r>
            <a:r>
              <a:rPr lang="pt-PT" sz="20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Tem 20 km de muros e 42 km de calçadas e passeios.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372 estátuas.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55 lagos.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600 jatos de água.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/>
              <a:t>A sua construção contou com 36 000 operários por ano.</a:t>
            </a:r>
          </a:p>
        </p:txBody>
      </p:sp>
      <p:sp>
        <p:nvSpPr>
          <p:cNvPr id="8" name="CaixaDeTexto 7"/>
          <p:cNvSpPr txBox="1"/>
          <p:nvPr/>
        </p:nvSpPr>
        <p:spPr>
          <a:xfrm rot="21214053">
            <a:off x="214738" y="961373"/>
            <a:ext cx="355763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PALÁCIO DE VERSALHES: </a:t>
            </a:r>
          </a:p>
          <a:p>
            <a:pPr algn="ctr"/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COLOSSAL</a:t>
            </a:r>
          </a:p>
        </p:txBody>
      </p:sp>
    </p:spTree>
    <p:extLst>
      <p:ext uri="{BB962C8B-B14F-4D97-AF65-F5344CB8AC3E}">
        <p14:creationId xmlns:p14="http://schemas.microsoft.com/office/powerpoint/2010/main" val="3368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4"/>
          <a:stretch/>
        </p:blipFill>
        <p:spPr>
          <a:xfrm>
            <a:off x="0" y="476672"/>
            <a:ext cx="9036496" cy="6286078"/>
          </a:xfrm>
          <a:prstGeom prst="round1Rect">
            <a:avLst>
              <a:gd name="adj" fmla="val 3434"/>
            </a:avLst>
          </a:prstGeom>
        </p:spPr>
      </p:pic>
      <p:sp>
        <p:nvSpPr>
          <p:cNvPr id="2" name="CaixaDeTexto 1"/>
          <p:cNvSpPr txBox="1"/>
          <p:nvPr/>
        </p:nvSpPr>
        <p:spPr>
          <a:xfrm>
            <a:off x="179388" y="629892"/>
            <a:ext cx="4824660" cy="2917686"/>
          </a:xfrm>
          <a:prstGeom prst="roundRect">
            <a:avLst>
              <a:gd name="adj" fmla="val 3445"/>
            </a:avLst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000" b="1" dirty="0"/>
              <a:t>O palácio e os jardins materializam a arquitetura do absolutismo do século XVII: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2000" dirty="0"/>
              <a:t>sede da corte;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2000" dirty="0"/>
              <a:t>símbolos do poder do rei;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2000" dirty="0"/>
              <a:t>meios de propaganda do poder e da figura real;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2000" dirty="0"/>
              <a:t>meio de vigilância e de dominação dos nobres;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2000" dirty="0"/>
              <a:t>os nobres concentram-se em torno do rei.</a:t>
            </a:r>
          </a:p>
        </p:txBody>
      </p:sp>
    </p:spTree>
    <p:extLst>
      <p:ext uri="{BB962C8B-B14F-4D97-AF65-F5344CB8AC3E}">
        <p14:creationId xmlns:p14="http://schemas.microsoft.com/office/powerpoint/2010/main" val="35673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179388" y="726157"/>
            <a:ext cx="4320604" cy="5945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dirty="0"/>
              <a:t>Luís XIV reinou sem ministro a partir de 1661.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Em 1682, instalou a corte em Versalhes.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A vida na corte assumiu a forma de um cerimonial em que Luís XIV se assumiu como a figura central. Nela participavam a sua família e os cortesãos, membros da alta nobreza e altos dignitários do reino.</a:t>
            </a:r>
          </a:p>
          <a:p>
            <a:pPr marL="0" indent="0">
              <a:buNone/>
            </a:pPr>
            <a:endParaRPr lang="pt-PT" sz="2200" b="1" dirty="0"/>
          </a:p>
          <a:p>
            <a:pPr marL="0" indent="0">
              <a:buNone/>
            </a:pPr>
            <a:r>
              <a:rPr lang="pt-PT" sz="2200" b="1" dirty="0"/>
              <a:t>Ali residiam cerca de 15000 cortesãos.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52636" y="726157"/>
            <a:ext cx="4415383" cy="5613862"/>
            <a:chOff x="4652636" y="726157"/>
            <a:chExt cx="4415383" cy="5613862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636" y="726157"/>
              <a:ext cx="4415383" cy="5275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ângulo 6"/>
            <p:cNvSpPr/>
            <p:nvPr/>
          </p:nvSpPr>
          <p:spPr>
            <a:xfrm>
              <a:off x="4652636" y="6001465"/>
              <a:ext cx="43499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t-PT" sz="1600" b="1" dirty="0">
                  <a:solidFill>
                    <a:prstClr val="black"/>
                  </a:solidFill>
                </a:rPr>
                <a:t>Charles </a:t>
              </a:r>
              <a:r>
                <a:rPr lang="pt-PT" sz="1600" b="1" dirty="0" err="1">
                  <a:solidFill>
                    <a:prstClr val="black"/>
                  </a:solidFill>
                </a:rPr>
                <a:t>Le</a:t>
              </a:r>
              <a:r>
                <a:rPr lang="pt-PT" sz="1600" b="1" dirty="0">
                  <a:solidFill>
                    <a:prstClr val="black"/>
                  </a:solidFill>
                </a:rPr>
                <a:t> </a:t>
              </a:r>
              <a:r>
                <a:rPr lang="pt-PT" sz="1600" b="1" dirty="0" err="1">
                  <a:solidFill>
                    <a:prstClr val="black"/>
                  </a:solidFill>
                </a:rPr>
                <a:t>Brun</a:t>
              </a:r>
              <a:r>
                <a:rPr lang="pt-PT" sz="1600" b="1" dirty="0">
                  <a:solidFill>
                    <a:prstClr val="black"/>
                  </a:solidFill>
                </a:rPr>
                <a:t>, </a:t>
              </a:r>
              <a:r>
                <a:rPr lang="pt-PT" sz="1600" b="1" i="1" dirty="0">
                  <a:solidFill>
                    <a:prstClr val="black"/>
                  </a:solidFill>
                </a:rPr>
                <a:t>Retrato de Luís XIV</a:t>
              </a:r>
              <a:r>
                <a:rPr lang="pt-PT" sz="1600" b="1" dirty="0">
                  <a:solidFill>
                    <a:prstClr val="black"/>
                  </a:solidFill>
                </a:rPr>
                <a:t>, 1661.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7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1602</Words>
  <Application>Microsoft Office PowerPoint</Application>
  <PresentationFormat>Apresentação no Ecrã (4:3)</PresentationFormat>
  <Paragraphs>355</Paragraphs>
  <Slides>31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4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Planta geral de Versalhes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Versalhes: o modelo que inspirou os palácios da Europa nos séculos XVII e XVIII</vt:lpstr>
      <vt:lpstr>VERSALHES: o modelo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Versalhes:  espelho do absolutismo</dc:title>
  <dc:creator>Proprietario</dc:creator>
  <cp:lastModifiedBy>Guilherme Domingos G. P. Tanissa</cp:lastModifiedBy>
  <cp:revision>124</cp:revision>
  <dcterms:created xsi:type="dcterms:W3CDTF">2013-08-13T16:41:40Z</dcterms:created>
  <dcterms:modified xsi:type="dcterms:W3CDTF">2026-03-05T15:38:21Z</dcterms:modified>
</cp:coreProperties>
</file>