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5" r:id="rId2"/>
    <p:sldId id="257" r:id="rId3"/>
    <p:sldId id="258" r:id="rId4"/>
    <p:sldId id="267" r:id="rId5"/>
    <p:sldId id="263" r:id="rId6"/>
    <p:sldId id="260" r:id="rId7"/>
    <p:sldId id="259" r:id="rId8"/>
    <p:sldId id="276" r:id="rId9"/>
    <p:sldId id="273" r:id="rId10"/>
    <p:sldId id="261" r:id="rId11"/>
    <p:sldId id="262" r:id="rId12"/>
    <p:sldId id="266" r:id="rId13"/>
    <p:sldId id="269" r:id="rId14"/>
    <p:sldId id="271" r:id="rId15"/>
    <p:sldId id="272" r:id="rId16"/>
    <p:sldId id="300" r:id="rId17"/>
    <p:sldId id="281" r:id="rId18"/>
    <p:sldId id="277" r:id="rId19"/>
    <p:sldId id="278" r:id="rId20"/>
    <p:sldId id="280" r:id="rId21"/>
    <p:sldId id="291" r:id="rId22"/>
    <p:sldId id="301" r:id="rId23"/>
    <p:sldId id="292" r:id="rId24"/>
    <p:sldId id="293" r:id="rId25"/>
    <p:sldId id="294" r:id="rId26"/>
    <p:sldId id="288" r:id="rId27"/>
    <p:sldId id="295" r:id="rId28"/>
    <p:sldId id="298" r:id="rId29"/>
  </p:sldIdLst>
  <p:sldSz cx="9144000" cy="6858000" type="screen4x3"/>
  <p:notesSz cx="6769100" cy="9906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3300"/>
    <a:srgbClr val="CC6600"/>
    <a:srgbClr val="00A4DE"/>
    <a:srgbClr val="C46200"/>
    <a:srgbClr val="800000"/>
    <a:srgbClr val="FFFF99"/>
    <a:srgbClr val="FFFFCC"/>
    <a:srgbClr val="FCEAEA"/>
    <a:srgbClr val="FEE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0C624-DBFB-4D0A-8236-EAD1D28E8FFD}" v="1" dt="2022-05-19T09:01:09.620"/>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82948" autoAdjust="0"/>
  </p:normalViewPr>
  <p:slideViewPr>
    <p:cSldViewPr>
      <p:cViewPr varScale="1">
        <p:scale>
          <a:sx n="58" d="100"/>
          <a:sy n="58" d="100"/>
        </p:scale>
        <p:origin x="17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33277" cy="4953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34257" y="0"/>
            <a:ext cx="2933277" cy="495300"/>
          </a:xfrm>
          <a:prstGeom prst="rect">
            <a:avLst/>
          </a:prstGeom>
        </p:spPr>
        <p:txBody>
          <a:bodyPr vert="horz" lIns="91440" tIns="45720" rIns="91440" bIns="45720" rtlCol="0"/>
          <a:lstStyle>
            <a:lvl1pPr algn="r">
              <a:defRPr sz="1200"/>
            </a:lvl1pPr>
          </a:lstStyle>
          <a:p>
            <a:fld id="{E24E0D85-1A97-4659-AE9C-C3FD4C4AE3C8}" type="datetimeFigureOut">
              <a:rPr lang="pt-PT" smtClean="0"/>
              <a:pPr/>
              <a:t>30/09/2025</a:t>
            </a:fld>
            <a:endParaRPr lang="pt-PT"/>
          </a:p>
        </p:txBody>
      </p:sp>
      <p:sp>
        <p:nvSpPr>
          <p:cNvPr id="4" name="Marcador de Posição da Imagem do Diapositivo 3"/>
          <p:cNvSpPr>
            <a:spLocks noGrp="1" noRot="1" noChangeAspect="1"/>
          </p:cNvSpPr>
          <p:nvPr>
            <p:ph type="sldImg" idx="2"/>
          </p:nvPr>
        </p:nvSpPr>
        <p:spPr>
          <a:xfrm>
            <a:off x="908050" y="742950"/>
            <a:ext cx="4953000" cy="371475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76910" y="4705350"/>
            <a:ext cx="5415280" cy="4457700"/>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08981"/>
            <a:ext cx="2933277" cy="4953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34257" y="9408981"/>
            <a:ext cx="2933277" cy="495300"/>
          </a:xfrm>
          <a:prstGeom prst="rect">
            <a:avLst/>
          </a:prstGeom>
        </p:spPr>
        <p:txBody>
          <a:bodyPr vert="horz" lIns="91440" tIns="45720" rIns="91440" bIns="45720" rtlCol="0" anchor="b"/>
          <a:lstStyle>
            <a:lvl1pPr algn="r">
              <a:defRPr sz="1200"/>
            </a:lvl1pPr>
          </a:lstStyle>
          <a:p>
            <a:fld id="{21DEB7BB-A4A6-4B1F-8AE2-61C530DAECF4}" type="slidenum">
              <a:rPr lang="pt-PT" smtClean="0"/>
              <a:pPr/>
              <a:t>‹nº›</a:t>
            </a:fld>
            <a:endParaRPr lang="pt-PT"/>
          </a:p>
        </p:txBody>
      </p:sp>
    </p:spTree>
    <p:extLst>
      <p:ext uri="{BB962C8B-B14F-4D97-AF65-F5344CB8AC3E}">
        <p14:creationId xmlns:p14="http://schemas.microsoft.com/office/powerpoint/2010/main" val="306656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A7D3E953-4485-4487-9A86-5C2AD8F891DF}" type="slidenum">
              <a:rPr lang="pt-PT" smtClean="0"/>
              <a:t>1</a:t>
            </a:fld>
            <a:endParaRPr lang="pt-PT"/>
          </a:p>
        </p:txBody>
      </p:sp>
    </p:spTree>
    <p:extLst>
      <p:ext uri="{BB962C8B-B14F-4D97-AF65-F5344CB8AC3E}">
        <p14:creationId xmlns:p14="http://schemas.microsoft.com/office/powerpoint/2010/main" val="257382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10</a:t>
            </a:fld>
            <a:endParaRPr lang="pt-PT"/>
          </a:p>
        </p:txBody>
      </p:sp>
    </p:spTree>
    <p:extLst>
      <p:ext uri="{BB962C8B-B14F-4D97-AF65-F5344CB8AC3E}">
        <p14:creationId xmlns:p14="http://schemas.microsoft.com/office/powerpoint/2010/main" val="200091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11</a:t>
            </a:fld>
            <a:endParaRPr lang="pt-PT"/>
          </a:p>
        </p:txBody>
      </p:sp>
    </p:spTree>
    <p:extLst>
      <p:ext uri="{BB962C8B-B14F-4D97-AF65-F5344CB8AC3E}">
        <p14:creationId xmlns:p14="http://schemas.microsoft.com/office/powerpoint/2010/main" val="2801338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aseline="0" dirty="0"/>
          </a:p>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12</a:t>
            </a:fld>
            <a:endParaRPr lang="pt-PT"/>
          </a:p>
        </p:txBody>
      </p:sp>
    </p:spTree>
    <p:extLst>
      <p:ext uri="{BB962C8B-B14F-4D97-AF65-F5344CB8AC3E}">
        <p14:creationId xmlns:p14="http://schemas.microsoft.com/office/powerpoint/2010/main" val="124161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13</a:t>
            </a:fld>
            <a:endParaRPr lang="pt-PT"/>
          </a:p>
        </p:txBody>
      </p:sp>
    </p:spTree>
    <p:extLst>
      <p:ext uri="{BB962C8B-B14F-4D97-AF65-F5344CB8AC3E}">
        <p14:creationId xmlns:p14="http://schemas.microsoft.com/office/powerpoint/2010/main" val="3642705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14</a:t>
            </a:fld>
            <a:endParaRPr lang="pt-PT"/>
          </a:p>
        </p:txBody>
      </p:sp>
    </p:spTree>
    <p:extLst>
      <p:ext uri="{BB962C8B-B14F-4D97-AF65-F5344CB8AC3E}">
        <p14:creationId xmlns:p14="http://schemas.microsoft.com/office/powerpoint/2010/main" val="4230747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15</a:t>
            </a:fld>
            <a:endParaRPr lang="pt-PT"/>
          </a:p>
        </p:txBody>
      </p:sp>
    </p:spTree>
    <p:extLst>
      <p:ext uri="{BB962C8B-B14F-4D97-AF65-F5344CB8AC3E}">
        <p14:creationId xmlns:p14="http://schemas.microsoft.com/office/powerpoint/2010/main" val="395339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a:p>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16</a:t>
            </a:fld>
            <a:endParaRPr lang="pt-PT"/>
          </a:p>
        </p:txBody>
      </p:sp>
    </p:spTree>
    <p:extLst>
      <p:ext uri="{BB962C8B-B14F-4D97-AF65-F5344CB8AC3E}">
        <p14:creationId xmlns:p14="http://schemas.microsoft.com/office/powerpoint/2010/main" val="3476313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17</a:t>
            </a:fld>
            <a:endParaRPr lang="pt-PT"/>
          </a:p>
        </p:txBody>
      </p:sp>
    </p:spTree>
    <p:extLst>
      <p:ext uri="{BB962C8B-B14F-4D97-AF65-F5344CB8AC3E}">
        <p14:creationId xmlns:p14="http://schemas.microsoft.com/office/powerpoint/2010/main" val="62019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18</a:t>
            </a:fld>
            <a:endParaRPr lang="pt-PT"/>
          </a:p>
        </p:txBody>
      </p:sp>
    </p:spTree>
    <p:extLst>
      <p:ext uri="{BB962C8B-B14F-4D97-AF65-F5344CB8AC3E}">
        <p14:creationId xmlns:p14="http://schemas.microsoft.com/office/powerpoint/2010/main" val="252750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aseline="0"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19</a:t>
            </a:fld>
            <a:endParaRPr lang="pt-PT"/>
          </a:p>
        </p:txBody>
      </p:sp>
    </p:spTree>
    <p:extLst>
      <p:ext uri="{BB962C8B-B14F-4D97-AF65-F5344CB8AC3E}">
        <p14:creationId xmlns:p14="http://schemas.microsoft.com/office/powerpoint/2010/main" val="260699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solidFill>
                <a:srgbClr val="FF0000"/>
              </a:solidFill>
            </a:endParaRPr>
          </a:p>
        </p:txBody>
      </p:sp>
      <p:sp>
        <p:nvSpPr>
          <p:cNvPr id="4" name="Marcador de Posição do Número do Diapositivo 3"/>
          <p:cNvSpPr>
            <a:spLocks noGrp="1"/>
          </p:cNvSpPr>
          <p:nvPr>
            <p:ph type="sldNum" sz="quarter" idx="10"/>
          </p:nvPr>
        </p:nvSpPr>
        <p:spPr/>
        <p:txBody>
          <a:bodyPr/>
          <a:lstStyle/>
          <a:p>
            <a:fld id="{21DEB7BB-A4A6-4B1F-8AE2-61C530DAECF4}" type="slidenum">
              <a:rPr lang="pt-PT" smtClean="0"/>
              <a:pPr/>
              <a:t>2</a:t>
            </a:fld>
            <a:endParaRPr lang="pt-PT"/>
          </a:p>
        </p:txBody>
      </p:sp>
    </p:spTree>
    <p:extLst>
      <p:ext uri="{BB962C8B-B14F-4D97-AF65-F5344CB8AC3E}">
        <p14:creationId xmlns:p14="http://schemas.microsoft.com/office/powerpoint/2010/main" val="232903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aseline="0"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20</a:t>
            </a:fld>
            <a:endParaRPr lang="pt-PT"/>
          </a:p>
        </p:txBody>
      </p:sp>
    </p:spTree>
    <p:extLst>
      <p:ext uri="{BB962C8B-B14F-4D97-AF65-F5344CB8AC3E}">
        <p14:creationId xmlns:p14="http://schemas.microsoft.com/office/powerpoint/2010/main" val="48171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21DEB7BB-A4A6-4B1F-8AE2-61C530DAECF4}" type="slidenum">
              <a:rPr lang="pt-PT" smtClean="0"/>
              <a:pPr/>
              <a:t>21</a:t>
            </a:fld>
            <a:endParaRPr lang="pt-PT"/>
          </a:p>
        </p:txBody>
      </p:sp>
    </p:spTree>
    <p:extLst>
      <p:ext uri="{BB962C8B-B14F-4D97-AF65-F5344CB8AC3E}">
        <p14:creationId xmlns:p14="http://schemas.microsoft.com/office/powerpoint/2010/main" val="3244534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10"/>
          </p:nvPr>
        </p:nvSpPr>
        <p:spPr/>
        <p:txBody>
          <a:bodyPr/>
          <a:lstStyle/>
          <a:p>
            <a:fld id="{21DEB7BB-A4A6-4B1F-8AE2-61C530DAECF4}" type="slidenum">
              <a:rPr lang="pt-PT" smtClean="0"/>
              <a:pPr/>
              <a:t>22</a:t>
            </a:fld>
            <a:endParaRPr lang="pt-PT"/>
          </a:p>
        </p:txBody>
      </p:sp>
    </p:spTree>
    <p:extLst>
      <p:ext uri="{BB962C8B-B14F-4D97-AF65-F5344CB8AC3E}">
        <p14:creationId xmlns:p14="http://schemas.microsoft.com/office/powerpoint/2010/main" val="3521463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23</a:t>
            </a:fld>
            <a:endParaRPr lang="pt-PT"/>
          </a:p>
        </p:txBody>
      </p:sp>
    </p:spTree>
    <p:extLst>
      <p:ext uri="{BB962C8B-B14F-4D97-AF65-F5344CB8AC3E}">
        <p14:creationId xmlns:p14="http://schemas.microsoft.com/office/powerpoint/2010/main" val="348500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24</a:t>
            </a:fld>
            <a:endParaRPr lang="pt-PT"/>
          </a:p>
        </p:txBody>
      </p:sp>
    </p:spTree>
    <p:extLst>
      <p:ext uri="{BB962C8B-B14F-4D97-AF65-F5344CB8AC3E}">
        <p14:creationId xmlns:p14="http://schemas.microsoft.com/office/powerpoint/2010/main" val="2810047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25</a:t>
            </a:fld>
            <a:endParaRPr lang="pt-PT"/>
          </a:p>
        </p:txBody>
      </p:sp>
    </p:spTree>
    <p:extLst>
      <p:ext uri="{BB962C8B-B14F-4D97-AF65-F5344CB8AC3E}">
        <p14:creationId xmlns:p14="http://schemas.microsoft.com/office/powerpoint/2010/main" val="300172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26</a:t>
            </a:fld>
            <a:endParaRPr lang="pt-PT"/>
          </a:p>
        </p:txBody>
      </p:sp>
    </p:spTree>
    <p:extLst>
      <p:ext uri="{BB962C8B-B14F-4D97-AF65-F5344CB8AC3E}">
        <p14:creationId xmlns:p14="http://schemas.microsoft.com/office/powerpoint/2010/main" val="1304359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27</a:t>
            </a:fld>
            <a:endParaRPr lang="pt-PT"/>
          </a:p>
        </p:txBody>
      </p:sp>
    </p:spTree>
    <p:extLst>
      <p:ext uri="{BB962C8B-B14F-4D97-AF65-F5344CB8AC3E}">
        <p14:creationId xmlns:p14="http://schemas.microsoft.com/office/powerpoint/2010/main" val="330134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21DEB7BB-A4A6-4B1F-8AE2-61C530DAECF4}" type="slidenum">
              <a:rPr lang="pt-PT" smtClean="0"/>
              <a:pPr/>
              <a:t>28</a:t>
            </a:fld>
            <a:endParaRPr lang="pt-PT"/>
          </a:p>
        </p:txBody>
      </p:sp>
    </p:spTree>
    <p:extLst>
      <p:ext uri="{BB962C8B-B14F-4D97-AF65-F5344CB8AC3E}">
        <p14:creationId xmlns:p14="http://schemas.microsoft.com/office/powerpoint/2010/main" val="187048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3</a:t>
            </a:fld>
            <a:endParaRPr lang="pt-PT"/>
          </a:p>
        </p:txBody>
      </p:sp>
    </p:spTree>
    <p:extLst>
      <p:ext uri="{BB962C8B-B14F-4D97-AF65-F5344CB8AC3E}">
        <p14:creationId xmlns:p14="http://schemas.microsoft.com/office/powerpoint/2010/main" val="30840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4</a:t>
            </a:fld>
            <a:endParaRPr lang="pt-PT"/>
          </a:p>
        </p:txBody>
      </p:sp>
    </p:spTree>
    <p:extLst>
      <p:ext uri="{BB962C8B-B14F-4D97-AF65-F5344CB8AC3E}">
        <p14:creationId xmlns:p14="http://schemas.microsoft.com/office/powerpoint/2010/main" val="130650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5</a:t>
            </a:fld>
            <a:endParaRPr lang="pt-PT"/>
          </a:p>
        </p:txBody>
      </p:sp>
    </p:spTree>
    <p:extLst>
      <p:ext uri="{BB962C8B-B14F-4D97-AF65-F5344CB8AC3E}">
        <p14:creationId xmlns:p14="http://schemas.microsoft.com/office/powerpoint/2010/main" val="25616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6</a:t>
            </a:fld>
            <a:endParaRPr lang="pt-PT"/>
          </a:p>
        </p:txBody>
      </p:sp>
    </p:spTree>
    <p:extLst>
      <p:ext uri="{BB962C8B-B14F-4D97-AF65-F5344CB8AC3E}">
        <p14:creationId xmlns:p14="http://schemas.microsoft.com/office/powerpoint/2010/main" val="257545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7</a:t>
            </a:fld>
            <a:endParaRPr lang="pt-PT"/>
          </a:p>
        </p:txBody>
      </p:sp>
    </p:spTree>
    <p:extLst>
      <p:ext uri="{BB962C8B-B14F-4D97-AF65-F5344CB8AC3E}">
        <p14:creationId xmlns:p14="http://schemas.microsoft.com/office/powerpoint/2010/main" val="413782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8</a:t>
            </a:fld>
            <a:endParaRPr lang="pt-PT"/>
          </a:p>
        </p:txBody>
      </p:sp>
    </p:spTree>
    <p:extLst>
      <p:ext uri="{BB962C8B-B14F-4D97-AF65-F5344CB8AC3E}">
        <p14:creationId xmlns:p14="http://schemas.microsoft.com/office/powerpoint/2010/main" val="3321617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aseline="0" dirty="0"/>
          </a:p>
          <a:p>
            <a:endParaRPr lang="pt-PT" dirty="0"/>
          </a:p>
        </p:txBody>
      </p:sp>
      <p:sp>
        <p:nvSpPr>
          <p:cNvPr id="4" name="Slide Number Placeholder 3"/>
          <p:cNvSpPr>
            <a:spLocks noGrp="1"/>
          </p:cNvSpPr>
          <p:nvPr>
            <p:ph type="sldNum" sz="quarter" idx="10"/>
          </p:nvPr>
        </p:nvSpPr>
        <p:spPr/>
        <p:txBody>
          <a:bodyPr/>
          <a:lstStyle/>
          <a:p>
            <a:fld id="{21DEB7BB-A4A6-4B1F-8AE2-61C530DAECF4}" type="slidenum">
              <a:rPr lang="pt-PT" smtClean="0"/>
              <a:pPr/>
              <a:t>9</a:t>
            </a:fld>
            <a:endParaRPr lang="pt-PT"/>
          </a:p>
        </p:txBody>
      </p:sp>
    </p:spTree>
    <p:extLst>
      <p:ext uri="{BB962C8B-B14F-4D97-AF65-F5344CB8AC3E}">
        <p14:creationId xmlns:p14="http://schemas.microsoft.com/office/powerpoint/2010/main" val="28604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pt-PT"/>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116696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41964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2698231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179857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pt-PT"/>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4078681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370460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292920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146182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294152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pt-PT"/>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2915647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pt-PT"/>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PT"/>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77F24F-A8C7-4A2A-88A6-3FA35EF913D1}" type="datetimeFigureOut">
              <a:rPr lang="pt-PT" smtClean="0"/>
              <a:pPr/>
              <a:t>30/09/2025</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A95ACB-3C9F-492F-AE50-3EEC81AEBE1B}" type="slidenum">
              <a:rPr lang="pt-PT" smtClean="0"/>
              <a:pPr/>
              <a:t>‹nº›</a:t>
            </a:fld>
            <a:endParaRPr lang="pt-PT"/>
          </a:p>
        </p:txBody>
      </p:sp>
    </p:spTree>
    <p:extLst>
      <p:ext uri="{BB962C8B-B14F-4D97-AF65-F5344CB8AC3E}">
        <p14:creationId xmlns:p14="http://schemas.microsoft.com/office/powerpoint/2010/main" val="287688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77F24F-A8C7-4A2A-88A6-3FA35EF913D1}" type="datetimeFigureOut">
              <a:rPr lang="pt-PT" smtClean="0"/>
              <a:pPr/>
              <a:t>30/09/2025</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A95ACB-3C9F-492F-AE50-3EEC81AEBE1B}" type="slidenum">
              <a:rPr lang="pt-PT" smtClean="0"/>
              <a:pPr/>
              <a:t>‹nº›</a:t>
            </a:fld>
            <a:endParaRPr lang="pt-PT"/>
          </a:p>
        </p:txBody>
      </p:sp>
    </p:spTree>
    <p:extLst>
      <p:ext uri="{BB962C8B-B14F-4D97-AF65-F5344CB8AC3E}">
        <p14:creationId xmlns:p14="http://schemas.microsoft.com/office/powerpoint/2010/main" val="3026840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P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6.jpeg"/><Relationship Id="rId7"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image" Target="../media/image19.jpg"/><Relationship Id="rId9"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image" Target="../media/image6.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eg"/><Relationship Id="rId11" Type="http://schemas.openxmlformats.org/officeDocument/2006/relationships/image" Target="../media/image28.png"/><Relationship Id="rId5" Type="http://schemas.openxmlformats.org/officeDocument/2006/relationships/image" Target="../media/image24.jpeg"/><Relationship Id="rId10" Type="http://schemas.openxmlformats.org/officeDocument/2006/relationships/slide" Target="slide12.xml"/><Relationship Id="rId4" Type="http://schemas.openxmlformats.org/officeDocument/2006/relationships/notesSlide" Target="../notesSlides/notesSlide16.xml"/><Relationship Id="rId9"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3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12"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jpeg"/><Relationship Id="rId11" Type="http://schemas.openxmlformats.org/officeDocument/2006/relationships/image" Target="../media/image28.png"/><Relationship Id="rId5" Type="http://schemas.openxmlformats.org/officeDocument/2006/relationships/image" Target="../media/image35.jpeg"/><Relationship Id="rId10" Type="http://schemas.openxmlformats.org/officeDocument/2006/relationships/image" Target="../media/image6.jpeg"/><Relationship Id="rId4" Type="http://schemas.openxmlformats.org/officeDocument/2006/relationships/notesSlide" Target="../notesSlides/notesSlide20.xml"/><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3.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2E9DFC-562E-EE43-AF83-E12DA28F366B}"/>
              </a:ext>
            </a:extLst>
          </p:cNvPr>
          <p:cNvPicPr>
            <a:picLocks noChangeAspect="1"/>
          </p:cNvPicPr>
          <p:nvPr/>
        </p:nvPicPr>
        <p:blipFill>
          <a:blip r:embed="rId3"/>
          <a:srcRect/>
          <a:stretch/>
        </p:blipFill>
        <p:spPr>
          <a:xfrm>
            <a:off x="0" y="3661"/>
            <a:ext cx="9143995" cy="6854339"/>
          </a:xfrm>
          <a:prstGeom prst="rect">
            <a:avLst/>
          </a:prstGeom>
        </p:spPr>
      </p:pic>
      <p:sp>
        <p:nvSpPr>
          <p:cNvPr id="6" name="TextBox 5">
            <a:extLst>
              <a:ext uri="{FF2B5EF4-FFF2-40B4-BE49-F238E27FC236}">
                <a16:creationId xmlns:a16="http://schemas.microsoft.com/office/drawing/2014/main" id="{6EE25B0E-6004-D045-81CA-430765BBDC9E}"/>
              </a:ext>
            </a:extLst>
          </p:cNvPr>
          <p:cNvSpPr txBox="1"/>
          <p:nvPr/>
        </p:nvSpPr>
        <p:spPr>
          <a:xfrm>
            <a:off x="476327" y="3106976"/>
            <a:ext cx="8047635" cy="1383712"/>
          </a:xfrm>
          <a:prstGeom prst="rect">
            <a:avLst/>
          </a:prstGeom>
          <a:noFill/>
        </p:spPr>
        <p:txBody>
          <a:bodyPr wrap="square" rtlCol="0">
            <a:spAutoFit/>
          </a:bodyPr>
          <a:lstStyle/>
          <a:p>
            <a:pPr lvl="0" algn="ctr">
              <a:lnSpc>
                <a:spcPts val="5000"/>
              </a:lnSpc>
            </a:pPr>
            <a:r>
              <a:rPr lang="pt-PT" sz="5000" b="1" dirty="0">
                <a:solidFill>
                  <a:schemeClr val="bg1"/>
                </a:solidFill>
                <a:cs typeface="Arial" panose="020B0604020202020204" pitchFamily="34" charset="0"/>
              </a:rPr>
              <a:t>Uma mulher do seu </a:t>
            </a:r>
            <a:r>
              <a:rPr lang="pt-PT" sz="5000" b="1">
                <a:solidFill>
                  <a:schemeClr val="bg1"/>
                </a:solidFill>
                <a:cs typeface="Arial" panose="020B0604020202020204" pitchFamily="34" charset="0"/>
              </a:rPr>
              <a:t>tempo:</a:t>
            </a:r>
          </a:p>
          <a:p>
            <a:pPr lvl="0" algn="ctr">
              <a:lnSpc>
                <a:spcPts val="5000"/>
              </a:lnSpc>
            </a:pPr>
            <a:r>
              <a:rPr lang="pt-PT" sz="5000" b="1">
                <a:solidFill>
                  <a:schemeClr val="bg1"/>
                </a:solidFill>
                <a:cs typeface="Arial" panose="020B0604020202020204" pitchFamily="34" charset="0"/>
              </a:rPr>
              <a:t> </a:t>
            </a:r>
            <a:r>
              <a:rPr lang="pt-PT" sz="5000" b="1" dirty="0">
                <a:solidFill>
                  <a:schemeClr val="bg1"/>
                </a:solidFill>
                <a:cs typeface="Arial" panose="020B0604020202020204" pitchFamily="34" charset="0"/>
              </a:rPr>
              <a:t>a Marquesa de Alorna</a:t>
            </a:r>
            <a:endParaRPr lang="en-GB" sz="5000" b="1" dirty="0">
              <a:solidFill>
                <a:schemeClr val="bg1"/>
              </a:solidFill>
              <a:cs typeface="Arial" panose="020B0604020202020204" pitchFamily="34" charset="0"/>
            </a:endParaRPr>
          </a:p>
        </p:txBody>
      </p:sp>
    </p:spTree>
    <p:extLst>
      <p:ext uri="{BB962C8B-B14F-4D97-AF65-F5344CB8AC3E}">
        <p14:creationId xmlns:p14="http://schemas.microsoft.com/office/powerpoint/2010/main" val="79206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alorna almeirim.jpg"/>
          <p:cNvPicPr>
            <a:picLocks noChangeAspect="1"/>
          </p:cNvPicPr>
          <p:nvPr/>
        </p:nvPicPr>
        <p:blipFill>
          <a:blip r:embed="rId3" cstate="print">
            <a:lum contrast="10000"/>
          </a:blip>
          <a:stretch>
            <a:fillRect/>
          </a:stretch>
        </p:blipFill>
        <p:spPr>
          <a:xfrm>
            <a:off x="1403648" y="1835508"/>
            <a:ext cx="6408712" cy="4257788"/>
          </a:xfrm>
          <a:prstGeom prst="rect">
            <a:avLst/>
          </a:prstGeom>
          <a:ln>
            <a:noFill/>
          </a:ln>
          <a:effectLst>
            <a:outerShdw blurRad="190500" dist="508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CaixaDeTexto 5"/>
          <p:cNvSpPr txBox="1"/>
          <p:nvPr/>
        </p:nvSpPr>
        <p:spPr>
          <a:xfrm>
            <a:off x="935596" y="1172816"/>
            <a:ext cx="7380820"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pt-PT" sz="1200" b="1" dirty="0">
                <a:solidFill>
                  <a:schemeClr val="bg1"/>
                </a:solidFill>
                <a:latin typeface="Arial" panose="020B0604020202020204" pitchFamily="34" charset="0"/>
                <a:cs typeface="Arial" panose="020B0604020202020204" pitchFamily="34" charset="0"/>
              </a:rPr>
              <a:t>A família Alorna saiu do cativeiro após a morte de D. José e o afastamento do Marquês de Pombal. </a:t>
            </a:r>
          </a:p>
        </p:txBody>
      </p:sp>
      <p:sp>
        <p:nvSpPr>
          <p:cNvPr id="8" name="CaixaDeTexto 7"/>
          <p:cNvSpPr txBox="1"/>
          <p:nvPr/>
        </p:nvSpPr>
        <p:spPr>
          <a:xfrm>
            <a:off x="1403648" y="6135107"/>
            <a:ext cx="6408712" cy="246221"/>
          </a:xfrm>
          <a:prstGeom prst="rect">
            <a:avLst/>
          </a:prstGeom>
          <a:noFill/>
        </p:spPr>
        <p:txBody>
          <a:bodyPr wrap="square" rtlCol="0">
            <a:spAutoFit/>
          </a:bodyPr>
          <a:lstStyle/>
          <a:p>
            <a:r>
              <a:rPr lang="pt-PT" sz="1000" b="1" dirty="0">
                <a:solidFill>
                  <a:srgbClr val="663300"/>
                </a:solidFill>
                <a:latin typeface="Calibri" panose="020F0502020204030204" pitchFamily="34" charset="0"/>
              </a:rPr>
              <a:t>Quinta de Alorna em Almeirim, residência dos marqueses depois da sua libertação. </a:t>
            </a:r>
            <a:endParaRPr lang="pt-PT" sz="1000" dirty="0">
              <a:solidFill>
                <a:srgbClr val="663300"/>
              </a:solidFill>
              <a:latin typeface="Calibri" panose="020F0502020204030204" pitchFamily="34" charset="0"/>
            </a:endParaRPr>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4155226" y="3385061"/>
            <a:ext cx="652743" cy="400110"/>
          </a:xfrm>
          <a:prstGeom prst="rect">
            <a:avLst/>
          </a:prstGeom>
          <a:noFill/>
        </p:spPr>
        <p:txBody>
          <a:bodyPr wrap="square" rtlCol="0">
            <a:spAutoFit/>
          </a:bodyPr>
          <a:lstStyle/>
          <a:p>
            <a:r>
              <a:rPr lang="pt-PT" sz="2000" b="1" dirty="0">
                <a:solidFill>
                  <a:srgbClr val="663300"/>
                </a:solidFill>
                <a:latin typeface="Arial Narrow" pitchFamily="34" charset="0"/>
              </a:rPr>
              <a:t>1779</a:t>
            </a:r>
          </a:p>
        </p:txBody>
      </p:sp>
      <p:pic>
        <p:nvPicPr>
          <p:cNvPr id="22530" name="Picture 2" descr="http://upload.wikimedia.org/wikipedia/commons/3/39/Alcipe_-_Auto-Retrato.jpg"/>
          <p:cNvPicPr>
            <a:picLocks noChangeAspect="1" noChangeArrowheads="1"/>
          </p:cNvPicPr>
          <p:nvPr/>
        </p:nvPicPr>
        <p:blipFill>
          <a:blip r:embed="rId3" cstate="print"/>
          <a:srcRect/>
          <a:stretch>
            <a:fillRect/>
          </a:stretch>
        </p:blipFill>
        <p:spPr bwMode="auto">
          <a:xfrm>
            <a:off x="924795" y="1484784"/>
            <a:ext cx="2783109" cy="3506279"/>
          </a:xfrm>
          <a:prstGeom prst="ellipse">
            <a:avLst/>
          </a:prstGeom>
          <a:ln w="63500" cap="rnd">
            <a:solidFill>
              <a:srgbClr val="333333"/>
            </a:solidFill>
          </a:ln>
          <a:effectLst>
            <a:outerShdw blurRad="596900" dist="228600" dir="5400000" sx="31000" sy="31000" rotWithShape="0">
              <a:srgbClr val="000000">
                <a:alpha val="23000"/>
              </a:srgbClr>
            </a:outerShdw>
          </a:effectLst>
          <a:scene3d>
            <a:camera prst="orthographicFront"/>
            <a:lightRig rig="contrasting" dir="t">
              <a:rot lat="0" lon="0" rev="3000000"/>
            </a:lightRig>
          </a:scene3d>
          <a:sp3d contourW="7620">
            <a:bevelT w="95250" h="31750"/>
            <a:contourClr>
              <a:srgbClr val="333333"/>
            </a:contourClr>
          </a:sp3d>
        </p:spPr>
      </p:pic>
      <p:pic>
        <p:nvPicPr>
          <p:cNvPr id="22532" name="Picture 4" descr="http://upload.wikimedia.org/wikipedia/commons/e/e9/Pedro_oyenhausen%2C_marques_de_alorna.JPG"/>
          <p:cNvPicPr>
            <a:picLocks noChangeAspect="1" noChangeArrowheads="1"/>
          </p:cNvPicPr>
          <p:nvPr/>
        </p:nvPicPr>
        <p:blipFill>
          <a:blip r:embed="rId4" cstate="print"/>
          <a:srcRect/>
          <a:stretch>
            <a:fillRect/>
          </a:stretch>
        </p:blipFill>
        <p:spPr bwMode="auto">
          <a:xfrm>
            <a:off x="5152744" y="1484784"/>
            <a:ext cx="2803632" cy="35283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2" name="Conexão recta 11"/>
          <p:cNvCxnSpPr>
            <a:stCxn id="9" idx="2"/>
          </p:cNvCxnSpPr>
          <p:nvPr/>
        </p:nvCxnSpPr>
        <p:spPr>
          <a:xfrm flipH="1">
            <a:off x="4481597" y="3785171"/>
            <a:ext cx="1" cy="2264186"/>
          </a:xfrm>
          <a:prstGeom prst="line">
            <a:avLst/>
          </a:prstGeom>
        </p:spPr>
        <p:style>
          <a:lnRef idx="1">
            <a:schemeClr val="dk1"/>
          </a:lnRef>
          <a:fillRef idx="0">
            <a:schemeClr val="dk1"/>
          </a:fillRef>
          <a:effectRef idx="0">
            <a:schemeClr val="dk1"/>
          </a:effectRef>
          <a:fontRef idx="minor">
            <a:schemeClr val="tx1"/>
          </a:fontRef>
        </p:style>
      </p:cxnSp>
      <p:cxnSp>
        <p:nvCxnSpPr>
          <p:cNvPr id="14" name="Conexão recta 13"/>
          <p:cNvCxnSpPr/>
          <p:nvPr/>
        </p:nvCxnSpPr>
        <p:spPr>
          <a:xfrm>
            <a:off x="827584" y="6093296"/>
            <a:ext cx="7272808" cy="0"/>
          </a:xfrm>
          <a:prstGeom prst="line">
            <a:avLst/>
          </a:prstGeom>
        </p:spPr>
        <p:style>
          <a:lnRef idx="1">
            <a:schemeClr val="dk1"/>
          </a:lnRef>
          <a:fillRef idx="0">
            <a:schemeClr val="dk1"/>
          </a:fillRef>
          <a:effectRef idx="0">
            <a:schemeClr val="dk1"/>
          </a:effectRef>
          <a:fontRef idx="minor">
            <a:schemeClr val="tx1"/>
          </a:fontRef>
        </p:style>
      </p:cxnSp>
      <p:sp>
        <p:nvSpPr>
          <p:cNvPr id="19" name="Rectângulo 18"/>
          <p:cNvSpPr/>
          <p:nvPr/>
        </p:nvSpPr>
        <p:spPr>
          <a:xfrm>
            <a:off x="412036" y="6237311"/>
            <a:ext cx="1351652"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none">
            <a:spAutoFit/>
          </a:bodyPr>
          <a:lstStyle/>
          <a:p>
            <a:r>
              <a:rPr lang="pt-PT" sz="1200" dirty="0">
                <a:solidFill>
                  <a:schemeClr val="bg1"/>
                </a:solidFill>
                <a:latin typeface="Arial" panose="020B0604020202020204" pitchFamily="34" charset="0"/>
                <a:cs typeface="Arial" panose="020B0604020202020204" pitchFamily="34" charset="0"/>
              </a:rPr>
              <a:t>Leonor Benedita </a:t>
            </a:r>
          </a:p>
        </p:txBody>
      </p:sp>
      <p:sp>
        <p:nvSpPr>
          <p:cNvPr id="20" name="Rectângulo 19"/>
          <p:cNvSpPr/>
          <p:nvPr/>
        </p:nvSpPr>
        <p:spPr>
          <a:xfrm>
            <a:off x="2180684" y="6237312"/>
            <a:ext cx="1095172"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none">
            <a:spAutoFit/>
          </a:bodyPr>
          <a:lstStyle/>
          <a:p>
            <a:r>
              <a:rPr lang="pt-PT" sz="1200" dirty="0">
                <a:solidFill>
                  <a:schemeClr val="bg1"/>
                </a:solidFill>
                <a:latin typeface="Arial" panose="020B0604020202020204" pitchFamily="34" charset="0"/>
                <a:cs typeface="Arial" panose="020B0604020202020204" pitchFamily="34" charset="0"/>
              </a:rPr>
              <a:t>Juliana Maria</a:t>
            </a:r>
          </a:p>
        </p:txBody>
      </p:sp>
      <p:sp>
        <p:nvSpPr>
          <p:cNvPr id="21" name="Rectângulo 20"/>
          <p:cNvSpPr/>
          <p:nvPr/>
        </p:nvSpPr>
        <p:spPr>
          <a:xfrm>
            <a:off x="3655729" y="6237312"/>
            <a:ext cx="1276311"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none">
            <a:spAutoFit/>
          </a:bodyPr>
          <a:lstStyle/>
          <a:p>
            <a:r>
              <a:rPr lang="pt-PT" sz="1200" dirty="0">
                <a:solidFill>
                  <a:schemeClr val="bg1"/>
                </a:solidFill>
                <a:latin typeface="Arial" panose="020B0604020202020204" pitchFamily="34" charset="0"/>
                <a:cs typeface="Arial" panose="020B0604020202020204" pitchFamily="34" charset="0"/>
              </a:rPr>
              <a:t>Maria Francisca</a:t>
            </a:r>
          </a:p>
        </p:txBody>
      </p:sp>
      <p:sp>
        <p:nvSpPr>
          <p:cNvPr id="22" name="Rectângulo 21"/>
          <p:cNvSpPr/>
          <p:nvPr/>
        </p:nvSpPr>
        <p:spPr>
          <a:xfrm>
            <a:off x="5222907" y="6237312"/>
            <a:ext cx="933269"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none">
            <a:spAutoFit/>
          </a:bodyPr>
          <a:lstStyle/>
          <a:p>
            <a:r>
              <a:rPr lang="pt-PT" sz="1200" dirty="0">
                <a:solidFill>
                  <a:schemeClr val="bg1"/>
                </a:solidFill>
                <a:latin typeface="Arial" panose="020B0604020202020204" pitchFamily="34" charset="0"/>
                <a:cs typeface="Arial" panose="020B0604020202020204" pitchFamily="34" charset="0"/>
              </a:rPr>
              <a:t>Henriqueta</a:t>
            </a:r>
          </a:p>
        </p:txBody>
      </p:sp>
      <p:sp>
        <p:nvSpPr>
          <p:cNvPr id="23" name="Rectângulo 22"/>
          <p:cNvSpPr/>
          <p:nvPr/>
        </p:nvSpPr>
        <p:spPr>
          <a:xfrm>
            <a:off x="7784739" y="6237312"/>
            <a:ext cx="963725" cy="276999"/>
          </a:xfrm>
          <a:prstGeom prst="rect">
            <a:avLst/>
          </a:prstGeom>
          <a:solidFill>
            <a:srgbClr val="00A4DE"/>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pt-PT" sz="1200" b="1" dirty="0">
                <a:solidFill>
                  <a:schemeClr val="bg1"/>
                </a:solidFill>
                <a:latin typeface="Arial" panose="020B0604020202020204" pitchFamily="34" charset="0"/>
                <a:cs typeface="Arial" panose="020B0604020202020204" pitchFamily="34" charset="0"/>
              </a:rPr>
              <a:t>E outros…</a:t>
            </a:r>
          </a:p>
        </p:txBody>
      </p:sp>
      <p:sp>
        <p:nvSpPr>
          <p:cNvPr id="16" name="CaixaDeTexto 15"/>
          <p:cNvSpPr txBox="1"/>
          <p:nvPr/>
        </p:nvSpPr>
        <p:spPr>
          <a:xfrm>
            <a:off x="179512" y="908720"/>
            <a:ext cx="8748464" cy="276999"/>
          </a:xfrm>
          <a:prstGeom prst="rect">
            <a:avLst/>
          </a:prstGeom>
          <a:solidFill>
            <a:srgbClr val="00B0F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pt-PT" sz="1200" b="1" dirty="0">
                <a:solidFill>
                  <a:schemeClr val="bg1"/>
                </a:solidFill>
                <a:latin typeface="Arial" panose="020B0604020202020204" pitchFamily="34" charset="0"/>
                <a:cs typeface="Arial" panose="020B0604020202020204" pitchFamily="34" charset="0"/>
              </a:rPr>
              <a:t>Em 1779, D. Leonor casa contra a vontade do pai que, desgostoso, não comparece ao casamento</a:t>
            </a:r>
          </a:p>
        </p:txBody>
      </p:sp>
      <p:sp>
        <p:nvSpPr>
          <p:cNvPr id="18" name="Rectângulo 17"/>
          <p:cNvSpPr/>
          <p:nvPr/>
        </p:nvSpPr>
        <p:spPr>
          <a:xfrm>
            <a:off x="6450123" y="6237310"/>
            <a:ext cx="1002197" cy="276999"/>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none">
            <a:spAutoFit/>
          </a:bodyPr>
          <a:lstStyle/>
          <a:p>
            <a:r>
              <a:rPr lang="pt-PT" sz="1200" dirty="0">
                <a:solidFill>
                  <a:schemeClr val="bg1"/>
                </a:solidFill>
                <a:latin typeface="Arial" panose="020B0604020202020204" pitchFamily="34" charset="0"/>
                <a:cs typeface="Arial" panose="020B0604020202020204" pitchFamily="34" charset="0"/>
              </a:rPr>
              <a:t>João Carlos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99" y="2848917"/>
            <a:ext cx="690769" cy="504156"/>
          </a:xfrm>
          <a:prstGeom prst="rect">
            <a:avLst/>
          </a:prstGeom>
        </p:spPr>
      </p:pic>
      <p:pic>
        <p:nvPicPr>
          <p:cNvPr id="24"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3" name="Marcador de Posição de Conteúdo 2"/>
          <p:cNvSpPr>
            <a:spLocks noGrp="1"/>
          </p:cNvSpPr>
          <p:nvPr>
            <p:ph idx="1"/>
          </p:nvPr>
        </p:nvSpPr>
        <p:spPr>
          <a:xfrm>
            <a:off x="5510444" y="5180859"/>
            <a:ext cx="2088232" cy="792088"/>
          </a:xfr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a:noAutofit/>
          </a:bodyPr>
          <a:lstStyle/>
          <a:p>
            <a:pPr marL="3175" indent="11113">
              <a:buNone/>
            </a:pPr>
            <a:r>
              <a:rPr lang="pt-PT" sz="1200" dirty="0">
                <a:solidFill>
                  <a:schemeClr val="bg1"/>
                </a:solidFill>
                <a:latin typeface="Arial" panose="020B0604020202020204" pitchFamily="34" charset="0"/>
                <a:cs typeface="Arial" panose="020B0604020202020204" pitchFamily="34" charset="0"/>
              </a:rPr>
              <a:t>Carlos Augusto, conde de </a:t>
            </a:r>
            <a:r>
              <a:rPr lang="pt-PT" sz="1200" dirty="0" err="1">
                <a:solidFill>
                  <a:schemeClr val="bg1"/>
                </a:solidFill>
                <a:latin typeface="Arial" panose="020B0604020202020204" pitchFamily="34" charset="0"/>
                <a:cs typeface="Arial" panose="020B0604020202020204" pitchFamily="34" charset="0"/>
              </a:rPr>
              <a:t>Oyenhausen-Gravenburg</a:t>
            </a:r>
            <a:r>
              <a:rPr lang="pt-PT" sz="1200" dirty="0">
                <a:solidFill>
                  <a:schemeClr val="bg1"/>
                </a:solidFill>
                <a:latin typeface="Arial" panose="020B0604020202020204" pitchFamily="34" charset="0"/>
                <a:cs typeface="Arial" panose="020B0604020202020204" pitchFamily="34" charset="0"/>
              </a:rPr>
              <a:t>. Fundação das Casas Fronteira e Alorna </a:t>
            </a:r>
          </a:p>
        </p:txBody>
      </p:sp>
      <p:sp>
        <p:nvSpPr>
          <p:cNvPr id="5" name="Rectângulo 4"/>
          <p:cNvSpPr/>
          <p:nvPr/>
        </p:nvSpPr>
        <p:spPr>
          <a:xfrm>
            <a:off x="1208148" y="5141950"/>
            <a:ext cx="1995700" cy="830997"/>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200" dirty="0">
                <a:solidFill>
                  <a:schemeClr val="bg1"/>
                </a:solidFill>
                <a:latin typeface="Arial" panose="020B0604020202020204" pitchFamily="34" charset="0"/>
                <a:cs typeface="Arial" panose="020B0604020202020204" pitchFamily="34" charset="0"/>
              </a:rPr>
              <a:t>Marquesa de Alorna, autorretrato. Museu de Arte de São Paulo Assis Chateaubriand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fade">
                                      <p:cBhvr>
                                        <p:cTn id="13" dur="500"/>
                                        <p:tgtEl>
                                          <p:spTgt spid="225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P spid="20" grpId="0" animBg="1"/>
      <p:bldP spid="21" grpId="0" animBg="1"/>
      <p:bldP spid="22" grpId="0" animBg="1"/>
      <p:bldP spid="23" grpId="0" animBg="1"/>
      <p:bldP spid="16" grpId="0" animBg="1"/>
      <p:bldP spid="18" grpId="0" animBg="1"/>
      <p:bldP spid="3" grpId="0" build="p"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9592" y="1431680"/>
            <a:ext cx="6884437" cy="516229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4"/>
          <p:cNvGrpSpPr/>
          <p:nvPr/>
        </p:nvGrpSpPr>
        <p:grpSpPr>
          <a:xfrm>
            <a:off x="3995936" y="3132727"/>
            <a:ext cx="224265" cy="224265"/>
            <a:chOff x="1660508" y="1280302"/>
            <a:chExt cx="224265" cy="224265"/>
          </a:xfrm>
        </p:grpSpPr>
        <p:sp>
          <p:nvSpPr>
            <p:cNvPr id="16" name="Oval 1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9" descr="pixel_hand.png">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19" name="Group 14"/>
          <p:cNvGrpSpPr/>
          <p:nvPr/>
        </p:nvGrpSpPr>
        <p:grpSpPr>
          <a:xfrm>
            <a:off x="1619672" y="4869160"/>
            <a:ext cx="224265" cy="224265"/>
            <a:chOff x="1660508" y="1280302"/>
            <a:chExt cx="224265" cy="224265"/>
          </a:xfrm>
        </p:grpSpPr>
        <p:sp>
          <p:nvSpPr>
            <p:cNvPr id="20" name="Oval 1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9" descr="pixel_hand.png">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22" name="Group 14"/>
          <p:cNvGrpSpPr/>
          <p:nvPr/>
        </p:nvGrpSpPr>
        <p:grpSpPr>
          <a:xfrm>
            <a:off x="3491880" y="6165304"/>
            <a:ext cx="224265" cy="224265"/>
            <a:chOff x="1660508" y="1280302"/>
            <a:chExt cx="224265" cy="224265"/>
          </a:xfrm>
        </p:grpSpPr>
        <p:sp>
          <p:nvSpPr>
            <p:cNvPr id="23" name="Oval 22"/>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9" descr="pixel_hand.png">
              <a:hlinkClick r:id="rId8"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25" name="Group 14"/>
          <p:cNvGrpSpPr/>
          <p:nvPr/>
        </p:nvGrpSpPr>
        <p:grpSpPr>
          <a:xfrm>
            <a:off x="4860032" y="3788562"/>
            <a:ext cx="224265" cy="224265"/>
            <a:chOff x="1660508" y="1280302"/>
            <a:chExt cx="224265" cy="224265"/>
          </a:xfrm>
        </p:grpSpPr>
        <p:sp>
          <p:nvSpPr>
            <p:cNvPr id="26" name="Oval 2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9" descr="pixel_hand.png">
              <a:hlinkClick r:id="rId9"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grpSp>
        <p:nvGrpSpPr>
          <p:cNvPr id="28" name="Group 14"/>
          <p:cNvGrpSpPr/>
          <p:nvPr/>
        </p:nvGrpSpPr>
        <p:grpSpPr>
          <a:xfrm>
            <a:off x="6228184" y="3225076"/>
            <a:ext cx="224265" cy="224265"/>
            <a:chOff x="1660508" y="1280302"/>
            <a:chExt cx="224265" cy="224265"/>
          </a:xfrm>
        </p:grpSpPr>
        <p:sp>
          <p:nvSpPr>
            <p:cNvPr id="29" name="Oval 28"/>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9" descr="pixel_hand.png">
              <a:hlinkClick r:id="rId10"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sp>
        <p:nvSpPr>
          <p:cNvPr id="35" name="CaixaDeTexto 34"/>
          <p:cNvSpPr txBox="1"/>
          <p:nvPr/>
        </p:nvSpPr>
        <p:spPr>
          <a:xfrm>
            <a:off x="561390" y="786431"/>
            <a:ext cx="8136904" cy="276999"/>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pt-PT" sz="1200" b="1" dirty="0">
                <a:latin typeface="Arial" pitchFamily="34" charset="0"/>
                <a:cs typeface="Arial" pitchFamily="34" charset="0"/>
              </a:rPr>
              <a:t>A marquesa viajou pela Europa e viveu no estrangeiro, frequentando as cortes ilustradas da época.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ixaDeTexto 1"/>
          <p:cNvSpPr txBox="1"/>
          <p:nvPr/>
        </p:nvSpPr>
        <p:spPr>
          <a:xfrm>
            <a:off x="2502024" y="2060848"/>
            <a:ext cx="6048672" cy="3200876"/>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b="1" dirty="0">
                <a:solidFill>
                  <a:schemeClr val="bg1"/>
                </a:solidFill>
                <a:latin typeface="Arial" panose="020B0604020202020204" pitchFamily="34" charset="0"/>
                <a:cs typeface="Arial" panose="020B0604020202020204" pitchFamily="34" charset="0"/>
              </a:rPr>
              <a:t>D. Maria I de Portugal</a:t>
            </a:r>
          </a:p>
          <a:p>
            <a:endParaRPr lang="pt-PT" sz="2000" b="1" dirty="0">
              <a:solidFill>
                <a:schemeClr val="bg1"/>
              </a:solidFill>
              <a:latin typeface="Arial" panose="020B0604020202020204" pitchFamily="34" charset="0"/>
              <a:cs typeface="Arial" panose="020B0604020202020204" pitchFamily="34" charset="0"/>
            </a:endParaRPr>
          </a:p>
          <a:p>
            <a:pPr lvl="0">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 Apoiou o casamento de D. Leonor  contra a vontade do pai. A  própria rainha e seu marido,  o rei  D. Pedro III, foram os padrinhos do matrimónio.</a:t>
            </a:r>
          </a:p>
          <a:p>
            <a:pPr lvl="0">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Armou o noivo como  cavaleiro da Ordem de Cristo, em cerimónia solene perante toda a corte. </a:t>
            </a:r>
          </a:p>
          <a:p>
            <a:pPr>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lvl="0">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Nomeou Carlos Augusto, conde de </a:t>
            </a:r>
            <a:r>
              <a:rPr lang="pt-PT" sz="1200" b="1" dirty="0" err="1">
                <a:solidFill>
                  <a:schemeClr val="bg1"/>
                </a:solidFill>
                <a:latin typeface="Arial" panose="020B0604020202020204" pitchFamily="34" charset="0"/>
                <a:cs typeface="Arial" panose="020B0604020202020204" pitchFamily="34" charset="0"/>
              </a:rPr>
              <a:t>Oyenhausen</a:t>
            </a:r>
            <a:r>
              <a:rPr lang="pt-PT" sz="1200" b="1" dirty="0">
                <a:solidFill>
                  <a:schemeClr val="bg1"/>
                </a:solidFill>
                <a:latin typeface="Arial" panose="020B0604020202020204" pitchFamily="34" charset="0"/>
                <a:cs typeface="Arial" panose="020B0604020202020204" pitchFamily="34" charset="0"/>
              </a:rPr>
              <a:t>, comandante do 6.º Regimento de Infantaria, no Porto, onde nasceu a primeira filha , Leonor Benedita.</a:t>
            </a:r>
          </a:p>
          <a:p>
            <a:pPr lvl="0">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Nomeou, em 1780, o conde de </a:t>
            </a:r>
            <a:r>
              <a:rPr lang="pt-PT" sz="1200" b="1" dirty="0" err="1">
                <a:solidFill>
                  <a:schemeClr val="bg1"/>
                </a:solidFill>
                <a:latin typeface="Arial" panose="020B0604020202020204" pitchFamily="34" charset="0"/>
                <a:cs typeface="Arial" panose="020B0604020202020204" pitchFamily="34" charset="0"/>
              </a:rPr>
              <a:t>Oyenhausen</a:t>
            </a:r>
            <a:r>
              <a:rPr lang="pt-PT" sz="1200" b="1" dirty="0">
                <a:solidFill>
                  <a:schemeClr val="bg1"/>
                </a:solidFill>
                <a:latin typeface="Arial" panose="020B0604020202020204" pitchFamily="34" charset="0"/>
                <a:cs typeface="Arial" panose="020B0604020202020204" pitchFamily="34" charset="0"/>
              </a:rPr>
              <a:t> como ministro plenipotenciário para a corte de Viena. No caminho, o casal  demorou-se nas cortes de Espanha e de França.</a:t>
            </a:r>
          </a:p>
          <a:p>
            <a:endParaRPr lang="pt-PT" sz="2000" b="1" dirty="0">
              <a:solidFill>
                <a:srgbClr val="663300"/>
              </a:solidFill>
              <a:latin typeface="Arial" panose="020B0604020202020204" pitchFamily="34" charset="0"/>
              <a:cs typeface="Arial" panose="020B0604020202020204" pitchFamily="34" charset="0"/>
            </a:endParaRPr>
          </a:p>
        </p:txBody>
      </p:sp>
      <p:pic>
        <p:nvPicPr>
          <p:cNvPr id="25602" name="Picture 2" descr="http://www.ezimut.com/wp-content/uploads/2011/05/DMariaI.jpg"/>
          <p:cNvPicPr>
            <a:picLocks noChangeAspect="1" noChangeArrowheads="1"/>
          </p:cNvPicPr>
          <p:nvPr/>
        </p:nvPicPr>
        <p:blipFill rotWithShape="1">
          <a:blip r:embed="rId3" cstate="print">
            <a:lum bright="-3000" contrast="5000"/>
          </a:blip>
          <a:srcRect l="4999" r="10001" b="11947"/>
          <a:stretch/>
        </p:blipFill>
        <p:spPr bwMode="auto">
          <a:xfrm>
            <a:off x="467544" y="2276872"/>
            <a:ext cx="1752258" cy="2279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1"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5536" y="2245440"/>
            <a:ext cx="1853983" cy="24797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2"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
        <p:nvSpPr>
          <p:cNvPr id="14" name="CaixaDeTexto 13"/>
          <p:cNvSpPr txBox="1"/>
          <p:nvPr/>
        </p:nvSpPr>
        <p:spPr>
          <a:xfrm>
            <a:off x="2502024" y="2405787"/>
            <a:ext cx="6390456" cy="2031325"/>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b="1" dirty="0">
                <a:solidFill>
                  <a:schemeClr val="bg1"/>
                </a:solidFill>
                <a:latin typeface="Arial" panose="020B0604020202020204" pitchFamily="34" charset="0"/>
                <a:cs typeface="Arial" panose="020B0604020202020204" pitchFamily="34" charset="0"/>
              </a:rPr>
              <a:t>Carlos III de Espanha, rei de Nápoles e duque de Parma</a:t>
            </a:r>
          </a:p>
          <a:p>
            <a:pPr lvl="0"/>
            <a:endParaRPr lang="pt-PT" sz="1200" b="1" dirty="0">
              <a:solidFill>
                <a:schemeClr val="bg1"/>
              </a:solidFill>
              <a:latin typeface="Arial" panose="020B0604020202020204" pitchFamily="34" charset="0"/>
              <a:cs typeface="Arial" panose="020B0604020202020204" pitchFamily="34" charset="0"/>
            </a:endParaRPr>
          </a:p>
          <a:p>
            <a:pPr>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Foi um déspota iluminado. Estimulou o debate sobre as ideias ilustradas entre os intelectuais do reino, protegeu as ciências e as artes.</a:t>
            </a:r>
          </a:p>
          <a:p>
            <a:pPr>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De acordo com os ideais iluministas, procurou modernizar a Espanha, levando a cabo reformas profundas, as reformas </a:t>
            </a:r>
            <a:r>
              <a:rPr lang="pt-PT" sz="1200" b="1" dirty="0" err="1">
                <a:solidFill>
                  <a:schemeClr val="bg1"/>
                </a:solidFill>
                <a:latin typeface="Arial" panose="020B0604020202020204" pitchFamily="34" charset="0"/>
                <a:cs typeface="Arial" panose="020B0604020202020204" pitchFamily="34" charset="0"/>
              </a:rPr>
              <a:t>bourbónicas</a:t>
            </a:r>
            <a:r>
              <a:rPr lang="pt-PT" sz="1200" b="1" dirty="0">
                <a:solidFill>
                  <a:schemeClr val="bg1"/>
                </a:solidFill>
                <a:latin typeface="Arial" panose="020B0604020202020204" pitchFamily="34" charset="0"/>
                <a:cs typeface="Arial" panose="020B0604020202020204" pitchFamily="34" charset="0"/>
              </a:rPr>
              <a:t>.</a:t>
            </a:r>
          </a:p>
          <a:p>
            <a:pPr>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lvl="0">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 Recebeu D. Leonor e seu marido na viagem para a Áustria, em 1780</a:t>
            </a:r>
          </a:p>
          <a:p>
            <a:pPr lvl="0">
              <a:buFont typeface="Arial" pitchFamily="34" charset="0"/>
              <a:buChar char="•"/>
            </a:pPr>
            <a:endParaRPr lang="pt-PT" sz="1200" b="1" dirty="0">
              <a:solidFill>
                <a:srgbClr val="9933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ângulo 10"/>
          <p:cNvSpPr/>
          <p:nvPr/>
        </p:nvSpPr>
        <p:spPr>
          <a:xfrm>
            <a:off x="5265355" y="5517232"/>
            <a:ext cx="2330980" cy="707886"/>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000" b="1" i="1" dirty="0">
                <a:solidFill>
                  <a:srgbClr val="663300"/>
                </a:solidFill>
                <a:latin typeface="Calibri" panose="020F0502020204030204" pitchFamily="34" charset="0"/>
              </a:rPr>
              <a:t>Maria Antonieta e Luís XVI , </a:t>
            </a:r>
            <a:r>
              <a:rPr lang="pt-PT" sz="1000" i="1" dirty="0">
                <a:solidFill>
                  <a:srgbClr val="663300"/>
                </a:solidFill>
                <a:latin typeface="Calibri" panose="020F0502020204030204" pitchFamily="34" charset="0"/>
              </a:rPr>
              <a:t>num pormenor </a:t>
            </a:r>
            <a:r>
              <a:rPr lang="pt-PT" sz="1000" dirty="0">
                <a:solidFill>
                  <a:srgbClr val="663300"/>
                </a:solidFill>
                <a:latin typeface="Calibri" panose="020F0502020204030204" pitchFamily="34" charset="0"/>
              </a:rPr>
              <a:t>do quadro de Joseph </a:t>
            </a:r>
            <a:r>
              <a:rPr lang="pt-PT" sz="1000" dirty="0" err="1">
                <a:solidFill>
                  <a:srgbClr val="663300"/>
                </a:solidFill>
                <a:latin typeface="Calibri" panose="020F0502020204030204" pitchFamily="34" charset="0"/>
              </a:rPr>
              <a:t>Hauzinger</a:t>
            </a:r>
            <a:r>
              <a:rPr lang="pt-PT" sz="1000" dirty="0">
                <a:solidFill>
                  <a:srgbClr val="663300"/>
                </a:solidFill>
                <a:latin typeface="Calibri" panose="020F0502020204030204" pitchFamily="34" charset="0"/>
              </a:rPr>
              <a:t>. Museu  </a:t>
            </a:r>
            <a:r>
              <a:rPr lang="pt-PT" sz="1000" dirty="0" err="1">
                <a:solidFill>
                  <a:srgbClr val="663300"/>
                </a:solidFill>
                <a:latin typeface="Calibri" panose="020F0502020204030204" pitchFamily="34" charset="0"/>
              </a:rPr>
              <a:t>Kunsthistorisches</a:t>
            </a:r>
            <a:r>
              <a:rPr lang="pt-PT" sz="1000" dirty="0">
                <a:solidFill>
                  <a:srgbClr val="663300"/>
                </a:solidFill>
                <a:latin typeface="Calibri" panose="020F0502020204030204" pitchFamily="34" charset="0"/>
              </a:rPr>
              <a:t>, Viena</a:t>
            </a:r>
          </a:p>
        </p:txBody>
      </p:sp>
      <p:sp>
        <p:nvSpPr>
          <p:cNvPr id="12" name="CaixaDeTexto 11"/>
          <p:cNvSpPr txBox="1"/>
          <p:nvPr/>
        </p:nvSpPr>
        <p:spPr>
          <a:xfrm>
            <a:off x="683568" y="4686235"/>
            <a:ext cx="4032448" cy="830997"/>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177800" indent="-177800">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Na sua passagem por França, D. Leonor foi recebida na corte de Versalhes por Luís XVI e Maria Antonieta. O brilho desta corte impressionou-a muito.</a:t>
            </a:r>
          </a:p>
        </p:txBody>
      </p:sp>
      <p:pic>
        <p:nvPicPr>
          <p:cNvPr id="6146" name="Picture 2" descr="Arquivo: Schloss-Versailles.jpg"/>
          <p:cNvPicPr>
            <a:picLocks noChangeAspect="1" noChangeArrowheads="1"/>
          </p:cNvPicPr>
          <p:nvPr/>
        </p:nvPicPr>
        <p:blipFill>
          <a:blip r:embed="rId3" cstate="print">
            <a:lum bright="20000" contrast="5000"/>
          </a:blip>
          <a:srcRect/>
          <a:stretch>
            <a:fillRect/>
          </a:stretch>
        </p:blipFill>
        <p:spPr bwMode="auto">
          <a:xfrm>
            <a:off x="683568" y="985071"/>
            <a:ext cx="4032448" cy="3050263"/>
          </a:xfrm>
          <a:prstGeom prst="rect">
            <a:avLst/>
          </a:prstGeom>
          <a:ln>
            <a:noFill/>
          </a:ln>
          <a:effectLst>
            <a:outerShdw blurRad="292100" dist="38100" dir="2700000" algn="tl" rotWithShape="0">
              <a:srgbClr val="333333">
                <a:alpha val="0"/>
              </a:srgbClr>
            </a:outerShdw>
          </a:effectLst>
        </p:spPr>
      </p:pic>
      <p:sp>
        <p:nvSpPr>
          <p:cNvPr id="16" name="Rectângulo 15"/>
          <p:cNvSpPr/>
          <p:nvPr/>
        </p:nvSpPr>
        <p:spPr>
          <a:xfrm>
            <a:off x="698986" y="4076887"/>
            <a:ext cx="1871025"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dirty="0">
                <a:solidFill>
                  <a:srgbClr val="663300"/>
                </a:solidFill>
                <a:latin typeface="Calibri" panose="020F0502020204030204" pitchFamily="34" charset="0"/>
              </a:rPr>
              <a:t>O Palácio de Versalhes em 1722</a:t>
            </a:r>
          </a:p>
        </p:txBody>
      </p:sp>
      <p:pic>
        <p:nvPicPr>
          <p:cNvPr id="13314" name="Picture 2" descr="http://s017.radikal.ru/i415/1202/75/d0ab7e56ef6b.jpg"/>
          <p:cNvPicPr>
            <a:picLocks noChangeAspect="1" noChangeArrowheads="1"/>
          </p:cNvPicPr>
          <p:nvPr/>
        </p:nvPicPr>
        <p:blipFill>
          <a:blip r:embed="rId4" cstate="print"/>
          <a:srcRect l="29007" t="17793"/>
          <a:stretch>
            <a:fillRect/>
          </a:stretch>
        </p:blipFill>
        <p:spPr bwMode="auto">
          <a:xfrm>
            <a:off x="5265355" y="985071"/>
            <a:ext cx="2330980" cy="4532161"/>
          </a:xfrm>
          <a:prstGeom prst="rect">
            <a:avLst/>
          </a:prstGeom>
          <a:noFill/>
        </p:spPr>
      </p:pic>
      <p:pic>
        <p:nvPicPr>
          <p:cNvPr id="10"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3" name="Right Arrow 10">
            <a:hlinkClick r:id="rId6"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Arquivo: Louis-Michel van Loo - Sextet - WGA13443.jpg"/>
          <p:cNvPicPr>
            <a:picLocks noChangeAspect="1" noChangeArrowheads="1"/>
          </p:cNvPicPr>
          <p:nvPr/>
        </p:nvPicPr>
        <p:blipFill>
          <a:blip r:embed="rId5" cstate="print">
            <a:lum bright="10000"/>
          </a:blip>
          <a:srcRect/>
          <a:stretch>
            <a:fillRect/>
          </a:stretch>
        </p:blipFill>
        <p:spPr bwMode="auto">
          <a:xfrm>
            <a:off x="867495" y="1484784"/>
            <a:ext cx="5144664" cy="3781329"/>
          </a:xfrm>
          <a:prstGeom prst="rect">
            <a:avLst/>
          </a:prstGeom>
          <a:ln>
            <a:noFill/>
          </a:ln>
          <a:effectLst>
            <a:outerShdw blurRad="292100" dist="139700" dir="2700000" algn="tl" rotWithShape="0">
              <a:srgbClr val="333333">
                <a:alpha val="0"/>
              </a:srgbClr>
            </a:outerShdw>
          </a:effectLst>
        </p:spPr>
      </p:pic>
      <p:sp>
        <p:nvSpPr>
          <p:cNvPr id="3" name="CaixaDeTexto 2"/>
          <p:cNvSpPr txBox="1"/>
          <p:nvPr/>
        </p:nvSpPr>
        <p:spPr>
          <a:xfrm>
            <a:off x="867495" y="980728"/>
            <a:ext cx="3096344" cy="369332"/>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b="1" dirty="0">
                <a:solidFill>
                  <a:srgbClr val="00A4DE"/>
                </a:solidFill>
                <a:latin typeface="Arial" panose="020B0604020202020204" pitchFamily="34" charset="0"/>
                <a:cs typeface="Arial" panose="020B0604020202020204" pitchFamily="34" charset="0"/>
              </a:rPr>
              <a:t>Os salões parisienses</a:t>
            </a:r>
          </a:p>
        </p:txBody>
      </p:sp>
      <p:sp>
        <p:nvSpPr>
          <p:cNvPr id="4" name="CaixaDeTexto 3"/>
          <p:cNvSpPr txBox="1"/>
          <p:nvPr/>
        </p:nvSpPr>
        <p:spPr>
          <a:xfrm>
            <a:off x="867495" y="6093296"/>
            <a:ext cx="3716082"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PT" sz="1000" i="1" dirty="0">
                <a:solidFill>
                  <a:srgbClr val="663300"/>
                </a:solidFill>
                <a:cs typeface="Arial" panose="020B0604020202020204" pitchFamily="34" charset="0"/>
              </a:rPr>
              <a:t> Música:  </a:t>
            </a:r>
            <a:r>
              <a:rPr lang="pt-PT" sz="1000" b="1" i="1" dirty="0">
                <a:solidFill>
                  <a:srgbClr val="663300"/>
                </a:solidFill>
                <a:cs typeface="Arial" panose="020B0604020202020204" pitchFamily="34" charset="0"/>
              </a:rPr>
              <a:t>Sexteto, </a:t>
            </a:r>
            <a:r>
              <a:rPr lang="pt-PT" sz="1000" dirty="0">
                <a:solidFill>
                  <a:srgbClr val="663300"/>
                </a:solidFill>
                <a:cs typeface="Arial" panose="020B0604020202020204" pitchFamily="34" charset="0"/>
              </a:rPr>
              <a:t>Louis-Michel van </a:t>
            </a:r>
            <a:r>
              <a:rPr lang="pt-PT" sz="1000" dirty="0" err="1">
                <a:solidFill>
                  <a:srgbClr val="663300"/>
                </a:solidFill>
                <a:cs typeface="Arial" panose="020B0604020202020204" pitchFamily="34" charset="0"/>
              </a:rPr>
              <a:t>Loo</a:t>
            </a:r>
            <a:r>
              <a:rPr lang="pt-PT" sz="1000" dirty="0">
                <a:solidFill>
                  <a:srgbClr val="663300"/>
                </a:solidFill>
                <a:cs typeface="Arial" panose="020B0604020202020204" pitchFamily="34" charset="0"/>
              </a:rPr>
              <a:t>, 1768, Museu do </a:t>
            </a:r>
            <a:r>
              <a:rPr lang="pt-PT" sz="1000" dirty="0" err="1">
                <a:solidFill>
                  <a:srgbClr val="663300"/>
                </a:solidFill>
                <a:cs typeface="Arial" panose="020B0604020202020204" pitchFamily="34" charset="0"/>
              </a:rPr>
              <a:t>Hermitage</a:t>
            </a:r>
            <a:endParaRPr lang="pt-PT" sz="1000" dirty="0">
              <a:solidFill>
                <a:srgbClr val="663300"/>
              </a:solidFill>
              <a:cs typeface="Arial" panose="020B0604020202020204" pitchFamily="34" charset="0"/>
            </a:endParaRPr>
          </a:p>
        </p:txBody>
      </p:sp>
      <p:sp>
        <p:nvSpPr>
          <p:cNvPr id="10" name="Rectângulo 4"/>
          <p:cNvSpPr/>
          <p:nvPr/>
        </p:nvSpPr>
        <p:spPr>
          <a:xfrm>
            <a:off x="7480741" y="1942262"/>
            <a:ext cx="1504744" cy="276999"/>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200" b="1" i="1" dirty="0">
                <a:solidFill>
                  <a:srgbClr val="00A4DE"/>
                </a:solidFill>
                <a:latin typeface="Arial" panose="020B0604020202020204" pitchFamily="34" charset="0"/>
                <a:cs typeface="Arial" panose="020B0604020202020204" pitchFamily="34" charset="0"/>
              </a:rPr>
              <a:t>Jacques </a:t>
            </a:r>
            <a:r>
              <a:rPr lang="pt-PT" sz="1200" b="1" i="1" dirty="0" err="1">
                <a:solidFill>
                  <a:srgbClr val="00A4DE"/>
                </a:solidFill>
                <a:latin typeface="Arial" panose="020B0604020202020204" pitchFamily="34" charset="0"/>
                <a:cs typeface="Arial" panose="020B0604020202020204" pitchFamily="34" charset="0"/>
              </a:rPr>
              <a:t>Necker</a:t>
            </a:r>
            <a:endParaRPr lang="pt-PT" sz="1200" b="1" i="1" dirty="0">
              <a:solidFill>
                <a:srgbClr val="00A4DE"/>
              </a:solidFill>
              <a:latin typeface="Arial" panose="020B0604020202020204" pitchFamily="34" charset="0"/>
              <a:cs typeface="Arial" panose="020B0604020202020204" pitchFamily="34" charset="0"/>
            </a:endParaRPr>
          </a:p>
        </p:txBody>
      </p:sp>
      <p:sp>
        <p:nvSpPr>
          <p:cNvPr id="11" name="Rectângulo 5"/>
          <p:cNvSpPr/>
          <p:nvPr/>
        </p:nvSpPr>
        <p:spPr>
          <a:xfrm>
            <a:off x="7475771" y="3068855"/>
            <a:ext cx="1994105" cy="461665"/>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200" dirty="0">
                <a:solidFill>
                  <a:srgbClr val="00A4DE"/>
                </a:solidFill>
                <a:latin typeface="Arial" panose="020B0604020202020204" pitchFamily="34" charset="0"/>
                <a:cs typeface="Arial" panose="020B0604020202020204" pitchFamily="34" charset="0"/>
              </a:rPr>
              <a:t>Suzanne </a:t>
            </a:r>
            <a:r>
              <a:rPr lang="pt-PT" sz="1200" dirty="0" err="1">
                <a:solidFill>
                  <a:srgbClr val="00A4DE"/>
                </a:solidFill>
                <a:latin typeface="Arial" panose="020B0604020202020204" pitchFamily="34" charset="0"/>
                <a:cs typeface="Arial" panose="020B0604020202020204" pitchFamily="34" charset="0"/>
              </a:rPr>
              <a:t>Curchod</a:t>
            </a:r>
            <a:r>
              <a:rPr lang="pt-PT" sz="1200" dirty="0">
                <a:solidFill>
                  <a:srgbClr val="00A4DE"/>
                </a:solidFill>
                <a:latin typeface="Arial" panose="020B0604020202020204" pitchFamily="34" charset="0"/>
                <a:cs typeface="Arial" panose="020B0604020202020204" pitchFamily="34" charset="0"/>
              </a:rPr>
              <a:t>, </a:t>
            </a:r>
            <a:r>
              <a:rPr lang="pt-PT" sz="1200" b="1" i="1" dirty="0">
                <a:solidFill>
                  <a:srgbClr val="00A4DE"/>
                </a:solidFill>
                <a:latin typeface="Arial" panose="020B0604020202020204" pitchFamily="34" charset="0"/>
                <a:cs typeface="Arial" panose="020B0604020202020204" pitchFamily="34" charset="0"/>
              </a:rPr>
              <a:t>Madame  </a:t>
            </a:r>
            <a:r>
              <a:rPr lang="pt-PT" sz="1200" b="1" i="1" dirty="0" err="1">
                <a:solidFill>
                  <a:srgbClr val="00A4DE"/>
                </a:solidFill>
                <a:latin typeface="Arial" panose="020B0604020202020204" pitchFamily="34" charset="0"/>
                <a:cs typeface="Arial" panose="020B0604020202020204" pitchFamily="34" charset="0"/>
              </a:rPr>
              <a:t>Necker</a:t>
            </a:r>
            <a:endParaRPr lang="pt-PT" sz="1200" b="1" i="1" dirty="0">
              <a:solidFill>
                <a:srgbClr val="00A4DE"/>
              </a:solidFill>
              <a:latin typeface="Arial" panose="020B0604020202020204" pitchFamily="34" charset="0"/>
              <a:cs typeface="Arial" panose="020B0604020202020204" pitchFamily="34" charset="0"/>
            </a:endParaRPr>
          </a:p>
        </p:txBody>
      </p:sp>
      <p:sp>
        <p:nvSpPr>
          <p:cNvPr id="12" name="Rectângulo 6"/>
          <p:cNvSpPr/>
          <p:nvPr/>
        </p:nvSpPr>
        <p:spPr>
          <a:xfrm>
            <a:off x="7487232" y="4365104"/>
            <a:ext cx="1656768" cy="64633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200" i="1" dirty="0">
                <a:solidFill>
                  <a:srgbClr val="00A4DE"/>
                </a:solidFill>
                <a:latin typeface="Arial" panose="020B0604020202020204" pitchFamily="34" charset="0"/>
                <a:cs typeface="Arial" panose="020B0604020202020204" pitchFamily="34" charset="0"/>
              </a:rPr>
              <a:t>Ana Luísa,  filha dos </a:t>
            </a:r>
            <a:r>
              <a:rPr lang="pt-PT" sz="1200" i="1" dirty="0" err="1">
                <a:solidFill>
                  <a:srgbClr val="00A4DE"/>
                </a:solidFill>
                <a:latin typeface="Arial" panose="020B0604020202020204" pitchFamily="34" charset="0"/>
                <a:cs typeface="Arial" panose="020B0604020202020204" pitchFamily="34" charset="0"/>
              </a:rPr>
              <a:t>Necker</a:t>
            </a:r>
            <a:r>
              <a:rPr lang="pt-PT" sz="1200" i="1" dirty="0">
                <a:solidFill>
                  <a:srgbClr val="00A4DE"/>
                </a:solidFill>
                <a:latin typeface="Arial" panose="020B0604020202020204" pitchFamily="34" charset="0"/>
                <a:cs typeface="Arial" panose="020B0604020202020204" pitchFamily="34" charset="0"/>
              </a:rPr>
              <a:t>,  futura </a:t>
            </a:r>
            <a:r>
              <a:rPr lang="pt-PT" sz="1200" b="1" i="1" dirty="0">
                <a:solidFill>
                  <a:srgbClr val="00A4DE"/>
                </a:solidFill>
                <a:latin typeface="Arial" panose="020B0604020202020204" pitchFamily="34" charset="0"/>
                <a:cs typeface="Arial" panose="020B0604020202020204" pitchFamily="34" charset="0"/>
              </a:rPr>
              <a:t>Madame de </a:t>
            </a:r>
            <a:r>
              <a:rPr lang="pt-PT" sz="1200" b="1" i="1" dirty="0" err="1">
                <a:solidFill>
                  <a:srgbClr val="00A4DE"/>
                </a:solidFill>
                <a:latin typeface="Arial" panose="020B0604020202020204" pitchFamily="34" charset="0"/>
                <a:cs typeface="Arial" panose="020B0604020202020204" pitchFamily="34" charset="0"/>
              </a:rPr>
              <a:t>Stäel</a:t>
            </a:r>
            <a:endParaRPr lang="pt-PT" sz="1200" b="1" i="1" dirty="0">
              <a:solidFill>
                <a:srgbClr val="00A4DE"/>
              </a:solidFill>
              <a:latin typeface="Arial" panose="020B0604020202020204" pitchFamily="34" charset="0"/>
              <a:cs typeface="Arial" panose="020B0604020202020204" pitchFamily="34" charset="0"/>
            </a:endParaRPr>
          </a:p>
        </p:txBody>
      </p:sp>
      <p:pic>
        <p:nvPicPr>
          <p:cNvPr id="13" name="Picture 2" descr="http://listfave.com/wp-content/uploads/2012/06/Madame-de-stael_02.jpg?6085a3"/>
          <p:cNvPicPr>
            <a:picLocks noChangeAspect="1" noChangeArrowheads="1"/>
          </p:cNvPicPr>
          <p:nvPr/>
        </p:nvPicPr>
        <p:blipFill>
          <a:blip r:embed="rId6" cstate="print"/>
          <a:srcRect r="5973"/>
          <a:stretch>
            <a:fillRect/>
          </a:stretch>
        </p:blipFill>
        <p:spPr bwMode="auto">
          <a:xfrm>
            <a:off x="6162815" y="4221088"/>
            <a:ext cx="1289505" cy="1028567"/>
          </a:xfrm>
          <a:prstGeom prst="rect">
            <a:avLst/>
          </a:prstGeom>
          <a:noFill/>
        </p:spPr>
      </p:pic>
      <p:pic>
        <p:nvPicPr>
          <p:cNvPr id="14" name="Picture 4" descr="http://24.media.tumblr.com/40bad15861c610b039c4a78daf04cf39/tumblr_n0lyuh8zOi1rrnekqo1_1280.jpg"/>
          <p:cNvPicPr>
            <a:picLocks noChangeAspect="1" noChangeArrowheads="1"/>
          </p:cNvPicPr>
          <p:nvPr/>
        </p:nvPicPr>
        <p:blipFill>
          <a:blip r:embed="rId7" cstate="print"/>
          <a:srcRect t="15603" r="9284" b="32786"/>
          <a:stretch>
            <a:fillRect/>
          </a:stretch>
        </p:blipFill>
        <p:spPr bwMode="auto">
          <a:xfrm>
            <a:off x="6104594" y="2924944"/>
            <a:ext cx="1296243" cy="1013426"/>
          </a:xfrm>
          <a:prstGeom prst="rect">
            <a:avLst/>
          </a:prstGeom>
          <a:noFill/>
        </p:spPr>
      </p:pic>
      <p:pic>
        <p:nvPicPr>
          <p:cNvPr id="15" name="Picture 6" descr="http://st-listas.20minutos.es/images/2012-07/337139/3621970_640px.jpg?1342983635"/>
          <p:cNvPicPr>
            <a:picLocks noChangeAspect="1" noChangeArrowheads="1"/>
          </p:cNvPicPr>
          <p:nvPr/>
        </p:nvPicPr>
        <p:blipFill>
          <a:blip r:embed="rId8" cstate="print"/>
          <a:srcRect t="4390" b="24091"/>
          <a:stretch>
            <a:fillRect/>
          </a:stretch>
        </p:blipFill>
        <p:spPr bwMode="auto">
          <a:xfrm>
            <a:off x="6104594" y="1484784"/>
            <a:ext cx="1298499" cy="1175366"/>
          </a:xfrm>
          <a:prstGeom prst="rect">
            <a:avLst/>
          </a:prstGeom>
          <a:noFill/>
        </p:spPr>
      </p:pic>
      <p:sp>
        <p:nvSpPr>
          <p:cNvPr id="2" name="TextBox 1"/>
          <p:cNvSpPr txBox="1"/>
          <p:nvPr/>
        </p:nvSpPr>
        <p:spPr>
          <a:xfrm>
            <a:off x="867494" y="5415607"/>
            <a:ext cx="5144665" cy="461665"/>
          </a:xfrm>
          <a:prstGeom prst="rect">
            <a:avLst/>
          </a:prstGeom>
          <a:solidFill>
            <a:srgbClr val="00A4DE"/>
          </a:solidFill>
        </p:spPr>
        <p:txBody>
          <a:bodyPr wrap="square" rtlCol="0">
            <a:spAutoFit/>
          </a:bodyPr>
          <a:lstStyle/>
          <a:p>
            <a:r>
              <a:rPr lang="pt-PT" sz="1200" b="1" dirty="0">
                <a:solidFill>
                  <a:schemeClr val="bg1"/>
                </a:solidFill>
                <a:latin typeface="Arial" panose="020B0604020202020204" pitchFamily="34" charset="0"/>
                <a:cs typeface="Arial" panose="020B0604020202020204" pitchFamily="34" charset="0"/>
              </a:rPr>
              <a:t>Em Paris, D. Leonor frequentou o salão de Madame </a:t>
            </a:r>
            <a:r>
              <a:rPr lang="pt-PT" sz="1200" b="1" dirty="0" err="1">
                <a:solidFill>
                  <a:schemeClr val="bg1"/>
                </a:solidFill>
                <a:latin typeface="Arial" panose="020B0604020202020204" pitchFamily="34" charset="0"/>
                <a:cs typeface="Arial" panose="020B0604020202020204" pitchFamily="34" charset="0"/>
              </a:rPr>
              <a:t>Necker</a:t>
            </a:r>
            <a:r>
              <a:rPr lang="pt-PT" sz="1200" b="1" dirty="0">
                <a:solidFill>
                  <a:schemeClr val="bg1"/>
                </a:solidFill>
                <a:latin typeface="Arial" panose="020B0604020202020204" pitchFamily="34" charset="0"/>
                <a:cs typeface="Arial" panose="020B0604020202020204" pitchFamily="34" charset="0"/>
              </a:rPr>
              <a:t>, onde conheceu a sua jovem e talentosa filha, a futura Madame </a:t>
            </a:r>
            <a:r>
              <a:rPr lang="pt-PT" sz="1200" b="1" dirty="0" err="1">
                <a:solidFill>
                  <a:schemeClr val="bg1"/>
                </a:solidFill>
                <a:latin typeface="Arial" panose="020B0604020202020204" pitchFamily="34" charset="0"/>
                <a:cs typeface="Arial" panose="020B0604020202020204" pitchFamily="34" charset="0"/>
              </a:rPr>
              <a:t>Stäel</a:t>
            </a:r>
            <a:endParaRPr lang="pt-PT" sz="1200" b="1" dirty="0">
              <a:solidFill>
                <a:schemeClr val="bg1"/>
              </a:solidFill>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7" name="Right Arrow 10">
            <a:hlinkClick r:id="rId10"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pic>
        <p:nvPicPr>
          <p:cNvPr id="30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7490" r="-7490"/>
          <a:stretch/>
        </p:blipFill>
        <p:spPr bwMode="auto">
          <a:xfrm>
            <a:off x="4644000" y="6040193"/>
            <a:ext cx="523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ameau_edi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40510" y="4365104"/>
            <a:ext cx="609600" cy="609600"/>
          </a:xfrm>
          <a:prstGeom prst="rect">
            <a:avLst/>
          </a:prstGeom>
        </p:spPr>
      </p:pic>
      <p:cxnSp>
        <p:nvCxnSpPr>
          <p:cNvPr id="7" name="Conexão recta 6"/>
          <p:cNvCxnSpPr/>
          <p:nvPr/>
        </p:nvCxnSpPr>
        <p:spPr>
          <a:xfrm>
            <a:off x="9612560" y="393837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1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3074"/>
                                        </p:tgtEl>
                                        <p:attrNameLst>
                                          <p:attrName>style.visibility</p:attrName>
                                        </p:attrNameLst>
                                      </p:cBhvr>
                                      <p:to>
                                        <p:strVal val="visible"/>
                                      </p:to>
                                    </p:set>
                                    <p:animEffect transition="in" filter="fade">
                                      <p:cBhvr>
                                        <p:cTn id="44" dur="500"/>
                                        <p:tgtEl>
                                          <p:spTgt spid="3074"/>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cond evt="onNext" delay="0">
                      <p:tgtEl>
                        <p:sldTgt/>
                      </p:tgtEl>
                    </p:cond>
                  </p:endCondLst>
                </p:cTn>
                <p:tgtEl>
                  <p:spTgt spid="5"/>
                </p:tgtEl>
              </p:cMediaNode>
            </p:audio>
            <p:seq concurrent="1" nextAc="seek">
              <p:cTn id="50" restart="whenNotActive" fill="hold" evtFilter="cancelBubble" nodeType="interactiveSeq">
                <p:stCondLst>
                  <p:cond evt="onClick" delay="0">
                    <p:tgtEl>
                      <p:spTgt spid="307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5295" fill="hold"/>
                                        <p:tgtEl>
                                          <p:spTgt spid="5"/>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5"/>
                                        </p:tgtEl>
                                      </p:cBhvr>
                                    </p:cmd>
                                  </p:childTnLst>
                                </p:cTn>
                              </p:par>
                            </p:childTnLst>
                          </p:cTn>
                        </p:par>
                      </p:childTnLst>
                    </p:cTn>
                  </p:par>
                </p:childTnLst>
              </p:cTn>
              <p:nextCondLst>
                <p:cond evt="onClick" delay="0">
                  <p:tgtEl>
                    <p:spTgt spid="3074"/>
                  </p:tgtEl>
                </p:cond>
              </p:nextCondLst>
            </p:seq>
          </p:childTnLst>
        </p:cTn>
      </p:par>
    </p:tnLst>
    <p:bldLst>
      <p:bldP spid="3" grpId="0"/>
      <p:bldP spid="4" grpId="0"/>
      <p:bldP spid="10" grpId="0"/>
      <p:bldP spid="11" grpId="0"/>
      <p:bldP spid="12" grpId="0"/>
      <p:bldP spid="2"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cheiro:Canaletto (I) 058.jpg"/>
          <p:cNvPicPr>
            <a:picLocks noChangeAspect="1" noChangeArrowheads="1"/>
          </p:cNvPicPr>
          <p:nvPr/>
        </p:nvPicPr>
        <p:blipFill>
          <a:blip r:embed="rId5" cstate="print"/>
          <a:srcRect/>
          <a:stretch>
            <a:fillRect/>
          </a:stretch>
        </p:blipFill>
        <p:spPr bwMode="auto">
          <a:xfrm>
            <a:off x="1187624" y="1772816"/>
            <a:ext cx="6797555" cy="4248472"/>
          </a:xfrm>
          <a:prstGeom prst="rect">
            <a:avLst/>
          </a:prstGeom>
          <a:ln>
            <a:noFill/>
          </a:ln>
          <a:effectLst>
            <a:outerShdw blurRad="292100" dist="139700" dir="2700000" algn="tl" rotWithShape="0">
              <a:srgbClr val="333333">
                <a:alpha val="0"/>
              </a:srgbClr>
            </a:outerShdw>
          </a:effectLst>
        </p:spPr>
        <p:style>
          <a:lnRef idx="0">
            <a:schemeClr val="accent1"/>
          </a:lnRef>
          <a:fillRef idx="3">
            <a:schemeClr val="accent1"/>
          </a:fillRef>
          <a:effectRef idx="3">
            <a:schemeClr val="accent1"/>
          </a:effectRef>
          <a:fontRef idx="minor">
            <a:schemeClr val="lt1"/>
          </a:fontRef>
        </p:style>
      </p:pic>
      <p:sp>
        <p:nvSpPr>
          <p:cNvPr id="3" name="Rectângulo 2"/>
          <p:cNvSpPr/>
          <p:nvPr/>
        </p:nvSpPr>
        <p:spPr>
          <a:xfrm>
            <a:off x="1187624" y="6021288"/>
            <a:ext cx="2850460"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b="1" dirty="0">
                <a:solidFill>
                  <a:srgbClr val="663300"/>
                </a:solidFill>
                <a:latin typeface="Calibri" panose="020F0502020204030204" pitchFamily="34" charset="0"/>
              </a:rPr>
              <a:t>Viena do século XVIII (vista parcial), </a:t>
            </a:r>
            <a:r>
              <a:rPr lang="pt-PT" sz="1000" dirty="0">
                <a:solidFill>
                  <a:srgbClr val="663300"/>
                </a:solidFill>
                <a:latin typeface="Calibri" panose="020F0502020204030204" pitchFamily="34" charset="0"/>
              </a:rPr>
              <a:t>por </a:t>
            </a:r>
            <a:r>
              <a:rPr lang="pt-PT" sz="1000" dirty="0" err="1">
                <a:solidFill>
                  <a:srgbClr val="663300"/>
                </a:solidFill>
                <a:latin typeface="Calibri" panose="020F0502020204030204" pitchFamily="34" charset="0"/>
              </a:rPr>
              <a:t>Canaletto</a:t>
            </a:r>
            <a:r>
              <a:rPr lang="pt-PT" sz="1000" dirty="0">
                <a:solidFill>
                  <a:srgbClr val="663300"/>
                </a:solidFill>
                <a:latin typeface="Calibri" panose="020F0502020204030204" pitchFamily="34" charset="0"/>
              </a:rPr>
              <a:t>.</a:t>
            </a:r>
          </a:p>
        </p:txBody>
      </p:sp>
      <p:sp>
        <p:nvSpPr>
          <p:cNvPr id="7" name="CaixaDeTexto 6"/>
          <p:cNvSpPr txBox="1"/>
          <p:nvPr/>
        </p:nvSpPr>
        <p:spPr>
          <a:xfrm>
            <a:off x="971600" y="1052736"/>
            <a:ext cx="2886368" cy="369332"/>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PT" b="1" dirty="0">
                <a:solidFill>
                  <a:srgbClr val="00A4DE"/>
                </a:solidFill>
                <a:latin typeface="Arial" panose="020B0604020202020204" pitchFamily="34" charset="0"/>
                <a:cs typeface="Arial" panose="020B0604020202020204" pitchFamily="34" charset="0"/>
              </a:rPr>
              <a:t>Chegou a Viena em 1780</a:t>
            </a:r>
          </a:p>
        </p:txBody>
      </p:sp>
      <p:pic>
        <p:nvPicPr>
          <p:cNvPr id="6"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pic>
        <p:nvPicPr>
          <p:cNvPr id="4" name="Hayden_01_Edi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6616" y="3592252"/>
            <a:ext cx="609600" cy="609600"/>
          </a:xfrm>
          <a:prstGeom prst="rect">
            <a:avLst/>
          </a:prstGeom>
        </p:spPr>
      </p:pic>
      <p:pic>
        <p:nvPicPr>
          <p:cNvPr id="1026" name="Picture 2" descr="C:\Users\alvesdesousa\Desktop\Captura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3241" y="5827078"/>
            <a:ext cx="523875" cy="35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679"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4"/>
                                        </p:tgtEl>
                                      </p:cBhvr>
                                    </p:cmd>
                                  </p:childTnLst>
                                </p:cTn>
                              </p:par>
                            </p:childTnLst>
                          </p:cTn>
                        </p:par>
                      </p:childTnLst>
                    </p:cTn>
                  </p:par>
                </p:childTnLst>
              </p:cTn>
              <p:nextCondLst>
                <p:cond evt="onClick" delay="0">
                  <p:tgtEl>
                    <p:spTgt spid="1026"/>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ângulo 6"/>
          <p:cNvSpPr/>
          <p:nvPr/>
        </p:nvSpPr>
        <p:spPr>
          <a:xfrm>
            <a:off x="3275856" y="980728"/>
            <a:ext cx="5328592" cy="4801314"/>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200" b="1" dirty="0">
                <a:solidFill>
                  <a:srgbClr val="993300"/>
                </a:solidFill>
                <a:latin typeface="Arial" panose="020B0604020202020204" pitchFamily="34" charset="0"/>
                <a:cs typeface="Arial" panose="020B0604020202020204" pitchFamily="34" charset="0"/>
              </a:rPr>
              <a:t> </a:t>
            </a:r>
            <a:r>
              <a:rPr lang="pt-PT" b="1" dirty="0">
                <a:solidFill>
                  <a:schemeClr val="bg1"/>
                </a:solidFill>
                <a:latin typeface="Arial" panose="020B0604020202020204" pitchFamily="34" charset="0"/>
                <a:cs typeface="Arial" panose="020B0604020202020204" pitchFamily="34" charset="0"/>
              </a:rPr>
              <a:t>Maria Teresa, Imperatriz da Áustria, Hungria e imperatriz consorte do Sacro Império Romano--Germânico. </a:t>
            </a:r>
          </a:p>
          <a:p>
            <a:pPr algn="just"/>
            <a:endParaRPr lang="pt-PT" sz="1200" b="1" dirty="0">
              <a:solidFill>
                <a:srgbClr val="993300"/>
              </a:solidFill>
              <a:latin typeface="Arial" panose="020B0604020202020204" pitchFamily="34" charset="0"/>
              <a:cs typeface="Arial" panose="020B0604020202020204" pitchFamily="34" charset="0"/>
            </a:endParaRPr>
          </a:p>
          <a:p>
            <a:pPr algn="just"/>
            <a:r>
              <a:rPr lang="pt-PT" sz="1200" b="1" dirty="0">
                <a:solidFill>
                  <a:schemeClr val="bg1"/>
                </a:solidFill>
                <a:latin typeface="Arial" panose="020B0604020202020204" pitchFamily="34" charset="0"/>
                <a:cs typeface="Arial" panose="020B0604020202020204" pitchFamily="34" charset="0"/>
              </a:rPr>
              <a:t>Era mãe da rainha Maria Antonieta de França. Foi co-regente com seu filho, José II.</a:t>
            </a:r>
          </a:p>
          <a:p>
            <a:pPr algn="just"/>
            <a:r>
              <a:rPr lang="pt-PT" sz="1200" b="1" dirty="0">
                <a:solidFill>
                  <a:schemeClr val="bg1"/>
                </a:solidFill>
                <a:latin typeface="Arial" panose="020B0604020202020204" pitchFamily="34" charset="0"/>
                <a:cs typeface="Arial" panose="020B0604020202020204" pitchFamily="34" charset="0"/>
              </a:rPr>
              <a:t>Déspota esclarecida, fez inovações notáveis: </a:t>
            </a:r>
            <a:endParaRPr lang="pt-PT" sz="1200" b="1" dirty="0">
              <a:solidFill>
                <a:srgbClr val="002060"/>
              </a:solidFill>
              <a:latin typeface="Arial" panose="020B0604020202020204" pitchFamily="34" charset="0"/>
              <a:cs typeface="Arial" panose="020B0604020202020204" pitchFamily="34" charset="0"/>
            </a:endParaRPr>
          </a:p>
          <a:p>
            <a:pPr algn="just"/>
            <a:endParaRPr lang="pt-PT" sz="1200" b="1" dirty="0">
              <a:solidFill>
                <a:schemeClr val="bg1"/>
              </a:solidFill>
              <a:latin typeface="Arial" panose="020B0604020202020204" pitchFamily="34" charset="0"/>
              <a:cs typeface="Arial" panose="020B0604020202020204" pitchFamily="34" charset="0"/>
            </a:endParaRPr>
          </a:p>
          <a:p>
            <a:pPr marL="447675" indent="-266700"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reformulou o sistema de educação;</a:t>
            </a:r>
          </a:p>
          <a:p>
            <a:pPr marL="447675" indent="-266700"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levou a cabo a 1.ª vacinação contra a varíola, no próprio palácio;</a:t>
            </a:r>
          </a:p>
          <a:p>
            <a:pPr marL="447675" indent="-266700"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reformulou as leis pelo </a:t>
            </a:r>
            <a:r>
              <a:rPr lang="pt-PT" sz="1200" b="1" i="1" dirty="0" err="1">
                <a:solidFill>
                  <a:schemeClr val="bg1"/>
                </a:solidFill>
                <a:latin typeface="Arial" panose="020B0604020202020204" pitchFamily="34" charset="0"/>
                <a:cs typeface="Arial" panose="020B0604020202020204" pitchFamily="34" charset="0"/>
              </a:rPr>
              <a:t>Codex</a:t>
            </a:r>
            <a:r>
              <a:rPr lang="pt-PT" sz="1200" b="1" i="1" dirty="0">
                <a:solidFill>
                  <a:schemeClr val="bg1"/>
                </a:solidFill>
                <a:latin typeface="Arial" panose="020B0604020202020204" pitchFamily="34" charset="0"/>
                <a:cs typeface="Arial" panose="020B0604020202020204" pitchFamily="34" charset="0"/>
              </a:rPr>
              <a:t> </a:t>
            </a:r>
            <a:r>
              <a:rPr lang="pt-PT" sz="1200" b="1" i="1" dirty="0" err="1">
                <a:solidFill>
                  <a:schemeClr val="bg1"/>
                </a:solidFill>
                <a:latin typeface="Arial" panose="020B0604020202020204" pitchFamily="34" charset="0"/>
                <a:cs typeface="Arial" panose="020B0604020202020204" pitchFamily="34" charset="0"/>
              </a:rPr>
              <a:t>Theresianus</a:t>
            </a:r>
            <a:r>
              <a:rPr lang="pt-PT" sz="1200" b="1" dirty="0">
                <a:solidFill>
                  <a:schemeClr val="bg1"/>
                </a:solidFill>
                <a:latin typeface="Arial" panose="020B0604020202020204" pitchFamily="34" charset="0"/>
                <a:cs typeface="Arial" panose="020B0604020202020204" pitchFamily="34" charset="0"/>
              </a:rPr>
              <a:t>, onde definiu os direitos civis e acabou com a pena de morte, que substituiu por trabalhos forçados;</a:t>
            </a:r>
          </a:p>
          <a:p>
            <a:pPr marL="447675" indent="-266700"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protegeu as artes e as ciências.</a:t>
            </a:r>
          </a:p>
          <a:p>
            <a:pPr marL="447675" indent="-266700" algn="just">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marL="180975" algn="just"/>
            <a:r>
              <a:rPr lang="pt-PT" sz="1200" b="1" dirty="0">
                <a:solidFill>
                  <a:schemeClr val="bg1"/>
                </a:solidFill>
                <a:latin typeface="Arial" panose="020B0604020202020204" pitchFamily="34" charset="0"/>
                <a:cs typeface="Arial" panose="020B0604020202020204" pitchFamily="34" charset="0"/>
              </a:rPr>
              <a:t>Recebeu a Marquesa de Alorna e apreciou-a muito como poetisa e pintora.</a:t>
            </a:r>
          </a:p>
          <a:p>
            <a:pPr marL="180975" algn="just"/>
            <a:endParaRPr lang="pt-PT" sz="1200" b="1" dirty="0">
              <a:solidFill>
                <a:schemeClr val="bg1"/>
              </a:solidFill>
              <a:latin typeface="Arial" panose="020B0604020202020204" pitchFamily="34" charset="0"/>
              <a:cs typeface="Arial" panose="020B0604020202020204" pitchFamily="34" charset="0"/>
            </a:endParaRPr>
          </a:p>
          <a:p>
            <a:pPr marL="180975" algn="just"/>
            <a:r>
              <a:rPr lang="pt-PT" sz="1200" b="1" dirty="0">
                <a:solidFill>
                  <a:schemeClr val="bg1"/>
                </a:solidFill>
                <a:latin typeface="Arial" panose="020B0604020202020204" pitchFamily="34" charset="0"/>
                <a:cs typeface="Arial" panose="020B0604020202020204" pitchFamily="34" charset="0"/>
              </a:rPr>
              <a:t>Durante a sua permanência na corte de Maria Teresa, Alcipe pintou obras variadas mas, infelizmente, a maioria não chegou aos nossos dias. Figuram, entre outras, as referências à tela </a:t>
            </a:r>
            <a:r>
              <a:rPr lang="pt-PT" sz="1200" b="1" i="1" dirty="0">
                <a:solidFill>
                  <a:schemeClr val="bg1"/>
                </a:solidFill>
                <a:latin typeface="Arial" panose="020B0604020202020204" pitchFamily="34" charset="0"/>
                <a:cs typeface="Arial" panose="020B0604020202020204" pitchFamily="34" charset="0"/>
              </a:rPr>
              <a:t>Soledade ,</a:t>
            </a:r>
            <a:r>
              <a:rPr lang="pt-PT" sz="1200" b="1" dirty="0">
                <a:solidFill>
                  <a:schemeClr val="bg1"/>
                </a:solidFill>
                <a:latin typeface="Arial" panose="020B0604020202020204" pitchFamily="34" charset="0"/>
                <a:cs typeface="Arial" panose="020B0604020202020204" pitchFamily="34" charset="0"/>
              </a:rPr>
              <a:t>enviada ao pai, o quadro </a:t>
            </a:r>
            <a:r>
              <a:rPr lang="pt-PT" sz="1200" b="1" i="1" dirty="0">
                <a:solidFill>
                  <a:schemeClr val="bg1"/>
                </a:solidFill>
                <a:latin typeface="Arial" panose="020B0604020202020204" pitchFamily="34" charset="0"/>
                <a:cs typeface="Arial" panose="020B0604020202020204" pitchFamily="34" charset="0"/>
              </a:rPr>
              <a:t>Amor Conjugal,</a:t>
            </a:r>
            <a:r>
              <a:rPr lang="pt-PT" sz="1200" b="1" dirty="0">
                <a:solidFill>
                  <a:schemeClr val="bg1"/>
                </a:solidFill>
                <a:latin typeface="Arial" panose="020B0604020202020204" pitchFamily="34" charset="0"/>
                <a:cs typeface="Arial" panose="020B0604020202020204" pitchFamily="34" charset="0"/>
              </a:rPr>
              <a:t> que foi oferecido à princesa Maria Benedita e que ardeu no Paço da Ajuda.</a:t>
            </a:r>
          </a:p>
          <a:p>
            <a:pPr marL="180975" algn="just"/>
            <a:r>
              <a:rPr lang="pt-PT" sz="1200" dirty="0">
                <a:solidFill>
                  <a:srgbClr val="993300"/>
                </a:solidFill>
                <a:latin typeface="Arial" panose="020B0604020202020204" pitchFamily="34" charset="0"/>
                <a:cs typeface="Arial" panose="020B0604020202020204" pitchFamily="34" charset="0"/>
              </a:rPr>
              <a:t> </a:t>
            </a:r>
          </a:p>
        </p:txBody>
      </p:sp>
      <p:pic>
        <p:nvPicPr>
          <p:cNvPr id="10242" name="Picture 2" descr="http://www.handgemalt24.de/media/images/product/popup/Erzherzogin-Maria-Theresia-von-Martin-van-Meytens-25447.jpg"/>
          <p:cNvPicPr>
            <a:picLocks noChangeAspect="1" noChangeArrowheads="1"/>
          </p:cNvPicPr>
          <p:nvPr/>
        </p:nvPicPr>
        <p:blipFill rotWithShape="1">
          <a:blip r:embed="rId3" cstate="print"/>
          <a:srcRect l="5822" t="6146" r="10555" b="20044"/>
          <a:stretch/>
        </p:blipFill>
        <p:spPr bwMode="auto">
          <a:xfrm>
            <a:off x="464129" y="2060848"/>
            <a:ext cx="2019639" cy="22322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8" name="Right Arrow 10">
            <a:hlinkClick r:id="rId5" action="ppaction://hlinksldjump"/>
          </p:cNvPr>
          <p:cNvSpPr/>
          <p:nvPr/>
        </p:nvSpPr>
        <p:spPr>
          <a:xfrm>
            <a:off x="7560568" y="6113546"/>
            <a:ext cx="1043880"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ângulo 4"/>
          <p:cNvSpPr/>
          <p:nvPr/>
        </p:nvSpPr>
        <p:spPr>
          <a:xfrm>
            <a:off x="3017937" y="1124744"/>
            <a:ext cx="5730527" cy="2492990"/>
          </a:xfrm>
          <a:prstGeom prst="rect">
            <a:avLst/>
          </a:prstGeom>
          <a:solidFill>
            <a:srgbClr val="00A4DE"/>
          </a:solidFill>
          <a:effectLst>
            <a:outerShdw blurRad="40000" dist="23000" dir="5400000" rotWithShape="0">
              <a:srgbClr val="000000">
                <a:alpha val="0"/>
              </a:srgbClr>
            </a:outerShdw>
          </a:effectLst>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r>
              <a:rPr lang="pt-PT" b="1" dirty="0">
                <a:solidFill>
                  <a:schemeClr val="bg1"/>
                </a:solidFill>
                <a:latin typeface="Arial" panose="020B0604020202020204" pitchFamily="34" charset="0"/>
                <a:cs typeface="Arial" panose="020B0604020202020204" pitchFamily="34" charset="0"/>
              </a:rPr>
              <a:t>Imperador José II da Áustria, filho mais velho de Maria Teresa e de Francisco I</a:t>
            </a:r>
            <a:endParaRPr lang="pt-PT" sz="1200" b="1" dirty="0">
              <a:solidFill>
                <a:srgbClr val="993300"/>
              </a:solidFill>
              <a:latin typeface="Arial" panose="020B0604020202020204" pitchFamily="34" charset="0"/>
              <a:cs typeface="Arial" panose="020B0604020202020204" pitchFamily="34" charset="0"/>
            </a:endParaRPr>
          </a:p>
          <a:p>
            <a:pPr algn="just">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Foi um déspota esclarecido, amigo de filósofos e enciclopedistas.</a:t>
            </a:r>
            <a:r>
              <a:rPr lang="pt-PT" sz="1200" b="1" dirty="0">
                <a:solidFill>
                  <a:srgbClr val="002060"/>
                </a:solidFill>
                <a:latin typeface="Arial" panose="020B0604020202020204" pitchFamily="34" charset="0"/>
                <a:cs typeface="Arial" panose="020B0604020202020204" pitchFamily="34" charset="0"/>
              </a:rPr>
              <a:t> </a:t>
            </a:r>
          </a:p>
          <a:p>
            <a:pPr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Teve uma ação governativa fortemente centralizadora</a:t>
            </a:r>
          </a:p>
          <a:p>
            <a:pPr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Protegeu a saúde pública.</a:t>
            </a:r>
          </a:p>
          <a:p>
            <a:pPr marL="180975"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Apreciou muitíssimo a marquesa de Alorna, chegando a condecora-la com a  “Dama da Cruz Estrelada”. Alcipe brilhou nos salões pela sua graciosidade, cultura, e inteligência</a:t>
            </a:r>
          </a:p>
          <a:p>
            <a:pPr marL="180975"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 Na visita do Papa Pio VI à Áustria, a marquesa foi uma das personalidades recebidas pelo Sumo Pontífice.</a:t>
            </a:r>
          </a:p>
          <a:p>
            <a:pPr algn="just"/>
            <a:endParaRPr lang="pt-PT" sz="1200" b="1" dirty="0">
              <a:solidFill>
                <a:schemeClr val="bg1"/>
              </a:solidFill>
              <a:latin typeface="Arial" panose="020B0604020202020204" pitchFamily="34" charset="0"/>
              <a:cs typeface="Arial" panose="020B0604020202020204" pitchFamily="34" charset="0"/>
            </a:endParaRPr>
          </a:p>
        </p:txBody>
      </p:sp>
      <p:sp>
        <p:nvSpPr>
          <p:cNvPr id="7" name="CaixaDeTexto 6"/>
          <p:cNvSpPr txBox="1"/>
          <p:nvPr/>
        </p:nvSpPr>
        <p:spPr>
          <a:xfrm>
            <a:off x="2987824" y="6309011"/>
            <a:ext cx="4568879" cy="400110"/>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PT" sz="1000" b="1" i="1" dirty="0">
                <a:solidFill>
                  <a:srgbClr val="663300"/>
                </a:solidFill>
                <a:cs typeface="Arial" panose="020B0604020202020204" pitchFamily="34" charset="0"/>
              </a:rPr>
              <a:t>Fachada do Palácio de </a:t>
            </a:r>
            <a:r>
              <a:rPr lang="pt-PT" sz="1000" b="1" i="1" dirty="0" err="1">
                <a:solidFill>
                  <a:srgbClr val="663300"/>
                </a:solidFill>
                <a:cs typeface="Arial" panose="020B0604020202020204" pitchFamily="34" charset="0"/>
              </a:rPr>
              <a:t>Schönbrunn</a:t>
            </a:r>
            <a:r>
              <a:rPr lang="pt-PT" sz="1000" b="1" dirty="0">
                <a:solidFill>
                  <a:srgbClr val="663300"/>
                </a:solidFill>
                <a:cs typeface="Arial" panose="020B0604020202020204" pitchFamily="34" charset="0"/>
              </a:rPr>
              <a:t>, 1758, por B. </a:t>
            </a:r>
            <a:r>
              <a:rPr lang="pt-PT" sz="1000" b="1" dirty="0" err="1">
                <a:solidFill>
                  <a:srgbClr val="663300"/>
                </a:solidFill>
                <a:cs typeface="Arial" panose="020B0604020202020204" pitchFamily="34" charset="0"/>
              </a:rPr>
              <a:t>Bellotto</a:t>
            </a:r>
            <a:r>
              <a:rPr lang="pt-PT" sz="1000" b="1" dirty="0">
                <a:solidFill>
                  <a:srgbClr val="663300"/>
                </a:solidFill>
                <a:cs typeface="Arial" panose="020B0604020202020204" pitchFamily="34" charset="0"/>
              </a:rPr>
              <a:t>. O palácio, próximo de</a:t>
            </a:r>
          </a:p>
          <a:p>
            <a:r>
              <a:rPr lang="pt-PT" sz="1000" b="1" dirty="0">
                <a:solidFill>
                  <a:srgbClr val="663300"/>
                </a:solidFill>
                <a:cs typeface="Arial" panose="020B0604020202020204" pitchFamily="34" charset="0"/>
              </a:rPr>
              <a:t> Viena, era a residência de verão dos imperadores da Áustria. </a:t>
            </a:r>
          </a:p>
        </p:txBody>
      </p:sp>
      <p:pic>
        <p:nvPicPr>
          <p:cNvPr id="9218" name="Picture 2" descr="http://upload.wikimedia.org/wikipedia/commons/thumb/b/b2/Canaletto_(I)_059b.jpg/1024px-Canaletto_(I)_059b.jpg"/>
          <p:cNvPicPr>
            <a:picLocks noChangeAspect="1" noChangeArrowheads="1"/>
          </p:cNvPicPr>
          <p:nvPr/>
        </p:nvPicPr>
        <p:blipFill>
          <a:blip r:embed="rId3" cstate="print"/>
          <a:srcRect/>
          <a:stretch>
            <a:fillRect/>
          </a:stretch>
        </p:blipFill>
        <p:spPr bwMode="auto">
          <a:xfrm>
            <a:off x="3034366" y="3933056"/>
            <a:ext cx="4268380" cy="2375955"/>
          </a:xfrm>
          <a:prstGeom prst="rect">
            <a:avLst/>
          </a:prstGeom>
          <a:noFill/>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5536" y="1773536"/>
            <a:ext cx="2285024" cy="2658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0" y="-1"/>
            <a:ext cx="9361040" cy="7028975"/>
          </a:xfrm>
          <a:prstGeom prst="rect">
            <a:avLst/>
          </a:prstGeom>
        </p:spPr>
      </p:pic>
      <p:pic>
        <p:nvPicPr>
          <p:cNvPr id="11" name="Picture 8" descr="http://4.bp.blogspot.com/-O7Wa-uzX7fs/T-YV8GbFUpI/AAAAAAAAF5I/qZKrSgft8oY/s1600/22+baloi%C3%A7o.jpg"/>
          <p:cNvPicPr>
            <a:picLocks noChangeAspect="1" noChangeArrowheads="1"/>
          </p:cNvPicPr>
          <p:nvPr/>
        </p:nvPicPr>
        <p:blipFill>
          <a:blip r:embed="rId4" cstate="print"/>
          <a:stretch>
            <a:fillRect/>
          </a:stretch>
        </p:blipFill>
        <p:spPr bwMode="auto">
          <a:xfrm>
            <a:off x="1331640" y="1599997"/>
            <a:ext cx="6624736" cy="4283235"/>
          </a:xfrm>
          <a:prstGeom prst="rect">
            <a:avLst/>
          </a:prstGeom>
          <a:ln>
            <a:noFill/>
          </a:ln>
          <a:effectLst>
            <a:outerShdw blurRad="292100" dist="50800" dir="2700000" algn="tl" rotWithShape="0">
              <a:srgbClr val="333333">
                <a:alpha val="65000"/>
              </a:srgbClr>
            </a:outerShdw>
          </a:effectLst>
        </p:spPr>
      </p:pic>
      <p:sp>
        <p:nvSpPr>
          <p:cNvPr id="14" name="Título 1"/>
          <p:cNvSpPr txBox="1">
            <a:spLocks noGrp="1"/>
          </p:cNvSpPr>
          <p:nvPr>
            <p:ph type="title"/>
          </p:nvPr>
        </p:nvSpPr>
        <p:spPr>
          <a:xfrm>
            <a:off x="1475656" y="879917"/>
            <a:ext cx="6408712" cy="720080"/>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pt-PT" sz="2000" b="1" i="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Uma mulher do seu tempo: a Marquesa de Alorna</a:t>
            </a:r>
            <a:endParaRPr kumimoji="0" lang="pt-PT" sz="2000" b="1" i="0"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
        <p:nvSpPr>
          <p:cNvPr id="12" name="Rectângulo 11"/>
          <p:cNvSpPr/>
          <p:nvPr/>
        </p:nvSpPr>
        <p:spPr>
          <a:xfrm>
            <a:off x="1331640" y="5909210"/>
            <a:ext cx="6624736" cy="400110"/>
          </a:xfrm>
          <a:prstGeom prst="rect">
            <a:avLst/>
          </a:prstGeom>
        </p:spPr>
        <p:txBody>
          <a:bodyPr wrap="square">
            <a:spAutoFit/>
          </a:bodyPr>
          <a:lstStyle/>
          <a:p>
            <a:pPr algn="just"/>
            <a:r>
              <a:rPr lang="pt-PT" sz="1000" b="1" i="1" dirty="0">
                <a:latin typeface="Calibri" panose="020F0502020204030204" pitchFamily="34" charset="0"/>
              </a:rPr>
              <a:t>Crianças no baloiço </a:t>
            </a:r>
            <a:r>
              <a:rPr lang="pt-PT" sz="1000" dirty="0">
                <a:latin typeface="Calibri" panose="020F0502020204030204" pitchFamily="34" charset="0"/>
              </a:rPr>
              <a:t>(séc. XVIII). Painel de azulejos portugueses no </a:t>
            </a:r>
            <a:r>
              <a:rPr lang="pt-PT" sz="1000" i="1" dirty="0">
                <a:latin typeface="Calibri" panose="020F0502020204030204" pitchFamily="34" charset="0"/>
              </a:rPr>
              <a:t>Museu do Açude </a:t>
            </a:r>
            <a:r>
              <a:rPr lang="pt-PT" sz="1000" dirty="0">
                <a:latin typeface="Calibri" panose="020F0502020204030204" pitchFamily="34" charset="0"/>
              </a:rPr>
              <a:t>(Rio de Janeiro), antiga residência de Verão de </a:t>
            </a:r>
            <a:r>
              <a:rPr lang="pt-PT" sz="1000" dirty="0" err="1">
                <a:latin typeface="Calibri" panose="020F0502020204030204" pitchFamily="34" charset="0"/>
              </a:rPr>
              <a:t>Raymundo</a:t>
            </a:r>
            <a:r>
              <a:rPr lang="pt-PT" sz="1000" dirty="0">
                <a:latin typeface="Calibri" panose="020F0502020204030204" pitchFamily="34" charset="0"/>
              </a:rPr>
              <a:t> </a:t>
            </a:r>
            <a:r>
              <a:rPr lang="pt-PT" sz="1000" dirty="0" err="1">
                <a:latin typeface="Calibri" panose="020F0502020204030204" pitchFamily="34" charset="0"/>
              </a:rPr>
              <a:t>Ottoni</a:t>
            </a:r>
            <a:r>
              <a:rPr lang="pt-PT" sz="1000" dirty="0">
                <a:latin typeface="Calibri" panose="020F0502020204030204" pitchFamily="34" charset="0"/>
              </a:rPr>
              <a:t> de Castro </a:t>
            </a:r>
            <a:r>
              <a:rPr lang="pt-PT" sz="1000" dirty="0" err="1">
                <a:latin typeface="Calibri" panose="020F0502020204030204" pitchFamily="34" charset="0"/>
              </a:rPr>
              <a:t>Maya</a:t>
            </a:r>
            <a:r>
              <a:rPr lang="pt-PT" sz="1000" dirty="0">
                <a:latin typeface="Calibri" panose="020F0502020204030204" pitchFamily="34" charset="0"/>
              </a:rPr>
              <a:t> (1894-1968),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1196752"/>
            <a:ext cx="8784976" cy="64633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b="1" dirty="0">
                <a:solidFill>
                  <a:srgbClr val="00B0F0"/>
                </a:solidFill>
                <a:latin typeface="Arial" panose="020B0604020202020204" pitchFamily="34" charset="0"/>
                <a:cs typeface="Arial" panose="020B0604020202020204" pitchFamily="34" charset="0"/>
              </a:rPr>
              <a:t>Personalidades famosas da música na Áustria no tempo da estadia de Alcipe</a:t>
            </a:r>
          </a:p>
          <a:p>
            <a:pPr algn="ctr"/>
            <a:r>
              <a:rPr lang="pt-PT" b="1" dirty="0">
                <a:solidFill>
                  <a:srgbClr val="00B0F0"/>
                </a:solidFill>
                <a:latin typeface="Arial" panose="020B0604020202020204" pitchFamily="34" charset="0"/>
                <a:cs typeface="Arial" panose="020B0604020202020204" pitchFamily="34" charset="0"/>
              </a:rPr>
              <a:t>O classicismo vienense. </a:t>
            </a:r>
          </a:p>
        </p:txBody>
      </p:sp>
      <p:pic>
        <p:nvPicPr>
          <p:cNvPr id="3" name="Picture 4" descr="http://mythicworldtours.com/wp-content/uploads/2013/10/mozart1.jpg"/>
          <p:cNvPicPr>
            <a:picLocks noChangeAspect="1" noChangeArrowheads="1"/>
          </p:cNvPicPr>
          <p:nvPr/>
        </p:nvPicPr>
        <p:blipFill>
          <a:blip r:embed="rId5" cstate="print"/>
          <a:srcRect/>
          <a:stretch>
            <a:fillRect/>
          </a:stretch>
        </p:blipFill>
        <p:spPr bwMode="auto">
          <a:xfrm>
            <a:off x="604025" y="3815787"/>
            <a:ext cx="1446618" cy="1586784"/>
          </a:xfrm>
          <a:prstGeom prst="rect">
            <a:avLst/>
          </a:prstGeom>
          <a:noFill/>
        </p:spPr>
      </p:pic>
      <p:sp>
        <p:nvSpPr>
          <p:cNvPr id="4" name="Rectângulo 3"/>
          <p:cNvSpPr/>
          <p:nvPr/>
        </p:nvSpPr>
        <p:spPr>
          <a:xfrm>
            <a:off x="488344" y="5423183"/>
            <a:ext cx="1635384"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b="1" dirty="0">
                <a:solidFill>
                  <a:srgbClr val="663300"/>
                </a:solidFill>
                <a:latin typeface="Calibri" panose="020F0502020204030204" pitchFamily="34" charset="0"/>
                <a:cs typeface="Arial" panose="020B0604020202020204" pitchFamily="34" charset="0"/>
              </a:rPr>
              <a:t>Wolfgang Amadeus Mozart</a:t>
            </a:r>
          </a:p>
        </p:txBody>
      </p:sp>
      <p:sp>
        <p:nvSpPr>
          <p:cNvPr id="5" name="Rectângulo 4"/>
          <p:cNvSpPr/>
          <p:nvPr/>
        </p:nvSpPr>
        <p:spPr>
          <a:xfrm>
            <a:off x="2411760" y="5416671"/>
            <a:ext cx="1000595"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b="1" dirty="0" err="1">
                <a:solidFill>
                  <a:srgbClr val="663300"/>
                </a:solidFill>
                <a:latin typeface="Calibri" panose="020F0502020204030204" pitchFamily="34" charset="0"/>
                <a:cs typeface="Arial" panose="020B0604020202020204" pitchFamily="34" charset="0"/>
              </a:rPr>
              <a:t>Antonio</a:t>
            </a:r>
            <a:r>
              <a:rPr lang="pt-PT" sz="1000" b="1" dirty="0">
                <a:solidFill>
                  <a:srgbClr val="663300"/>
                </a:solidFill>
                <a:latin typeface="Calibri" panose="020F0502020204030204" pitchFamily="34" charset="0"/>
                <a:cs typeface="Arial" panose="020B0604020202020204" pitchFamily="34" charset="0"/>
              </a:rPr>
              <a:t> Salieri </a:t>
            </a:r>
          </a:p>
        </p:txBody>
      </p:sp>
      <p:pic>
        <p:nvPicPr>
          <p:cNvPr id="3074" name="Picture 2" descr="Ficheiro:Joseph Willibrod Mähler 001.jpg"/>
          <p:cNvPicPr>
            <a:picLocks noChangeAspect="1" noChangeArrowheads="1"/>
          </p:cNvPicPr>
          <p:nvPr/>
        </p:nvPicPr>
        <p:blipFill>
          <a:blip r:embed="rId6" cstate="print">
            <a:lum bright="10000"/>
          </a:blip>
          <a:srcRect/>
          <a:stretch>
            <a:fillRect/>
          </a:stretch>
        </p:blipFill>
        <p:spPr bwMode="auto">
          <a:xfrm>
            <a:off x="2350082" y="3818878"/>
            <a:ext cx="1226513" cy="1586784"/>
          </a:xfrm>
          <a:prstGeom prst="rect">
            <a:avLst/>
          </a:prstGeom>
          <a:noFill/>
        </p:spPr>
      </p:pic>
      <p:sp>
        <p:nvSpPr>
          <p:cNvPr id="7" name="Rectângulo 6"/>
          <p:cNvSpPr/>
          <p:nvPr/>
        </p:nvSpPr>
        <p:spPr>
          <a:xfrm>
            <a:off x="3913431" y="5405662"/>
            <a:ext cx="1234633"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b="1" dirty="0">
                <a:solidFill>
                  <a:srgbClr val="663300"/>
                </a:solidFill>
                <a:latin typeface="Calibri" panose="020F0502020204030204" pitchFamily="34" charset="0"/>
                <a:cs typeface="Arial" panose="020B0604020202020204" pitchFamily="34" charset="0"/>
              </a:rPr>
              <a:t>Franz Joseph Haydn</a:t>
            </a:r>
          </a:p>
        </p:txBody>
      </p:sp>
      <p:pic>
        <p:nvPicPr>
          <p:cNvPr id="3076" name="Picture 4" descr="Ficheiro:Joseph Haydn, målning av Thomas Hardy från 1792.jpg"/>
          <p:cNvPicPr>
            <a:picLocks noChangeAspect="1" noChangeArrowheads="1"/>
          </p:cNvPicPr>
          <p:nvPr/>
        </p:nvPicPr>
        <p:blipFill>
          <a:blip r:embed="rId7" cstate="print"/>
          <a:srcRect/>
          <a:stretch>
            <a:fillRect/>
          </a:stretch>
        </p:blipFill>
        <p:spPr bwMode="auto">
          <a:xfrm>
            <a:off x="3882691" y="3818878"/>
            <a:ext cx="1264365" cy="1597794"/>
          </a:xfrm>
          <a:prstGeom prst="rect">
            <a:avLst/>
          </a:prstGeom>
          <a:noFill/>
        </p:spPr>
      </p:pic>
      <p:sp>
        <p:nvSpPr>
          <p:cNvPr id="9" name="Rectângulo 8"/>
          <p:cNvSpPr/>
          <p:nvPr/>
        </p:nvSpPr>
        <p:spPr>
          <a:xfrm>
            <a:off x="5580112" y="5420546"/>
            <a:ext cx="1026243"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a:spAutoFit/>
          </a:bodyPr>
          <a:lstStyle/>
          <a:p>
            <a:r>
              <a:rPr lang="pt-PT" sz="1000" b="1" dirty="0" err="1">
                <a:solidFill>
                  <a:srgbClr val="663300"/>
                </a:solidFill>
                <a:latin typeface="Calibri" panose="020F0502020204030204" pitchFamily="34" charset="0"/>
                <a:cs typeface="Arial" panose="020B0604020202020204" pitchFamily="34" charset="0"/>
              </a:rPr>
              <a:t>Christoph</a:t>
            </a:r>
            <a:r>
              <a:rPr lang="pt-PT" sz="1000" b="1" dirty="0">
                <a:solidFill>
                  <a:srgbClr val="663300"/>
                </a:solidFill>
                <a:latin typeface="Calibri" panose="020F0502020204030204" pitchFamily="34" charset="0"/>
                <a:cs typeface="Arial" panose="020B0604020202020204" pitchFamily="34" charset="0"/>
              </a:rPr>
              <a:t> </a:t>
            </a:r>
            <a:r>
              <a:rPr lang="pt-PT" sz="1000" b="1" dirty="0" err="1">
                <a:solidFill>
                  <a:srgbClr val="663300"/>
                </a:solidFill>
                <a:latin typeface="Calibri" panose="020F0502020204030204" pitchFamily="34" charset="0"/>
                <a:cs typeface="Arial" panose="020B0604020202020204" pitchFamily="34" charset="0"/>
              </a:rPr>
              <a:t>Gluck</a:t>
            </a:r>
            <a:endParaRPr lang="pt-PT" sz="1000" b="1" dirty="0">
              <a:solidFill>
                <a:srgbClr val="663300"/>
              </a:solidFill>
              <a:latin typeface="Calibri" panose="020F0502020204030204" pitchFamily="34" charset="0"/>
              <a:cs typeface="Arial" panose="020B0604020202020204" pitchFamily="34" charset="0"/>
            </a:endParaRPr>
          </a:p>
        </p:txBody>
      </p:sp>
      <p:pic>
        <p:nvPicPr>
          <p:cNvPr id="3078" name="Picture 6" descr="http://upload.wikimedia.org/wikipedia/commons/thumb/8/8e/Christoph_Willibald_Gluck_painted_by_Joseph_Duplessis.jpg/240px-Christoph_Willibald_Gluck_painted_by_Joseph_Duplessis.jpg"/>
          <p:cNvPicPr>
            <a:picLocks noChangeAspect="1" noChangeArrowheads="1"/>
          </p:cNvPicPr>
          <p:nvPr/>
        </p:nvPicPr>
        <p:blipFill>
          <a:blip r:embed="rId8" cstate="print">
            <a:lum bright="10000"/>
          </a:blip>
          <a:srcRect/>
          <a:stretch>
            <a:fillRect/>
          </a:stretch>
        </p:blipFill>
        <p:spPr bwMode="auto">
          <a:xfrm>
            <a:off x="5484760" y="3818878"/>
            <a:ext cx="1286814" cy="1597794"/>
          </a:xfrm>
          <a:prstGeom prst="rect">
            <a:avLst/>
          </a:prstGeom>
          <a:noFill/>
        </p:spPr>
      </p:pic>
      <p:pic>
        <p:nvPicPr>
          <p:cNvPr id="3082" name="Picture 10" descr="Ficheiro:Beethoven Hornemann.jpg"/>
          <p:cNvPicPr>
            <a:picLocks noChangeAspect="1" noChangeArrowheads="1"/>
          </p:cNvPicPr>
          <p:nvPr/>
        </p:nvPicPr>
        <p:blipFill>
          <a:blip r:embed="rId9" cstate="print"/>
          <a:srcRect/>
          <a:stretch>
            <a:fillRect/>
          </a:stretch>
        </p:blipFill>
        <p:spPr bwMode="auto">
          <a:xfrm>
            <a:off x="7084745" y="3818878"/>
            <a:ext cx="1400732" cy="1597794"/>
          </a:xfrm>
          <a:prstGeom prst="rect">
            <a:avLst/>
          </a:prstGeom>
          <a:noFill/>
        </p:spPr>
      </p:pic>
      <p:sp>
        <p:nvSpPr>
          <p:cNvPr id="14" name="Rectângulo 13"/>
          <p:cNvSpPr/>
          <p:nvPr/>
        </p:nvSpPr>
        <p:spPr>
          <a:xfrm>
            <a:off x="7084745" y="5416672"/>
            <a:ext cx="1400732"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PT" sz="1000" b="1" dirty="0">
                <a:solidFill>
                  <a:srgbClr val="663300"/>
                </a:solidFill>
                <a:latin typeface="Calibri" panose="020F0502020204030204" pitchFamily="34" charset="0"/>
                <a:cs typeface="Arial" panose="020B0604020202020204" pitchFamily="34" charset="0"/>
              </a:rPr>
              <a:t>Beethoven</a:t>
            </a:r>
          </a:p>
        </p:txBody>
      </p:sp>
      <p:sp>
        <p:nvSpPr>
          <p:cNvPr id="21" name="CaixaDeTexto 20"/>
          <p:cNvSpPr txBox="1"/>
          <p:nvPr/>
        </p:nvSpPr>
        <p:spPr>
          <a:xfrm>
            <a:off x="604025" y="2380238"/>
            <a:ext cx="7881452" cy="830997"/>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pt-PT" sz="1200" b="1" dirty="0">
                <a:solidFill>
                  <a:schemeClr val="bg1"/>
                </a:solidFill>
                <a:latin typeface="Arial" panose="020B0604020202020204" pitchFamily="34" charset="0"/>
                <a:cs typeface="Arial" panose="020B0604020202020204" pitchFamily="34" charset="0"/>
              </a:rPr>
              <a:t>Em Viena, D. Leonor era frequentadora assídua dos  eventos musicais e foi convidada pelo imperador José II para os doze concertos que decorriam sempre no seu palácio de verão, tal vem referido numa carta datada de 1781. Também na correspondência trocada com a à sua amiga Teresa de Mello Breyner marrou, com agrado, a sua relação com a grande cantora lírica portuguesa Luísa </a:t>
            </a:r>
            <a:r>
              <a:rPr lang="pt-PT" sz="1200" b="1" dirty="0" err="1">
                <a:solidFill>
                  <a:schemeClr val="bg1"/>
                </a:solidFill>
                <a:latin typeface="Arial" panose="020B0604020202020204" pitchFamily="34" charset="0"/>
                <a:cs typeface="Arial" panose="020B0604020202020204" pitchFamily="34" charset="0"/>
              </a:rPr>
              <a:t>Toddi</a:t>
            </a:r>
            <a:r>
              <a:rPr lang="pt-PT" sz="1200" b="1" dirty="0">
                <a:solidFill>
                  <a:schemeClr val="bg1"/>
                </a:solidFill>
                <a:latin typeface="Arial" panose="020B0604020202020204" pitchFamily="34" charset="0"/>
                <a:cs typeface="Arial" panose="020B0604020202020204" pitchFamily="34" charset="0"/>
              </a:rPr>
              <a:t>.</a:t>
            </a:r>
          </a:p>
        </p:txBody>
      </p:sp>
      <p:pic>
        <p:nvPicPr>
          <p:cNvPr id="15"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1680" y="5074170"/>
            <a:ext cx="5238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Mozart_04_Edi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40552" y="43129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fade">
                                      <p:cBhvr>
                                        <p:cTn id="42" dur="500"/>
                                        <p:tgtEl>
                                          <p:spTgt spid="3078"/>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082"/>
                                        </p:tgtEl>
                                        <p:attrNameLst>
                                          <p:attrName>style.visibility</p:attrName>
                                        </p:attrNameLst>
                                      </p:cBhvr>
                                      <p:to>
                                        <p:strVal val="visible"/>
                                      </p:to>
                                    </p:set>
                                    <p:animEffect transition="in" filter="fade">
                                      <p:cBhvr>
                                        <p:cTn id="50" dur="500"/>
                                        <p:tgtEl>
                                          <p:spTgt spid="3082"/>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cond evt="onNext" delay="0">
                      <p:tgtEl>
                        <p:sldTgt/>
                      </p:tgtEl>
                    </p:cond>
                  </p:endCondLst>
                </p:cTn>
                <p:tgtEl>
                  <p:spTgt spid="6"/>
                </p:tgtEl>
              </p:cMediaNode>
            </p:audio>
            <p:seq concurrent="1" nextAc="seek">
              <p:cTn id="56" restart="whenNotActive" fill="hold" evtFilter="cancelBubble" nodeType="interactiveSeq">
                <p:stCondLst>
                  <p:cond evt="onClick" delay="0">
                    <p:tgtEl>
                      <p:spTgt spid="2050"/>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2694" fill="hold"/>
                                        <p:tgtEl>
                                          <p:spTgt spid="6"/>
                                        </p:tgtEl>
                                      </p:cBhvr>
                                    </p:cmd>
                                  </p:childTnLst>
                                </p:cTn>
                              </p:par>
                            </p:childTnLst>
                          </p:cTn>
                        </p:par>
                      </p:childTnLst>
                    </p:cTn>
                  </p:par>
                  <p:par>
                    <p:cTn id="61" fill="hold">
                      <p:stCondLst>
                        <p:cond delay="indefinite"/>
                      </p:stCondLst>
                      <p:childTnLst>
                        <p:par>
                          <p:cTn id="62" fill="hold">
                            <p:stCondLst>
                              <p:cond delay="0"/>
                            </p:stCondLst>
                            <p:childTnLst>
                              <p:par>
                                <p:cTn id="63" presetID="3" presetClass="mediacall" presetSubtype="0" fill="hold" nodeType="clickEffect">
                                  <p:stCondLst>
                                    <p:cond delay="0"/>
                                  </p:stCondLst>
                                  <p:childTnLst>
                                    <p:cmd type="call" cmd="stop">
                                      <p:cBhvr>
                                        <p:cTn id="64" dur="1" fill="hold"/>
                                        <p:tgtEl>
                                          <p:spTgt spid="6"/>
                                        </p:tgtEl>
                                      </p:cBhvr>
                                    </p:cmd>
                                  </p:childTnLst>
                                </p:cTn>
                              </p:par>
                            </p:childTnLst>
                          </p:cTn>
                        </p:par>
                      </p:childTnLst>
                    </p:cTn>
                  </p:par>
                </p:childTnLst>
              </p:cTn>
              <p:nextCondLst>
                <p:cond evt="onClick" delay="0">
                  <p:tgtEl>
                    <p:spTgt spid="2050"/>
                  </p:tgtEl>
                </p:cond>
              </p:nextCondLst>
            </p:seq>
          </p:childTnLst>
        </p:cTn>
      </p:par>
    </p:tnLst>
    <p:bldLst>
      <p:bldP spid="2" grpId="0"/>
      <p:bldP spid="4" grpId="0"/>
      <p:bldP spid="5" grpId="0"/>
      <p:bldP spid="7" grpId="0"/>
      <p:bldP spid="9" grpId="0"/>
      <p:bldP spid="14"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3528" y="982469"/>
            <a:ext cx="8496944" cy="27699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pt-PT" sz="1200" b="1" dirty="0">
                <a:solidFill>
                  <a:schemeClr val="bg1"/>
                </a:solidFill>
                <a:latin typeface="Arial" panose="020B0604020202020204" pitchFamily="34" charset="0"/>
                <a:cs typeface="Arial" panose="020B0604020202020204" pitchFamily="34" charset="0"/>
              </a:rPr>
              <a:t>Em 1784, inicia o  regresso à pátria, durante o qual vai sentindo a violência da Revolução Francesa </a:t>
            </a:r>
          </a:p>
        </p:txBody>
      </p:sp>
      <p:grpSp>
        <p:nvGrpSpPr>
          <p:cNvPr id="3" name="Grupo 2"/>
          <p:cNvGrpSpPr/>
          <p:nvPr/>
        </p:nvGrpSpPr>
        <p:grpSpPr>
          <a:xfrm>
            <a:off x="611561" y="1700808"/>
            <a:ext cx="3960440" cy="3165379"/>
            <a:chOff x="620064" y="1700808"/>
            <a:chExt cx="4053970" cy="3165379"/>
          </a:xfrm>
        </p:grpSpPr>
        <p:pic>
          <p:nvPicPr>
            <p:cNvPr id="7170" name="Picture 2" descr="Arquivo: cortejo du vice-Legat - Palais des Papes, em Avignon - Gordot.jpg"/>
            <p:cNvPicPr>
              <a:picLocks noChangeAspect="1" noChangeArrowheads="1"/>
            </p:cNvPicPr>
            <p:nvPr/>
          </p:nvPicPr>
          <p:blipFill>
            <a:blip r:embed="rId3" cstate="print"/>
            <a:srcRect r="20343"/>
            <a:stretch>
              <a:fillRect/>
            </a:stretch>
          </p:blipFill>
          <p:spPr bwMode="auto">
            <a:xfrm>
              <a:off x="755576" y="2060848"/>
              <a:ext cx="3816424" cy="2344123"/>
            </a:xfrm>
            <a:prstGeom prst="rect">
              <a:avLst/>
            </a:prstGeom>
            <a:ln>
              <a:noFill/>
            </a:ln>
            <a:effectLst>
              <a:outerShdw blurRad="292100" dist="139700" dir="2700000" algn="tl" rotWithShape="0">
                <a:srgbClr val="333333">
                  <a:alpha val="0"/>
                </a:srgbClr>
              </a:outerShdw>
            </a:effectLst>
          </p:spPr>
        </p:pic>
        <p:sp>
          <p:nvSpPr>
            <p:cNvPr id="4" name="Rectângulo 3"/>
            <p:cNvSpPr/>
            <p:nvPr/>
          </p:nvSpPr>
          <p:spPr>
            <a:xfrm>
              <a:off x="620064" y="4466077"/>
              <a:ext cx="4053970" cy="400110"/>
            </a:xfrm>
            <a:prstGeom prst="rect">
              <a:avLst/>
            </a:prstGeom>
            <a:noFill/>
            <a:ln>
              <a:noFill/>
            </a:ln>
            <a:effectLst>
              <a:outerShdw blurRad="40000" dist="50800" dir="5400000" rotWithShape="0">
                <a:srgbClr val="000000">
                  <a:alpha val="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fr-FR" sz="1000" b="1" i="1" dirty="0" err="1">
                  <a:solidFill>
                    <a:srgbClr val="663300"/>
                  </a:solidFill>
                  <a:latin typeface="Calibri" panose="020F0502020204030204" pitchFamily="34" charset="0"/>
                  <a:cs typeface="Arial" panose="020B0604020202020204" pitchFamily="34" charset="0"/>
                </a:rPr>
                <a:t>Cortejo</a:t>
              </a:r>
              <a:r>
                <a:rPr lang="fr-FR" sz="1000" b="1" i="1" dirty="0">
                  <a:solidFill>
                    <a:srgbClr val="663300"/>
                  </a:solidFill>
                  <a:latin typeface="Calibri" panose="020F0502020204030204" pitchFamily="34" charset="0"/>
                  <a:cs typeface="Arial" panose="020B0604020202020204" pitchFamily="34" charset="0"/>
                </a:rPr>
                <a:t> do vice-</a:t>
              </a:r>
              <a:r>
                <a:rPr lang="fr-FR" sz="1000" b="1" i="1" dirty="0" err="1">
                  <a:solidFill>
                    <a:srgbClr val="663300"/>
                  </a:solidFill>
                  <a:latin typeface="Calibri" panose="020F0502020204030204" pitchFamily="34" charset="0"/>
                  <a:cs typeface="Arial" panose="020B0604020202020204" pitchFamily="34" charset="0"/>
                </a:rPr>
                <a:t>delegado</a:t>
              </a:r>
              <a:r>
                <a:rPr lang="fr-FR" sz="1000" b="1" i="1" dirty="0">
                  <a:solidFill>
                    <a:srgbClr val="663300"/>
                  </a:solidFill>
                  <a:latin typeface="Calibri" panose="020F0502020204030204" pitchFamily="34" charset="0"/>
                  <a:cs typeface="Arial" panose="020B0604020202020204" pitchFamily="34" charset="0"/>
                </a:rPr>
                <a:t> </a:t>
              </a:r>
              <a:r>
                <a:rPr lang="fr-FR" sz="1000" b="1" dirty="0">
                  <a:solidFill>
                    <a:srgbClr val="663300"/>
                  </a:solidFill>
                  <a:latin typeface="Calibri" panose="020F0502020204030204" pitchFamily="34" charset="0"/>
                  <a:cs typeface="Arial" panose="020B0604020202020204" pitchFamily="34" charset="0"/>
                </a:rPr>
                <a:t>François-Marie de </a:t>
              </a:r>
              <a:r>
                <a:rPr lang="fr-FR" sz="1000" b="1" dirty="0" err="1">
                  <a:solidFill>
                    <a:srgbClr val="663300"/>
                  </a:solidFill>
                  <a:latin typeface="Calibri" panose="020F0502020204030204" pitchFamily="34" charset="0"/>
                  <a:cs typeface="Arial" panose="020B0604020202020204" pitchFamily="34" charset="0"/>
                </a:rPr>
                <a:t>Manzi</a:t>
              </a:r>
              <a:r>
                <a:rPr lang="fr-FR" sz="1000" b="1" dirty="0">
                  <a:solidFill>
                    <a:srgbClr val="663300"/>
                  </a:solidFill>
                  <a:latin typeface="Calibri" panose="020F0502020204030204" pitchFamily="34" charset="0"/>
                  <a:cs typeface="Arial" panose="020B0604020202020204" pitchFamily="34" charset="0"/>
                </a:rPr>
                <a:t> </a:t>
              </a:r>
              <a:r>
                <a:rPr lang="fr-FR" sz="1000" dirty="0" err="1">
                  <a:solidFill>
                    <a:srgbClr val="663300"/>
                  </a:solidFill>
                  <a:latin typeface="Calibri" panose="020F0502020204030204" pitchFamily="34" charset="0"/>
                  <a:cs typeface="Arial" panose="020B0604020202020204" pitchFamily="34" charset="0"/>
                </a:rPr>
                <a:t>regressando</a:t>
              </a:r>
              <a:r>
                <a:rPr lang="fr-FR" sz="1000" dirty="0">
                  <a:solidFill>
                    <a:srgbClr val="663300"/>
                  </a:solidFill>
                  <a:latin typeface="Calibri" panose="020F0502020204030204" pitchFamily="34" charset="0"/>
                  <a:cs typeface="Arial" panose="020B0604020202020204" pitchFamily="34" charset="0"/>
                </a:rPr>
                <a:t> a Avignon, de Claude Marie </a:t>
              </a:r>
              <a:r>
                <a:rPr lang="fr-FR" sz="1000" dirty="0" err="1">
                  <a:solidFill>
                    <a:srgbClr val="663300"/>
                  </a:solidFill>
                  <a:latin typeface="Calibri" panose="020F0502020204030204" pitchFamily="34" charset="0"/>
                  <a:cs typeface="Arial" panose="020B0604020202020204" pitchFamily="34" charset="0"/>
                </a:rPr>
                <a:t>Gordot</a:t>
              </a:r>
              <a:r>
                <a:rPr lang="fr-FR" sz="1000" dirty="0">
                  <a:solidFill>
                    <a:srgbClr val="663300"/>
                  </a:solidFill>
                  <a:latin typeface="Calibri" panose="020F0502020204030204" pitchFamily="34" charset="0"/>
                  <a:cs typeface="Arial" panose="020B0604020202020204" pitchFamily="34" charset="0"/>
                </a:rPr>
                <a:t>, 1774</a:t>
              </a:r>
              <a:endParaRPr lang="pt-PT" sz="1000" dirty="0">
                <a:solidFill>
                  <a:srgbClr val="663300"/>
                </a:solidFill>
                <a:latin typeface="Calibri" panose="020F0502020204030204" pitchFamily="34" charset="0"/>
                <a:cs typeface="Arial" panose="020B0604020202020204" pitchFamily="34" charset="0"/>
              </a:endParaRPr>
            </a:p>
          </p:txBody>
        </p:sp>
        <p:sp>
          <p:nvSpPr>
            <p:cNvPr id="5" name="Rectângulo 4"/>
            <p:cNvSpPr/>
            <p:nvPr/>
          </p:nvSpPr>
          <p:spPr>
            <a:xfrm>
              <a:off x="827584" y="1700808"/>
              <a:ext cx="1800200" cy="276999"/>
            </a:xfrm>
            <a:prstGeom prst="rect">
              <a:avLst/>
            </a:prstGeom>
            <a:noFill/>
            <a:effectLst>
              <a:outerShdw blurRad="40000" dist="508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fr-FR" sz="1200" b="1" i="1" dirty="0">
                  <a:solidFill>
                    <a:schemeClr val="tx1"/>
                  </a:solidFill>
                  <a:latin typeface="Arial" panose="020B0604020202020204" pitchFamily="34" charset="0"/>
                  <a:cs typeface="Arial" panose="020B0604020202020204" pitchFamily="34" charset="0"/>
                </a:rPr>
                <a:t>Avignon </a:t>
              </a:r>
              <a:r>
                <a:rPr lang="pt-PT" sz="1200" b="1" dirty="0">
                  <a:solidFill>
                    <a:schemeClr val="tx1"/>
                  </a:solidFill>
                  <a:latin typeface="Arial" panose="020B0604020202020204" pitchFamily="34" charset="0"/>
                  <a:cs typeface="Arial" panose="020B0604020202020204" pitchFamily="34" charset="0"/>
                </a:rPr>
                <a:t>em 1785</a:t>
              </a:r>
              <a:endParaRPr lang="pt-PT" sz="1200" dirty="0">
                <a:solidFill>
                  <a:schemeClr val="tx1"/>
                </a:solidFill>
                <a:latin typeface="Arial" panose="020B0604020202020204" pitchFamily="34" charset="0"/>
                <a:cs typeface="Arial" panose="020B0604020202020204" pitchFamily="34" charset="0"/>
              </a:endParaRPr>
            </a:p>
          </p:txBody>
        </p:sp>
      </p:grpSp>
      <p:grpSp>
        <p:nvGrpSpPr>
          <p:cNvPr id="6" name="Grupo 5"/>
          <p:cNvGrpSpPr/>
          <p:nvPr/>
        </p:nvGrpSpPr>
        <p:grpSpPr>
          <a:xfrm>
            <a:off x="4922500" y="1700808"/>
            <a:ext cx="3572608" cy="3012030"/>
            <a:chOff x="5282540" y="1713203"/>
            <a:chExt cx="3572608" cy="3012030"/>
          </a:xfrm>
        </p:grpSpPr>
        <p:pic>
          <p:nvPicPr>
            <p:cNvPr id="7172" name="Picture 4" descr="Ficheiro:Vernet-marseille-1754.jpg"/>
            <p:cNvPicPr>
              <a:picLocks noChangeAspect="1" noChangeArrowheads="1"/>
            </p:cNvPicPr>
            <p:nvPr/>
          </p:nvPicPr>
          <p:blipFill>
            <a:blip r:embed="rId4" cstate="print">
              <a:lum contrast="5000"/>
            </a:blip>
            <a:srcRect/>
            <a:stretch>
              <a:fillRect/>
            </a:stretch>
          </p:blipFill>
          <p:spPr bwMode="auto">
            <a:xfrm>
              <a:off x="5282540" y="2062545"/>
              <a:ext cx="3572608" cy="2350400"/>
            </a:xfrm>
            <a:prstGeom prst="rect">
              <a:avLst/>
            </a:prstGeom>
            <a:ln>
              <a:noFill/>
            </a:ln>
            <a:effectLst>
              <a:outerShdw blurRad="292100" dist="139700" dir="2700000" algn="tl" rotWithShape="0">
                <a:srgbClr val="333333">
                  <a:alpha val="0"/>
                </a:srgbClr>
              </a:outerShdw>
            </a:effectLst>
          </p:spPr>
        </p:pic>
        <p:sp>
          <p:nvSpPr>
            <p:cNvPr id="7" name="Rectângulo 6"/>
            <p:cNvSpPr/>
            <p:nvPr/>
          </p:nvSpPr>
          <p:spPr>
            <a:xfrm>
              <a:off x="5292080" y="4479012"/>
              <a:ext cx="3456384" cy="246221"/>
            </a:xfrm>
            <a:prstGeom prst="rect">
              <a:avLst/>
            </a:prstGeom>
            <a:noFill/>
            <a:ln>
              <a:noFill/>
            </a:ln>
            <a:effectLst>
              <a:outerShdw blurRad="40000" dist="50800" dir="5400000" rotWithShape="0">
                <a:srgbClr val="000000">
                  <a:alpha val="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fr-FR" sz="1000" b="1" i="1" dirty="0" err="1">
                  <a:solidFill>
                    <a:srgbClr val="663300"/>
                  </a:solidFill>
                  <a:latin typeface="Calibri" panose="020F0502020204030204" pitchFamily="34" charset="0"/>
                  <a:cs typeface="Arial" panose="020B0604020202020204" pitchFamily="34" charset="0"/>
                </a:rPr>
                <a:t>Interior</a:t>
              </a:r>
              <a:r>
                <a:rPr lang="fr-FR" sz="1000" b="1" i="1" dirty="0">
                  <a:solidFill>
                    <a:srgbClr val="663300"/>
                  </a:solidFill>
                  <a:latin typeface="Calibri" panose="020F0502020204030204" pitchFamily="34" charset="0"/>
                  <a:cs typeface="Arial" panose="020B0604020202020204" pitchFamily="34" charset="0"/>
                </a:rPr>
                <a:t> do porto de </a:t>
              </a:r>
              <a:r>
                <a:rPr lang="fr-FR" sz="1000" b="1" i="1" dirty="0" err="1">
                  <a:solidFill>
                    <a:srgbClr val="663300"/>
                  </a:solidFill>
                  <a:latin typeface="Calibri" panose="020F0502020204030204" pitchFamily="34" charset="0"/>
                  <a:cs typeface="Arial" panose="020B0604020202020204" pitchFamily="34" charset="0"/>
                </a:rPr>
                <a:t>Marselha</a:t>
              </a:r>
              <a:r>
                <a:rPr lang="fr-FR" sz="1000" b="1" dirty="0">
                  <a:solidFill>
                    <a:srgbClr val="663300"/>
                  </a:solidFill>
                  <a:latin typeface="Calibri" panose="020F0502020204030204" pitchFamily="34" charset="0"/>
                  <a:cs typeface="Arial" panose="020B0604020202020204" pitchFamily="34" charset="0"/>
                </a:rPr>
                <a:t>, </a:t>
              </a:r>
              <a:r>
                <a:rPr lang="fr-FR" sz="1000" dirty="0">
                  <a:solidFill>
                    <a:srgbClr val="663300"/>
                  </a:solidFill>
                  <a:latin typeface="Calibri" panose="020F0502020204030204" pitchFamily="34" charset="0"/>
                  <a:cs typeface="Arial" panose="020B0604020202020204" pitchFamily="34" charset="0"/>
                </a:rPr>
                <a:t>de Joseph Vernet, 1754</a:t>
              </a:r>
              <a:endParaRPr lang="pt-PT" sz="1000" dirty="0">
                <a:solidFill>
                  <a:srgbClr val="663300"/>
                </a:solidFill>
                <a:latin typeface="Calibri" panose="020F0502020204030204" pitchFamily="34" charset="0"/>
                <a:cs typeface="Arial" panose="020B0604020202020204" pitchFamily="34" charset="0"/>
              </a:endParaRPr>
            </a:p>
          </p:txBody>
        </p:sp>
        <p:sp>
          <p:nvSpPr>
            <p:cNvPr id="8" name="Rectângulo 7"/>
            <p:cNvSpPr/>
            <p:nvPr/>
          </p:nvSpPr>
          <p:spPr>
            <a:xfrm>
              <a:off x="5292080" y="1713203"/>
              <a:ext cx="1800200" cy="276999"/>
            </a:xfrm>
            <a:prstGeom prst="rect">
              <a:avLst/>
            </a:prstGeom>
            <a:noFill/>
            <a:effectLst>
              <a:outerShdw blurRad="40000" dist="508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200" b="1" i="1" dirty="0">
                  <a:solidFill>
                    <a:schemeClr val="tx1"/>
                  </a:solidFill>
                  <a:latin typeface="Arial" panose="020B0604020202020204" pitchFamily="34" charset="0"/>
                  <a:cs typeface="Arial" panose="020B0604020202020204" pitchFamily="34" charset="0"/>
                </a:rPr>
                <a:t>Marselha 1787</a:t>
              </a:r>
              <a:endParaRPr lang="pt-PT" sz="1200" dirty="0">
                <a:solidFill>
                  <a:schemeClr val="tx1"/>
                </a:solidFill>
                <a:latin typeface="Arial" panose="020B0604020202020204" pitchFamily="34" charset="0"/>
                <a:cs typeface="Arial" panose="020B0604020202020204" pitchFamily="34" charset="0"/>
              </a:endParaRPr>
            </a:p>
          </p:txBody>
        </p:sp>
      </p:grpSp>
      <p:sp>
        <p:nvSpPr>
          <p:cNvPr id="10" name="CaixaDeTexto 9"/>
          <p:cNvSpPr txBox="1"/>
          <p:nvPr/>
        </p:nvSpPr>
        <p:spPr>
          <a:xfrm>
            <a:off x="611561" y="5373216"/>
            <a:ext cx="7992888" cy="830997"/>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buFont typeface="Arial" pitchFamily="34" charset="0"/>
              <a:buChar char="•"/>
            </a:pPr>
            <a:endParaRPr lang="pt-PT" sz="1200" b="1" dirty="0">
              <a:solidFill>
                <a:schemeClr val="bg1"/>
              </a:solidFill>
              <a:latin typeface="Arial" panose="020B0604020202020204" pitchFamily="34" charset="0"/>
              <a:cs typeface="Arial" panose="020B0604020202020204" pitchFamily="34" charset="0"/>
            </a:endParaRPr>
          </a:p>
          <a:p>
            <a:pPr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 Marcada pelo clima sanguinário da Revolução Francesa, a marquesa de Alorna preparou-se para combater  a expansão dos ideais revolucionários.</a:t>
            </a:r>
          </a:p>
          <a:p>
            <a:pPr algn="just"/>
            <a:endParaRPr lang="pt-PT" sz="1200" b="1" dirty="0">
              <a:solidFill>
                <a:schemeClr val="bg1"/>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60375" y="5146004"/>
            <a:ext cx="7920880" cy="1200329"/>
          </a:xfrm>
          <a:prstGeom prst="rect">
            <a:avLst/>
          </a:prstGeom>
          <a:solidFill>
            <a:srgbClr val="00A4DE"/>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180975"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Regressada a Portugal, a marquesa enviuvou poucos anos  depois, a 3 de março de 1893, retirando-se para Almeirim onde, além de educar os filhos, procurou ensinar as prostitutas a ler, escrever e coser, para  serem autónomas.</a:t>
            </a:r>
          </a:p>
          <a:p>
            <a:pPr marL="180975" indent="-180975"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Nomeada dama de honor da rainha Carlota Joaquina, volta a Lisboa, onde funda uma sociedade secreta, a Sociedade da Rosa.</a:t>
            </a:r>
          </a:p>
          <a:p>
            <a:pPr algn="just"/>
            <a:r>
              <a:rPr lang="pt-PT" sz="1200" b="1" dirty="0">
                <a:solidFill>
                  <a:schemeClr val="bg1"/>
                </a:solidFill>
                <a:latin typeface="Arial" panose="020B0604020202020204" pitchFamily="34" charset="0"/>
                <a:cs typeface="Arial" panose="020B0604020202020204" pitchFamily="34" charset="0"/>
              </a:rPr>
              <a:t> </a:t>
            </a:r>
          </a:p>
        </p:txBody>
      </p:sp>
      <p:sp>
        <p:nvSpPr>
          <p:cNvPr id="1026" name="AutoShape 2" descr="data:image/jpeg;base64,/9j/4AAQSkZJRgABAQAAAQABAAD/2wCEAAkGBhQSERQTExQVFRUVGCAaGRgYGB8aGhwcGiAaGxoXHBsaGyYeGiAjHRgYIC8gIygpLCwsHB4xNTAqNSYrLSkBCQoKDgwOGg8PGiwkHyQsKSwsLCwsLCwsLCwsLCwsLCwsLCwsLCwsLCwsLCwsLCwsLCwpLCwsLCwsLCwsLCksLP/AABEIAJkBSQMBIgACEQEDEQH/xAAbAAACAwEBAQAAAAAAAAAAAAADBQIEBgEAB//EAEYQAAECBAMEBwUFBgUDBQEAAAECEQADITEEEkEFIlFhBhMycYGR8EKhscHRFCNS4fEVM2JygpIHU7LC0hZzoiRDVGPiNP/EABoBAAMBAQEBAAAAAAAAAAAAAAECAwAEBQb/xAAoEQACAgICAgIBBAMBAAAAAAAAAQIRAyESMQRBE1EiFDJhgXHR8CP/2gAMAwEAAhEDEQA/AA9EejOHlTgvrU4hYO6B2UMP3jAkFXByGelbfQzN19fWPjuG6Q4pQdeImjeKXzbtGuwDPx5VhhiZ8zI6p6yDqpZIbUtbuEfN5YSlK5M91eH9aPp0zakuX21pTyKgD7y8LsT00w6RRZXqyElXvoL6vHzfZc5Kn6xIzE9k0oSSggixAJB4huEHnSgZiWUkKzhi7hISFMjvJNtYX46lTKx8OKVtmoV0+mrDycPumylq9+UV95hPiuleKnOkTcrjNuDKMuYp03jZ2exjkiUpSFqShSgA6gkhr6GhD+D63itgpQJUsguQGyWSAGyPo2oUGesMqVui8cOOPSDYfZ6VIdZC1HgSSdDexNorJmb0x0Z0pmOnkGCSEn2WKS2lCKQ2m7Mnrk9Yh1Ak0HbyhgFAjjvW0atYhgcMpeWUhJ0dIccxmLUrX6wqkVTi+n0V8RiXSyBvKBAJ0cEEh7lifTwNOBKVJTLcBRDJIzB2qRw01uY2+J6LImJR2krloCc1wWqCQebsed4ls/o8JZzElagGD0A4sH98JypaOZ+Xjq12YrE4RUuapKt5TMM264qxQ1BzF7F4abH2T1imUN2uYnidOD/IRr5uBQtgtKVNUOH+XqsFkISAAKaMKD3WhHJtEH5n41WzKS+hikvvJCdGd9GoaDwpD/C7PCEhKbN4nVzzhipQ1jgZxWFlbOaeeU9SAokHzv4+hHvs5Gpb13QYkV9cIiTCk7B5OMeVKPOJZ+dPH1wjpJb1SDRrBkmlo6E/o0TSotEpajXzr7mjcdh5HFE+hHCn1+kQwuLzmYkpKSlhUhxmSDVlHjTugwUNBDuNCpggk8/lEj7vKOlbaeEeKvXKAjWRCr8I8uZwfl6745o1o8VAU5wB0zip5Ohtf4RVn7IlrOYhlFqihLWeLhU/qsDXO84FlITlHcRVtrZoMkpCaJ82IY83avhGMRg1qW6kElmKqMoByFGoKTaPocyc8VV7NQouU18n72pFFNxOzD5PCNSMVjcEexmWUqQSN5tSLm9rExVw8paAkq3SkBOYggEWY8KMO8BneNptbZImAFPaTawpw84VnZUxZyFOVJop+GrcXh1k0d2PyISVvRn8TOAUhKVZionM5CqMWBNNW4fUYlhCguWrq18c+Ukd+pFiDqOcMJOxEozJysX9XekC2gpUoOkBYLUU7vxpQ6B798WUl0i1poPg+kuIZnTMYgbwY1tVLe8Q1wfTKWtkzEzJZbhmHe4D+6Mjs7ErCitQO+oEuMooCMvAM7PyhxiFpy0ID2AqSo28NaQs4K6OeeDHJXVGsw2MRMDIUk/ymviL/pB1AEEHUM2nwaMDMkOXIqOAqDwpbiCDbuj0zbk2SkEqmB1ZQFF34llOQB84n8NvRyS8X3FmgxmCMkEgEyrlNyjmmjqRy07rUF4VKw9weFiD41Bj2G2/P9qXmsygCOehYeUBm4xIPZUhBcqCSCxo+W3Nxp7o1P2dONZIqpGd290XykLkgqJO8gX/AKWhP+xMT/8AHn/2q+kfUtm7fwksbqVpUbrUkqJ/qS7dwaLv/UWE/wA2V/af+MXj5WSKrjZ52bxFKVqNGS6G7HRiJc8KcKSsANwKXYg3qO+HMjoMxGUS3/FUcuHzMD/wzR91iePWh/7Um+sblIpEM0pLI0iMPJnXYm2Z0JQlzMZbizbvBudLQNHQSSFOlSgnh2u7tcNHeNTJMQmuEkh6V+t4eMb7Yn6jJd2LdlbPlykrlBLKSSSCO0lVQp9RUjkQYgvozhyrN1Yc97eTtFfEbYKsVhRdWeYlwpJ3FewWLbu6TV920aLq690HJFXcehI5Jx9lZGGAZvyblBwketYgkRJLlhE0tE22wgTFdYq3H18oKtXGArfTT9YE2FHWj1OH5wEqNeBiAWYnyDRZKREerEBE084j1kK2FIKEXYCPHmL08IH1p/K0DVOL0f4wLGosKliJiW4d4AZt+6Jqmn1xh7FolkNqO8CnTwneUQALvFhKwT6eKO2EBUiaDYoL8vV4dJaNezPbN2yhOKWtQCETaEkntDMQa9kGgrbkI1agx9c/KPj3R8KGMDrCgFyzkd2aalNQRutvBuDcQY+wTDV4v5EFFpDNp7REGPAxBZHoxx+ekcgAyX8IHOFI8lVW9aROYR84zGj2CVMcfH4VgUyZw9P3+MEJGgiCkNWFSK6BknxcX8InKXTlHT6aOAUrw9fKCwJgVHnHVTDHSzPAwrh4xhuweIwaV1Pm9e73wJexkFKkEdrV6vQgg8iAfKLSC1P1jqSX9e6CrQ/ySSpMRr6MTWypKcv4uHh8oqY/ouuWCZYJQBUa0FVBrElzw8njYIW/hHZuOTKIKwSFUppwPuisXKxv1eRmHwWxJk6UlQBQcpCTZymlW0dLNCxWzHJ61zRmNT3Ma+V+UfQMDjgudMS7ZgJmS7VUlRewBZCu9SucXV4VJJJFdPyh5SlF6NHzGtSR83Vhp8kICWKVA5cz0/hoQTRiAdIFKw0wqClbxZ2ysANWAsLV+NY+gz8ECCCH7x8R3wsx2GCJM1g24q38pq45xP5W9UXh5nqjGrzreiUgC9ye6w8TCnruZ/sjUYiZRzwP6x8w+1q5+cdfjw52Xz+THHVo+tf4Yr+6xB/+0OG/hDRupSQTT16eMJ/hb2MSdOtA8kivvjeyTTu8IhkX/oz5+D/FEps/KASaOAT3kJ+JEGMlUx0ggd4ccy0Kek2ICZLU3yxc6Urewubd4j3R7aBOGkrWXWRUmlRRjXv1MXxQi3sMm0rQqxfR+ZLmKmymJw6zMAVLISsrdSspEx9VPTWnCBbH/wAS5cxRRiEDDrSQ5KgZZCmAUFMCKkCoat4d4Pb5XMUFFIAcMSHoohKgxolQBv5xlU4WUmZNzS5UwKWU7xScqauO5wDpXLHQ1jUNifnKZ9CNn7o5k5sY+fbA6QiUg4RS1pD5pPtFDKSrqr7yQ4AtZQcBm22wNo9fKRMbKTQitCHBvo4McrikO4tdlkpiMxDtcev0gs80gHW0+kQlXTCdIgfVRLM+rco8uZaFpGBmUG+UBIbjThFozA1Yi9IDSGWgIQDa2vz+Ue6kQVR5euMQz1t5wtUEgtIiJR8Yks3eIoWKt3wX2FBZCct/CF+3MTlw800dmq57RqAE1dni0cVvFFKAK8yof7YWdJ8SU4dRC0Sw7FS1ZBzrlNW9caRTtJA9mZ2jsY4OSjEKRLFAcySVKBDThnKUAqom9RpqDG7RMStIUmqVB0niDUHyj5gjaUyeFylLDKSpIExS0ggiyMyWTmFLJ00j6L0exYXIQ7BSEhKwzFKk0IIPc/NwRSL546QzTqywtq8YGFavE+sdRTqG+D1iLeuccjQEETdo9MHJ7VgYIJ7/AMoIqYHHr9YD2NFHFILerxFQPwHqkdJtavhrHkl+AhB6ImcKNAyaUo35g0ji5bfCPKZm+sYyBy5jvBQKUpASulDp+UEkJ584YL6Ci8S6qul4L1IpxBePYlaEJUSQMozMdUi7cfXEQ8YOXRNyOggIclgDU01pA9p4Za0oCUFySznLcFLV0Yk+Aivjdsy0SVMSVgpLGw3qO5diaUrpSGmFxeY9YzUBqeIBI73p4COuGJUnZJyaM5smZ1JVNWxkrGQzE1SlQUWSsXSN4BzR73h9OmjQ3BN+BAYcbvAdn7WTOE2V1aUJFFIoe12kqAuWu1C8ZcY77PklMVGVNMtL/gUpghyabgBcjQCGniVWheTcto05W4hXtlQMmaB+BX+kxfKQCxv3d0U9p1lzRSqFfCPO9l4dmRUKObfWMBl7/KPoZIbS3hGR6gcfXnHoePKrPR8lXX9m5/w2lMieLb6T5pD95pG2R5fG0YjoJtGXLTPzqAKik1f8LOANI0yNuyCf3g9/05RHNfNtHjQTcUVOkwzlALABJUTaljc2tblCGbJLECYmhUwLNYM40byAY2VS/wBJscFn7s5h1RSaEAFRDVpo5aMzJVMMuQGAMpTkvQpEsJq5FXKvJ6RbHFtWVTrsabP2aBkBIdT3CQxAPFJetNajxhhJlSwFb6QxY0TwBB7NA1K+6M3iZUxXXkEfefuxmtuBF33Tug++DYlC1zZBDDIpWatCVAA0BranfDSgvspB2Dwsg5wpIOpQQ2YOQkgso5XLUZo1/Qnais/UEOlioFmIsbkgkHNwdyPDB4oEKXkd02AFfbNj/Mj3RqOhe0MmKImKABQpsx4EJSK/wofuDwGGSTiz6Mo8YrzJdXo0dE8KsXrpHlrADk0Ac93OIS3o5aaAKW3P0IiVvRtIsqQ9rRwyLPE3EZMrqLgH1y1jiFsK+vpBZsqndAFSRxoPGJplNBJh8YipI46RxEkMfreDD3eqRuwFRaPTRFEqhrXR+Oj1cwWaj0PXqsQXiQnO4O4HL0Fipn7oyWxz5/t9c7NulSZsxkBaV5CASN3Mk2GbMxbV4EvZUwHrp5TNWAfvJq1K7yAJgCOQAAYW1j2L2qXQ7JSFIVmoohijPYMpuVO+sIpMnEbUnEJcSkaKJCEipGe+dRclq+Aj1IpqO3QGt7GuI2tKmHqyrDLJcMFLpyA60hJcaAc4tYQYhG9LSUBiGSpZSQxAcFZyh7W5RnMX0QV9rl4cs6kkpNkvVXc5CfJraXNkT8TgZ6ZE0nIpWUZqgZnCan2CWcDvDEQZRVfi/wCRlJm22b9olllrcqIBUoZjS7ErLsH+gcQ8WCeI+EUJuIyrlPzsL1UCBXUKvyhy7m1Q3v8A0jgyJgbBoNNYjOTrz7o6aUs5pEJkz6+vKIjr+A0u3fETX1zjwJLt5mPdUb07vf68YAXoGo3vAiczn5axYCd5vWscWm4T3fWMLaKxu3GJYcVa9Wg5kBq8fm3xMGRh2LAV/T6QaYHJHUqpb1+UI8UtM2Y4fKMr0JzGWoqDZasrX8QDUjQTpgHaIa7k0A8b2MZxO0VBRQgFgptwAapFwCfbeOjCnZPRT2rOWZgR1RJmb7XCmJJYJCqWU7m0Bl7UxIBcKypSCQ5bLcV6ugZ68jwintfGqBUcpzBJCUl81RQ14kkNY1HGE8+fMUJLg1rMFxYl1aDeKTVqvHSosa1Q4w02eiYrq0KBI3i6hbiMjDeUPMWeOzkTijrVyjvEq3lqe7AsBowD8qwnE9ZRNISqqmQ12dLUvQAh4MrETFTkslRR1ZYioCt4DealDZ7VaNxfRrR9BwzqloKjUoBNSbgOXIc1gG0ZQ6uaSfZV8DAsBi0qlSiVoqhLuoPYUqY9tDES+qmb8snIr208DRnjgcHyBHtGXmCl9PpGY6w8D5flGiQkhNVC1qcucZrf4/D6R14onsZZLRoNiYdKQtWY5cwBvbIpVCC47MXZmPLUAzdcE5VKmt1QUodYDn7WTIb8aaQLZyMomAsd5Jp/2p1NK0EW5+x0qRNRmZKsR1hImIBSorfKSxaoZiHqK8aSavZ4MG6RVdKpxfeSEy8pc5jmIKnzHiDQsG1qYrSMfKYTAFFK3SmlCosGANQ5DOXq5swi7tLAKnTCtBCVGUl61DFWVQIqASpuIbyryOiEwITLJLIdbFVSxBLbvEe898GKVIfkGWqX1mUD925VaxdSTS4YaWA1eCy8YhkFyetO6G7TZiQC+7QuM3JzSAHZEuYtTTPvFDKU5qhnSMwCiR2hcaecz0b3UJzA9SKb5BD56ncrc2awq0DimUjMpqwYKlFRVmUbX4b2ur00YRKdgU5LrXvFg7UY14GhGkXcTs4pJK1MpJoEk2JzBt3Vi1RpC/aWzM0spQol1BgS9MpFRpY/rA9lL0ckT1yqoWpPNiG10YXajiwiwel+JSgoMwKBBBcPRqkF78w3wihg8CuoUd4a5fwmvAGobSLOJ2GVFW+dVHdFCHJFzw98Z8U9mqzWbN6YTcqU9WFZUhObMHUojdo7h21uz606Om7LQqbLKEr3HBCgFBy7g94/SEiMSoEhLf8At8bhzUgav8G5DnKK5cp2/fEuxFGIZiNMzPwHF4k1emK4JGyxfSaT1SihYK2IQnXNRh3VvC09JFlI+6SFUSxWO2oOPmW4awtllJSUUUd00AoK1NHa9aNTvipPxhMwhKnaag2Psg7tNFVL/WE4oKghxJ6UzCKS0sAT26MhuscvoaO3nET0wngqHVS0sAHzOxWxSfIW1vSEeGMzI5mAAomXBd10BqfYApoxjmLWoOywf3YO4o0Zyan27ebPGpX6KLGvofy+lU9T/dy7uKqsO0nz42fk8AnYvEFM5aAGmAApD07XZUUsKZaq5mFEmas2US2ctkIuKC/sghve0MAiYEolqy7oOYZaKBpXR+5+L1jLsMoJLRmNsbNUMMc6CghyHVvAE00YuAL3byf9BJuXDoQEskB1r1KlVJLXtQ8GGlanSzF/+nIADdVKLtpnOvgYudHMSThhlAsCD724Hg3fF5vljr+Sdez208TLl4yRiFS1LUpQlAJLEEkoBYnKVbzM9BrFrphs9M4y5cx0LCnBAckMaPVhmHDQ1rCDpRh5pRLXLzgJUsUSSc4WCmbnGlBTRoZbKxMxcrDLWXUlJBJ0CcwD8GYXc+bRuKjFSvYkYtsMpagpIlnPkcn8TpIJApR83dDw46akBRF6KfVykBVAWAds1qKOkKZYfrCe2Jc4gaFpi/y845KnlUlLGhnVJTUssHIQNLDizDiIRqwtDYbRnnKwSQyg1RWW7mzByXA9oWgcrak/eUQgpZCgHLjrKVIFcpv+HWKaJxyhlrfLOVVLElbkpNbpFvlExOPVkZ1NllJJyl2RvhV7lmPheBxRtltWNnuUnqgcxQTUWDg2tRgdXieCx65gKphAZlAACjlmIr2dU3rAM5zlRUT97MX2faCChSb2ZzakQwOEIBAWSkJQllBqBiDe+8XjRjGwNujRSCFkjKRo/PUUr6EJMTjJqZhDgVZRAzUqyi5DMGFOV40KcVLTMWkk5hcMCzvoe6MvtPenhnFQsZWd0uU2NixpzinxRSEi3ZFW1VlClZgAlGbKQ1S49ldSlSRyiIxhKykzJhLgUUliFUsomxr3vFZOAT1c0DOwkhFWNGKwPAqUO7hHZezVFSU9YobwL5fBnD+Mao0U6YVUtMyhEyo0Uga5PwuKF/GOjKE5VFRoHzTLUBI7TWCrfVrM/Z0x+3QCxcWNakcCR4QoxWzx1bhZ6wsRvEuohSFWGgWSLW5QEka7CYzY0hakFpaQQc24FVABYljxHuitN2VIyAvLcgU6tPFQ/Demh56Rb2jL6tBlICgJgUoElJbOAkjS2UU1eEQSoJku5EpiXYBTBaTQEtRY468Yal9iq6LR2fhwHGQgCn3SLsGqUMKk8NOLmStnSMpG4FMSPuhZyzjK4cOfdS0Bn4InDqlGvWrd2A1CiG9rs3cRBclX2hc+uYoyAMOf8RcOXtrGdfYNgcBhAJCSlqzSjLlRQJ9sumz/AChsvZ5K5iSWSghIUUpGZykFQKQDR7CE0uYOpS2UL+0LUqgcpocpLe7i8Nl4gJXPVmBClOhtACmg8ifKEl2P6DTMOAVpCnyh09kBb27oTPy98MJM8rmLU7IKWTdga7zaXFRFD9jr/EPNX0jRpdhdsnsVSlCYEJKiWIYpF0zEvUjVQh4roolcuanrEpTNndeWWHCsyVM2Wg3QGNQ58Z/4XpCELBFstQWFATvc43iqkV1sNRq9Xi77dM41+1GCwOBzTpypdVLlJSR7LoU6SQzh8xFeAOsWf+kv/SypLzD1Ks5UQQTlVnAYggOwB5QHYuNTM2hiQhImlMtIUQQwJUokJJsxI1u40h5necEhISGLhWUku7EEHjcNZ6xGeWUNFFBPZ85lzD+0cekghK0LchJLAmWT5VMauV0bmKVh1NMP2cBjlLqZJSXDMAcxNDfzhvtTFIk9UFlLLWwSQneDVopQsCT5DWDTZqEMwoeIS3hlJa5veA87atobj9CrbOzc80ryKzJCAcxAG7vgqzEaqBpz0ihs7YbykBIyzCEP2gGAqRusLs3ERr0rlpqUpb8Qq9mqBxMUsZMUEiZLALCpq5S4Jy82q54QnyFEtUJJ+xpgzLShnSzXYupRU3er3RbwOwJ0zO6AgEdrUlQILAO/6QxlzswcAkcf15j0YhtbELEooRmeYCl3bK9MwrXtAfpCLJbplXF1ooYzZJkoQiWiXNnNUrSWUyWcAFwRRq0c6xGXhQESwvCzCoKFEdkKDMo5tHJ1PExZkY5a0ZlkgnSzaNc8PjB/tRGqv7vXugPJ6G4uiMzZ8nOpkgLAGZrpd8rsGq3vMVZuzZSVNVL8g7u4Px7no0UcQMSucVImBKG4gg0YPvO4p7zygs9E8jdUkOQGys9akEq1vCP/ACFX7Cr2OgCqlAOaWDGz0uPnHfsUqxJLNSrcB3t8ouT1BNjuCxNaAs/Eil4CcOCAp3BsQNRcP3xNtjJ/ZFezUJoDoQz8b1p67o4nZm6lzVmUQfNib14vE5aOAPlzgkyZSoueF2vrG5NGa2Ldo9EEzkLHWzLMEbofK2V6cU+8wjxezF4cJkpUT1mW1aFSkgORQBOoF2aNVgsWlSlpAYJN3cF/zePY3ZhVZAzBt7M1i7MA1I6IZGtMm0zMyNrE4fqabz+0otvXao9aae2TKmdf1AICQ7CxYmYSbNcpu/vLaKX0dKEJGcBq5rVJBH0/WLeK2ClRzA5KhSilySxBIrYFtGMV5Khb2CX0VKnUhXazXULLqq1t4e8wz2X0WRLKczHLWg9pgCXDXIfWsW8LOQwIY07vjrFpE8DXnGhXsnNy6IfsDD03GbQcCCD5gxOTsGSFK3aFmA5Bj4W8oIZtPVIXT+kMtE7q1Fj1ZWDSrGoAu7B7aGLuUfokoyfsYHYkkv8Ad8dT7Vze54wNGykBStzdKW5vqbcAnyiaNpAozBQbS1Xs1dYrztpVZ4DnBbNxk9DKRhZYWZmUZjck/wAosbdlPewhbtTZKSQUpqcwoWYkOFXGvjWIftZqcRaBJ26hU0ywd5IBI0DmnrugyzRlGgKEk7Jy+j8uZKIKShSgAauQwAYHgG8onh+jeUvnSavYjhzIi0jFEpdoIvaaUJSV0BOUMCamrUBbWsaPF9mbkVV7IUkKYpLk66En62jK7T6PLllKsp35otvMDLmh7BrjzPKNxNnvqC/uieHm3r4CClFvQLaPnmO2MuWkhQUSWZ0mgAQAA9PZKvGEZ2ZMCZQOYlKvvCxGajEW1Lc4+nbX2lhxJmTlmWoS3D0Ucw9gcFGlIRLXLmozGQhJbdVQgKNi1Area8JOKi9MrCba6MFsVa19cN50LARSz5moGuNOUOl4M9YVBLJaxD7zJY2LMEq87RtTgurkdZ1UlMzK6mQkJzNvVerObmKypwVIDJCc4Z0szqo4IFtaQslewcjAYfCqUVoSojJPWo/ykg5anUUaGGIwZWJswBagvfAFSkACjA2cv/VA9mYQyMcUqZykHN+K4zA6uxrrGxx0xBSEkBYajpCviKQr07M2YHE7RzTDMSVpSqWAHoxY1G9f1pGa/Zy/89fl/wDqPoszCJKWBc27+7ypFH7Oj8I8h/xhFlcXouqaO9FMcsIUUlMshg5Y5mGV90sXIbjUc2uY6bMVmZSiVUCUKYHzLtzeEWzcaiRLAUF1SFAJqS5JKqsDcDxi1Nm4ieg5E9SixUpQzEBvaJfWw84tkxylkdHHjnFQVneiMiXLxE5CGWUhImKuHJO4mlWap1JjQ7UmpqAkJUeA8xlI5NRtIqdFNhIkJIQXWogqJP4bAM4o54/Qh2JiF4ubMCgqSUAIQCykrS1WIYg71ibjhGyYJ3Y0c0GfO9vbYaZkqoktmUGIylqUrY3cRs9k7VTOw8vKlOeWwVQuWcE8Ks9rnk8JOkPQNZmmctxLTdIBUsvY0alA5JuYs7LmSEpKRMWGLvlU4JL3FK8y3lFJYuUFRvnjY/xGOMwBIyzAkdkpzZTo4EsgMxJcu1tYFg0LQkJYISbJZgM191CPHuj2Fw0uaesVvqaim5jUEi4sTxo8X/2aoJBUCW4pS4cj8LPXXy1iSxSlpIb5Yx3ZU+1LlqyAsKUAAFav2Kkkv4xYmGbQZ3DXz0rct1bgGw7qx2RsbOVKOa53SgjwqTxuOcTVsdYDhYB5pP1B1jPxsn0N+pxlFWGXvb1W0UL/ANlW1gi5KwGKxfiHHM7mgcltIsytkrAFUv3KbkLmx+McVgZjEkuQ9kqenPrPp4Whf08kF+VBlFMqYx+8TU/5l/DKO/TzjhmqJunvK76U3dSOEBxONRLQVTppDUYEu91BnOqhwEL8L0lROndWhACblSi6iEpKjaodmv5PEvil9F4zUlaGis7lCiAl7qLV5Jyg/DWCjGdQkCYtJSmtWTc6VAauloTbWwM1SnE5aQoNkbKRc9tI4PcC0Aly8OlQ6xivitQU7cHJFtA3hA4Jr/Q6lRqNh7ZM5Kt7W6QSGuzgNS1635Qs6T7XQjMrPQbtHuDYcWfuhbtnpN1ICA7ioQKBgdX0NX1u0I5GDmYlXWzzumyXYGzMGLD38YaGFfulpGcmno1mydqoIqvMU1DChoDR9bi9TwsG6VTCiWesDhdRU0U5u9WfuoPHNbK2ckeyluZD6akd/vh9hWAZkaNvD6QsopPQbL+zZbYYypigo7yVODqSQxIqOffDCTNCWBmB2A5E+UL5clBFkFtN0/L4RMS0fgT5D/jA5Mm0exOLUqXmzZCLs9CCNSzjViGu8Wtl7VIKkTwlKgpkEPlWlnzB6g3cG1OMVV7PSzZUgXG6H+HzjknC5QUqGdL0pVPBmLtyFtOEPFitWMtq4+anJ1ISrMU1LsznM59kMwfR4zm28FMmYpUxCCsFAQ24QByAUVEvVyB8IdJnKQpISywe5xbzuziLCsShIdYCSA7vXwasNyFS4mUl7UnSkhLFCQKApbwqnU6luccVjFdrOP7Ui/8ATygHSTpvMlKTKkghKi2ZVTzyg/Fz4QoXtMFFeBdQNaPU61u0P8basqn/AANjjZoAGcHSw8+za/OIYXEqSszElIUW3mS5dv4dflFXBY6pAUVguXSCVOLBnDnjaDz9oAkMmfRuIrrqw0jfHMlLyMcW0PMHtaeUsVOX4juZ2o0TxO0ZqkpAKFMXYgKGtd4Qrwm0lMxBCeZJoOSjo5gkvEoW/bJvRTVtTS3ON8U0S/UYyxM2rN/zNSNbeWv6wvx+05p3c7i7PqB9eMdExA4lRNAVeZDc3uYsTZ2ESXUpSv4altCCRzhvhnHsdZ8cuhXMwMzEKGd+rB3qk94GgJDClg0aPZGISqctISMqAHyOd5yKBSi+VmowNeEJdo7ZVPSJchPUpNOZ0YaBzTj3Qx2KteGCl5QoAVGpyk5WVUVpRiHtxi0fHnLZHJ5EFqx/tZUhXaUpkj2UB6OHNWOvKMlt/paAg4fCysjJbOsuvW2iS/Py1t7Z2ycTKV1UtSSQ1QHzZaBwdC2msZ7BdHZp35rJIHB35k3gqEvoR5IJXY52btyasgTUDMgUUyWUSXfedieIYcDpBMZtGaQGCRSm6kXblHMJi0FOSclLpDIUlW81g76Oxo/dBpr5CETAQBYuDYWDB/o8QljmvQ8MsJexNO2jMSwCksw0RyqRkip/1CriP7U/SDzsPMICiXNLFw9GIILU9zQP9mTeK/7vziV/Z3JBNgSytiAo5UJy8CLXoOIjZYfYKZhJWnKxYAl6MH1o9IR7K2eJbWJCUu9W7XA68eUPBiJo7KpY41LeqXj2MdM8BjSVgxITusOGnhV+/wDWKyZilAhixNGOvCgOsVcPiSobyt5IexbzzU0uIBM2ghJqsgOzg696mHCKSkkrB2XzJWFbzkG4zEhmazfLSsK8Z0blTSomUk5qHKpSKUJokgBiNIPiZ4Kgy1UALFzzdxTlA5ONIUzEoaprR6AvQW5xz+x+giMGkFKEjIhDJAd0gCyWIppave8X5+0DLScywaWDmgNW9/uhfLxqZZWXyubqA9xKq0c9w5GKeH2qkzDmKNN7drVQOrg7p90PyrsyRaO0GDEFtHVTkWeBHFA1JYjgPo0dx8xTApKVpIdwQALV95Ph5AnbqikoVWxBFQxLM9H3qmzc6Q5oq8boKnaAby4+Qr68YOhO8DnAHDT3/MQtVJQP8xJDKZwb2YJNNTaIpxCq5s6U0yuXGUhySAKFiIDkheLX9DOUoJeqSNQEpY61ah1MV5kkKJUnJu1BCUggaszsDS3ARSm4hKVAZj4h6FqN+kSm47MAJJA/jUnU8y/LQxOdehoPYvmonZ5gmH7sqSZYcEBIDEClHLEtzjJ9JFgT5Tk5V6mmiS9X5QwxG1MRi1ZMylgUypGVP9RAbzJbQRokSUhAQuUlak3Kgmp4g1ZyCfKESUHZ2fK0qZkMTMCpid4HKA3Cjs4YejrGi2SCtkq3SnSn0q4sdYYGVImJyqkyxUVQBnHA5viGaK20MAUZSApSQHSsO+pANXLn4d8TySVUdGKamOvsCqDMSeWXz7NfygowGWhV55a8+z6pCfB7RSSB1hc0qompoB56xawe2HCc2YFRISkqBJZtPGOdpldjXDYIEgE07k/8Iay9npDgE05IPj2ISpxCqUNOBjk/ay0sqpctob9/xhYS3Qs4tj8bNA1Jbkin/hCrbmMkYZBVNLqulAQgqV5ooH1NIXbc6RKwqCsnMpVEpqxPM2Da/mIymEwhxCjNxCySqpGavABtBwA90dUFeyDqPbNF0a2yrGTV509XLSHSnKDUl3O43s1YC+tYuYfGBa5yFICUyl5UsCN0ZgCoBq7pNxflCqRhk+xLTQ/gJ/1yz8Yc7OmkKFEh7gCWnzZIMV4Jknn+kZzpBsBeJnJUkKSlIAfLepL2uXF30gGFwM6WUoKEAfxJb3GpeN3LWVhqA81EnuYERU2jsEqoMub+cjibHuEXiklSObJKUnbMucTQsMnNIJ8GBHfA8Phlr7TcQT2rnTMW1oYfTOjJABUwapKWJHvB8InKky0BgT7x4sSRD0iDERwWV0sQKniTceH690Qlqymjj+jk+pPAcIubRlpCsxILXdX5j08VRLC1bqZe8zb1dPfG0Giz9tUCBu0/hKQeH1iGPxBUVOUuT7SAq1XvS1o8FrFAEDzFKe05gM50muXM+invxciDyj7Yyxym6irLOyZKyd0yy1wBlPgQW840mFRMSwWRlLAFioa1LWHjpGbO2UySgpQlZBzFj4s7GjxPaXSyVNksnrJCkhwBqz7oUgEEX4acItDNjS0xp+HmSuS0aXFsApSUpKmslvAkkOL6QllYZSkgrQE9ol1GgNRwr8HiOxNqdaBMzLAUkuMzh00Uwajnh+l2ZLQJOVq5TUku3iH8IfmntnK16Fuy5SyouFUex0Pe8TLEgBSt9JUEBL0oDpcOKc+RY+ztmHq1kFXA5Qp0kgDipyCbtR49hMAlGXM6gAd00KQSGckXDAed6wl0jURwuBcgW+74WOZ390Xfsh4jzilhJ4V3HNTiCXOtGLwT7OfxHzEeLKStn1cf2r/BZ2DISpKSSSerluAzAscwt/ES/dDI7LNWZgdWHhTyryhb0bllWRUwlZKd0vpYBjTXS78hD7HLDMpK08uN7ce8R7aVLo+ZeyjgNns6TldVypAavsuFOawu2jsuoy0ILanTQA+HlDGcsKZ5a3uKVHu5QJWIyOVAgAUzVIbW1IRzS0wcRPIlZd1aVEOzFOoZtPnGhBkolJlLlkFaSp0pADildH5Hn4rcVjGJoqnCx5hoXKxJUQ4m8LjizVLP9DrCqjdI5j9oyapSqYpiQQlIKXdmKiyRcihjMbYmTEgdVRQD0NWJLUAbQ08o5Mw2PSTVR/lmoqKVZUulnqaOOERweExTha3JIa6HpX8LD2j9IV17GSJzNo4hUuWStYUVKocuZgEAUUDaofRzxigvG4sBShnJ4skvyGWlnpXvhhJwWIAKvvFMSQOuCQHP8F7CvIcInLVi5jBKl04Kl0oQxJw6iTU1J+Riaos2/sSJ2ntFIOVM2tyZY95yvrF7ovOxhxI69CiGJaYCkA0AI5s9tHhpJRiEkdaqYRRwFVIqCN2Wln+tRDTDy5qgCAUhtXrXmHNzGcl9CNtFifMKbIlWe9PefdHJeJDOUSyW0o3iddYp4jZyldpRu1vQa8Kdp9I1YWZ1ctKVKYOpQLVGYJCXZ7V5+cKvoaKbdGmAWr93Ifx/ICIKwU5t6Ua8FjT+o1hJsz/EKdnAnJ3XYkC2jmpDeIjS4vaMw2b1+mkSk3DVHQ8LX7jKbZ2/KkukBS1pplFweCiQLNo8IF9NZyx92gJFlOSSO92AtDTpklCghcxB3CBmGuayT2XD86eMZ9chRR1k4mUhJoABnVySkABPeR5tHTCMJRTaOjHGMfyf/f6D7NnqC5ZUTQhrWGli707XB40OCUssSrq7XLFmFh2iO8pHCEeydnlauuXuAjcSxonjarjW5cnWNEjBpLZpr0ALlywsAT8ngZIIz86m+KNFh8cGSCoKLXoATxYOB+kVNrY85GSKgg0D0q55NCDDz5YVlbMdd72bZgGD8ae+LCJwSXSiqkkVNW1DPT3fGOT4Fd2H5pLbjokucrETOsLlKSyAToLHh+fhDbCBIDDM9t76FIpzeKmy5ZygFAQijMFK0ajX0qTF1M/LRiXepBR8Vu3cI6lFJUcOSTnLkyxOnosUoq/s5j5BRg2HxgDZZKCeJlmjcsl/TwpmLJNlEaEKU3vcfCLMtqZiocsy3+EGkLsaiUpZpLSO6UfmK+MEn4WaXASlxxUznhQ0ilLxKRRKhW7uebHNM+UVcVjkocul/wCGWKW/jvrDJg/yV8Z0gyLCFgpUC1CVO2lWrzMV5u1EmYk9ayQK+1TgS9HpYEAvWKm0pkpSTm60vVJGVNWoyQ787UMKPsynDL7T1UPM1Sac+6D+TLpYmr6NAduAvvgCuWiCCwABAa7l6q46VgKdpKKkq6wMHcsl+LGjGxsODawuOCSC2YObnh4ZRU8NIGrCoLkTBukdp7twAanfApjNYux9itoJJOVYZQLEkZe9vxAixNSdKQnAQpQJUSSmrAXpwHNrcI4rZQUnPnBGWiaOa7umpLCmsMEdESwKpoQToEgmtW7XPSNwsaOVY74sBhsNJzKClKSH3Szmx0y8WEcmYJBlBQUrPokO13va3O3dEldGlg9oAC5IbxY90QHRqblO+Bc28OZF9OXGFeNlX5UX7f8A39HNjzVSkrRUpCypBSTxcguPg5hul1pCkgMQVZS/IlqEhyONzFLo1sSYk5cwWFKqkv4llXJ7Tw1m4rIoDKoAEgqCWCSAXYEFxU1tW2sWjB+2ebllBv8ABFjYsxZSR1mVDFOQmpoxVYFPL9YcfZRMKUqmZgm5AZTBnqFaUBoXrGd2btorzBCqpLOoMWZxRXxLtzh5g5oITmFCHYpvxDuxJpr5x2QrjRy+wOITLRLTkpmqnmCVFw4oa1hV1Ez8Sv7fzgeNngkCm6SGFncvSJ/tD0w+sfPZEubPq8MfwVj3YskDDyEqYLWhzmUCxdNNbhiw1i91rryFRFHqacGPN3peE8q2G71f6EQJXaP8yf8AZHvtJ0fNXQ+VjwEkneL2p3QuxWMURlQWDFjpVtK8690R2j2FfzK+KoCr9z4mISWwpnp09ZS1a1sORZtND4wtzVGYkEU52B5tWsN5XaP8h+MLZun83zTEn+NMarJKOZRNqM7eYGratA0C6T/5D8+GnKJy9P5vlBp2vcfjG5Ao9JSkXIJbmLeXlFhE1KXoA3Ae9g/OF8y39MUsX/tT8YF2wtUX8fj0ggChPPh4V/IxUG1y106a+5haFW07Dx+EU5Nz/MPlA4pi2XcbtZZ1A8DDfBYOSy5wliYsut1JdSjcIBVRIbd8LxlJ9vX4lQ42H2B/V/uhZx0VwzaYGbgMH1CPtBlJWoEkEtNDk1DV7qGAp6Zy2BJU+ViGatnqWA9c4Q9J/wD+iZ3H5QDZNvA/OMsScbZ0vI3LY5mdIpsxY6qUhgXBXVjxJJYfGIfs0zJmefMTNINEA7rk8gSa+jFZX73xEDxXa8Uw8Ul0Qnkb0aLIn8KT3K+vKCSihJ7QTzCUnyJce6M8Owr+n4CKGGv5fKDxJR7N4mdunMrNyUQH70sx8YW4jApmDKkISDZlhP8A4pUdB8Yz419cIv4e/l8oko1ss2y3LwVkuSBQAKAAA0qWbwhoiZOSkADKDSiwf9vLjrFDCdpXcfhHJ3b/AKozkwUNkKUSysg71P8A6TziaVIcOZSaswzFxUdw1MUOP8v/ACi3gO0IKegUWZkxALlUqpoQ+vEHWK+LnJLpzSiDq35l6xZHa8/iIDitIykBrYrxGKAlhBUCx7KcwHvHfAJikH8AKbHMXPLst79YeS9O76wIdk+uMOpWDiKQhB9lyblSiL+XviE8ysuXdYgCj2tzjWez4n4CKs/tJ7vmI0ptMPEzalSU2UC7ENmb3jS/oQyw+3JSAKpId3yv/teGs7s+B+EU0XHf8oZTA4HE7WRUkAhRYZbuaiw4kjlFTH44FIKkjK93cFvn3w4T2h64xax3YT/2l/6kwvyX6A4UI8JjlZnpSgAILcL3uNBBsdjd3tpCgCSEnKLly4H8UaNH71Pf8oLPsn+c/BUUUtEnHZhtkbdMorSJoL0AJJN2Dlmpzhqek86XlKiJlWOZQANXApTzjR4b/aPjEsV2j3/JUH5WujcDL5lKKVEAguS58a01L15x3OeHvjU7VsPD/UqBR5s1+TPcjnait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1028" name="AutoShape 4" descr="data:image/jpeg;base64,/9j/4AAQSkZJRgABAQAAAQABAAD/2wCEAAkGBhQSERQTExQVFRUVGCAaGRgYGB8aGhwcGiAaGxoXHBsaGyYeGiAjHRgYIC8gIygpLCwsHB4xNTAqNSYrLSkBCQoKDgwOGg8PGiwkHyQsKSwsLCwsLCwsLCwsLCwsLCwsLCwsLCwsLCwsLCwsLCwsLCwpLCwsLCwsLCwsLCksLP/AABEIAJkBSQMBIgACEQEDEQH/xAAbAAACAwEBAQAAAAAAAAAAAAADBQIEBgEAB//EAEYQAAECBAMEBwUFBgUDBQEAAAECEQADITEEEkEFIlFhBhMycYGR8EKhscHRFCNS4fEVM2JygpIHU7LC0hZzoiRDVGPiNP/EABoBAAMBAQEBAAAAAAAAAAAAAAECAwAEBQb/xAAoEQACAgICAgIBBAMBAAAAAAAAAQIRAyESMQRBE1EiFDJhgXHR8CP/2gAMAwEAAhEDEQA/AA9EejOHlTgvrU4hYO6B2UMP3jAkFXByGelbfQzN19fWPjuG6Q4pQdeImjeKXzbtGuwDPx5VhhiZ8zI6p6yDqpZIbUtbuEfN5YSlK5M91eH9aPp0zakuX21pTyKgD7y8LsT00w6RRZXqyElXvoL6vHzfZc5Kn6xIzE9k0oSSggixAJB4huEHnSgZiWUkKzhi7hISFMjvJNtYX46lTKx8OKVtmoV0+mrDycPumylq9+UV95hPiuleKnOkTcrjNuDKMuYp03jZ2exjkiUpSFqShSgA6gkhr6GhD+D63itgpQJUsguQGyWSAGyPo2oUGesMqVui8cOOPSDYfZ6VIdZC1HgSSdDexNorJmb0x0Z0pmOnkGCSEn2WKS2lCKQ2m7Mnrk9Yh1Ak0HbyhgFAjjvW0atYhgcMpeWUhJ0dIccxmLUrX6wqkVTi+n0V8RiXSyBvKBAJ0cEEh7lifTwNOBKVJTLcBRDJIzB2qRw01uY2+J6LImJR2krloCc1wWqCQebsed4ls/o8JZzElagGD0A4sH98JypaOZ+Xjq12YrE4RUuapKt5TMM264qxQ1BzF7F4abH2T1imUN2uYnidOD/IRr5uBQtgtKVNUOH+XqsFkISAAKaMKD3WhHJtEH5n41WzKS+hikvvJCdGd9GoaDwpD/C7PCEhKbN4nVzzhipQ1jgZxWFlbOaeeU9SAokHzv4+hHvs5Gpb13QYkV9cIiTCk7B5OMeVKPOJZ+dPH1wjpJb1SDRrBkmlo6E/o0TSotEpajXzr7mjcdh5HFE+hHCn1+kQwuLzmYkpKSlhUhxmSDVlHjTugwUNBDuNCpggk8/lEj7vKOlbaeEeKvXKAjWRCr8I8uZwfl6745o1o8VAU5wB0zip5Ohtf4RVn7IlrOYhlFqihLWeLhU/qsDXO84FlITlHcRVtrZoMkpCaJ82IY83avhGMRg1qW6kElmKqMoByFGoKTaPocyc8VV7NQouU18n72pFFNxOzD5PCNSMVjcEexmWUqQSN5tSLm9rExVw8paAkq3SkBOYggEWY8KMO8BneNptbZImAFPaTawpw84VnZUxZyFOVJop+GrcXh1k0d2PyISVvRn8TOAUhKVZionM5CqMWBNNW4fUYlhCguWrq18c+Ukd+pFiDqOcMJOxEozJysX9XekC2gpUoOkBYLUU7vxpQ6B798WUl0i1poPg+kuIZnTMYgbwY1tVLe8Q1wfTKWtkzEzJZbhmHe4D+6Mjs7ErCitQO+oEuMooCMvAM7PyhxiFpy0ID2AqSo28NaQs4K6OeeDHJXVGsw2MRMDIUk/ymviL/pB1AEEHUM2nwaMDMkOXIqOAqDwpbiCDbuj0zbk2SkEqmB1ZQFF34llOQB84n8NvRyS8X3FmgxmCMkEgEyrlNyjmmjqRy07rUF4VKw9weFiD41Bj2G2/P9qXmsygCOehYeUBm4xIPZUhBcqCSCxo+W3Nxp7o1P2dONZIqpGd290XykLkgqJO8gX/AKWhP+xMT/8AHn/2q+kfUtm7fwksbqVpUbrUkqJ/qS7dwaLv/UWE/wA2V/af+MXj5WSKrjZ52bxFKVqNGS6G7HRiJc8KcKSsANwKXYg3qO+HMjoMxGUS3/FUcuHzMD/wzR91iePWh/7Um+sblIpEM0pLI0iMPJnXYm2Z0JQlzMZbizbvBudLQNHQSSFOlSgnh2u7tcNHeNTJMQmuEkh6V+t4eMb7Yn6jJd2LdlbPlykrlBLKSSSCO0lVQp9RUjkQYgvozhyrN1Yc97eTtFfEbYKsVhRdWeYlwpJ3FewWLbu6TV920aLq690HJFXcehI5Jx9lZGGAZvyblBwketYgkRJLlhE0tE22wgTFdYq3H18oKtXGArfTT9YE2FHWj1OH5wEqNeBiAWYnyDRZKREerEBE084j1kK2FIKEXYCPHmL08IH1p/K0DVOL0f4wLGosKliJiW4d4AZt+6Jqmn1xh7FolkNqO8CnTwneUQALvFhKwT6eKO2EBUiaDYoL8vV4dJaNezPbN2yhOKWtQCETaEkntDMQa9kGgrbkI1agx9c/KPj3R8KGMDrCgFyzkd2aalNQRutvBuDcQY+wTDV4v5EFFpDNp7REGPAxBZHoxx+ekcgAyX8IHOFI8lVW9aROYR84zGj2CVMcfH4VgUyZw9P3+MEJGgiCkNWFSK6BknxcX8InKXTlHT6aOAUrw9fKCwJgVHnHVTDHSzPAwrh4xhuweIwaV1Pm9e73wJexkFKkEdrV6vQgg8iAfKLSC1P1jqSX9e6CrQ/ySSpMRr6MTWypKcv4uHh8oqY/ouuWCZYJQBUa0FVBrElzw8njYIW/hHZuOTKIKwSFUppwPuisXKxv1eRmHwWxJk6UlQBQcpCTZymlW0dLNCxWzHJ61zRmNT3Ma+V+UfQMDjgudMS7ZgJmS7VUlRewBZCu9SucXV4VJJJFdPyh5SlF6NHzGtSR83Vhp8kICWKVA5cz0/hoQTRiAdIFKw0wqClbxZ2ysANWAsLV+NY+gz8ECCCH7x8R3wsx2GCJM1g24q38pq45xP5W9UXh5nqjGrzreiUgC9ye6w8TCnruZ/sjUYiZRzwP6x8w+1q5+cdfjw52Xz+THHVo+tf4Yr+6xB/+0OG/hDRupSQTT16eMJ/hb2MSdOtA8kivvjeyTTu8IhkX/oz5+D/FEps/KASaOAT3kJ+JEGMlUx0ggd4ccy0Kek2ICZLU3yxc6Urewubd4j3R7aBOGkrWXWRUmlRRjXv1MXxQi3sMm0rQqxfR+ZLmKmymJw6zMAVLISsrdSspEx9VPTWnCBbH/wAS5cxRRiEDDrSQ5KgZZCmAUFMCKkCoat4d4Pb5XMUFFIAcMSHoohKgxolQBv5xlU4WUmZNzS5UwKWU7xScqauO5wDpXLHQ1jUNifnKZ9CNn7o5k5sY+fbA6QiUg4RS1pD5pPtFDKSrqr7yQ4AtZQcBm22wNo9fKRMbKTQitCHBvo4McrikO4tdlkpiMxDtcev0gs80gHW0+kQlXTCdIgfVRLM+rco8uZaFpGBmUG+UBIbjThFozA1Yi9IDSGWgIQDa2vz+Ue6kQVR5euMQz1t5wtUEgtIiJR8Yks3eIoWKt3wX2FBZCct/CF+3MTlw800dmq57RqAE1dni0cVvFFKAK8yof7YWdJ8SU4dRC0Sw7FS1ZBzrlNW9caRTtJA9mZ2jsY4OSjEKRLFAcySVKBDThnKUAqom9RpqDG7RMStIUmqVB0niDUHyj5gjaUyeFylLDKSpIExS0ggiyMyWTmFLJ00j6L0exYXIQ7BSEhKwzFKk0IIPc/NwRSL546QzTqywtq8YGFavE+sdRTqG+D1iLeuccjQEETdo9MHJ7VgYIJ7/AMoIqYHHr9YD2NFHFILerxFQPwHqkdJtavhrHkl+AhB6ImcKNAyaUo35g0ji5bfCPKZm+sYyBy5jvBQKUpASulDp+UEkJ584YL6Ci8S6qul4L1IpxBePYlaEJUSQMozMdUi7cfXEQ8YOXRNyOggIclgDU01pA9p4Za0oCUFySznLcFLV0Yk+Aivjdsy0SVMSVgpLGw3qO5diaUrpSGmFxeY9YzUBqeIBI73p4COuGJUnZJyaM5smZ1JVNWxkrGQzE1SlQUWSsXSN4BzR73h9OmjQ3BN+BAYcbvAdn7WTOE2V1aUJFFIoe12kqAuWu1C8ZcY77PklMVGVNMtL/gUpghyabgBcjQCGniVWheTcto05W4hXtlQMmaB+BX+kxfKQCxv3d0U9p1lzRSqFfCPO9l4dmRUKObfWMBl7/KPoZIbS3hGR6gcfXnHoePKrPR8lXX9m5/w2lMieLb6T5pD95pG2R5fG0YjoJtGXLTPzqAKik1f8LOANI0yNuyCf3g9/05RHNfNtHjQTcUVOkwzlALABJUTaljc2tblCGbJLECYmhUwLNYM40byAY2VS/wBJscFn7s5h1RSaEAFRDVpo5aMzJVMMuQGAMpTkvQpEsJq5FXKvJ6RbHFtWVTrsabP2aBkBIdT3CQxAPFJetNajxhhJlSwFb6QxY0TwBB7NA1K+6M3iZUxXXkEfefuxmtuBF33Tug++DYlC1zZBDDIpWatCVAA0BranfDSgvspB2Dwsg5wpIOpQQ2YOQkgso5XLUZo1/Qnais/UEOlioFmIsbkgkHNwdyPDB4oEKXkd02AFfbNj/Mj3RqOhe0MmKImKABQpsx4EJSK/wofuDwGGSTiz6Mo8YrzJdXo0dE8KsXrpHlrADk0Ac93OIS3o5aaAKW3P0IiVvRtIsqQ9rRwyLPE3EZMrqLgH1y1jiFsK+vpBZsqndAFSRxoPGJplNBJh8YipI46RxEkMfreDD3eqRuwFRaPTRFEqhrXR+Oj1cwWaj0PXqsQXiQnO4O4HL0Fipn7oyWxz5/t9c7NulSZsxkBaV5CASN3Mk2GbMxbV4EvZUwHrp5TNWAfvJq1K7yAJgCOQAAYW1j2L2qXQ7JSFIVmoohijPYMpuVO+sIpMnEbUnEJcSkaKJCEipGe+dRclq+Aj1IpqO3QGt7GuI2tKmHqyrDLJcMFLpyA60hJcaAc4tYQYhG9LSUBiGSpZSQxAcFZyh7W5RnMX0QV9rl4cs6kkpNkvVXc5CfJraXNkT8TgZ6ZE0nIpWUZqgZnCan2CWcDvDEQZRVfi/wCRlJm22b9olllrcqIBUoZjS7ErLsH+gcQ8WCeI+EUJuIyrlPzsL1UCBXUKvyhy7m1Q3v8A0jgyJgbBoNNYjOTrz7o6aUs5pEJkz6+vKIjr+A0u3fETX1zjwJLt5mPdUb07vf68YAXoGo3vAiczn5axYCd5vWscWm4T3fWMLaKxu3GJYcVa9Wg5kBq8fm3xMGRh2LAV/T6QaYHJHUqpb1+UI8UtM2Y4fKMr0JzGWoqDZasrX8QDUjQTpgHaIa7k0A8b2MZxO0VBRQgFgptwAapFwCfbeOjCnZPRT2rOWZgR1RJmb7XCmJJYJCqWU7m0Bl7UxIBcKypSCQ5bLcV6ugZ68jwintfGqBUcpzBJCUl81RQ14kkNY1HGE8+fMUJLg1rMFxYl1aDeKTVqvHSosa1Q4w02eiYrq0KBI3i6hbiMjDeUPMWeOzkTijrVyjvEq3lqe7AsBowD8qwnE9ZRNISqqmQ12dLUvQAh4MrETFTkslRR1ZYioCt4DealDZ7VaNxfRrR9BwzqloKjUoBNSbgOXIc1gG0ZQ6uaSfZV8DAsBi0qlSiVoqhLuoPYUqY9tDES+qmb8snIr208DRnjgcHyBHtGXmCl9PpGY6w8D5flGiQkhNVC1qcucZrf4/D6R14onsZZLRoNiYdKQtWY5cwBvbIpVCC47MXZmPLUAzdcE5VKmt1QUodYDn7WTIb8aaQLZyMomAsd5Jp/2p1NK0EW5+x0qRNRmZKsR1hImIBSorfKSxaoZiHqK8aSavZ4MG6RVdKpxfeSEy8pc5jmIKnzHiDQsG1qYrSMfKYTAFFK3SmlCosGANQ5DOXq5swi7tLAKnTCtBCVGUl61DFWVQIqASpuIbyryOiEwITLJLIdbFVSxBLbvEe898GKVIfkGWqX1mUD925VaxdSTS4YaWA1eCy8YhkFyetO6G7TZiQC+7QuM3JzSAHZEuYtTTPvFDKU5qhnSMwCiR2hcaecz0b3UJzA9SKb5BD56ncrc2awq0DimUjMpqwYKlFRVmUbX4b2ur00YRKdgU5LrXvFg7UY14GhGkXcTs4pJK1MpJoEk2JzBt3Vi1RpC/aWzM0spQol1BgS9MpFRpY/rA9lL0ckT1yqoWpPNiG10YXajiwiwel+JSgoMwKBBBcPRqkF78w3wihg8CuoUd4a5fwmvAGobSLOJ2GVFW+dVHdFCHJFzw98Z8U9mqzWbN6YTcqU9WFZUhObMHUojdo7h21uz606Om7LQqbLKEr3HBCgFBy7g94/SEiMSoEhLf8At8bhzUgav8G5DnKK5cp2/fEuxFGIZiNMzPwHF4k1emK4JGyxfSaT1SihYK2IQnXNRh3VvC09JFlI+6SFUSxWO2oOPmW4awtllJSUUUd00AoK1NHa9aNTvipPxhMwhKnaag2Psg7tNFVL/WE4oKghxJ6UzCKS0sAT26MhuscvoaO3nET0wngqHVS0sAHzOxWxSfIW1vSEeGMzI5mAAomXBd10BqfYApoxjmLWoOywf3YO4o0Zyan27ebPGpX6KLGvofy+lU9T/dy7uKqsO0nz42fk8AnYvEFM5aAGmAApD07XZUUsKZaq5mFEmas2US2ctkIuKC/sghve0MAiYEolqy7oOYZaKBpXR+5+L1jLsMoJLRmNsbNUMMc6CghyHVvAE00YuAL3byf9BJuXDoQEskB1r1KlVJLXtQ8GGlanSzF/+nIADdVKLtpnOvgYudHMSThhlAsCD724Hg3fF5vljr+Sdez208TLl4yRiFS1LUpQlAJLEEkoBYnKVbzM9BrFrphs9M4y5cx0LCnBAckMaPVhmHDQ1rCDpRh5pRLXLzgJUsUSSc4WCmbnGlBTRoZbKxMxcrDLWXUlJBJ0CcwD8GYXc+bRuKjFSvYkYtsMpagpIlnPkcn8TpIJApR83dDw46akBRF6KfVykBVAWAds1qKOkKZYfrCe2Jc4gaFpi/y845KnlUlLGhnVJTUssHIQNLDizDiIRqwtDYbRnnKwSQyg1RWW7mzByXA9oWgcrak/eUQgpZCgHLjrKVIFcpv+HWKaJxyhlrfLOVVLElbkpNbpFvlExOPVkZ1NllJJyl2RvhV7lmPheBxRtltWNnuUnqgcxQTUWDg2tRgdXieCx65gKphAZlAACjlmIr2dU3rAM5zlRUT97MX2faCChSb2ZzakQwOEIBAWSkJQllBqBiDe+8XjRjGwNujRSCFkjKRo/PUUr6EJMTjJqZhDgVZRAzUqyi5DMGFOV40KcVLTMWkk5hcMCzvoe6MvtPenhnFQsZWd0uU2NixpzinxRSEi3ZFW1VlClZgAlGbKQ1S49ldSlSRyiIxhKykzJhLgUUliFUsomxr3vFZOAT1c0DOwkhFWNGKwPAqUO7hHZezVFSU9YobwL5fBnD+Mao0U6YVUtMyhEyo0Uga5PwuKF/GOjKE5VFRoHzTLUBI7TWCrfVrM/Z0x+3QCxcWNakcCR4QoxWzx1bhZ6wsRvEuohSFWGgWSLW5QEka7CYzY0hakFpaQQc24FVABYljxHuitN2VIyAvLcgU6tPFQ/Demh56Rb2jL6tBlICgJgUoElJbOAkjS2UU1eEQSoJku5EpiXYBTBaTQEtRY468Yal9iq6LR2fhwHGQgCn3SLsGqUMKk8NOLmStnSMpG4FMSPuhZyzjK4cOfdS0Bn4InDqlGvWrd2A1CiG9rs3cRBclX2hc+uYoyAMOf8RcOXtrGdfYNgcBhAJCSlqzSjLlRQJ9sumz/AChsvZ5K5iSWSghIUUpGZykFQKQDR7CE0uYOpS2UL+0LUqgcpocpLe7i8Nl4gJXPVmBClOhtACmg8ifKEl2P6DTMOAVpCnyh09kBb27oTPy98MJM8rmLU7IKWTdga7zaXFRFD9jr/EPNX0jRpdhdsnsVSlCYEJKiWIYpF0zEvUjVQh4roolcuanrEpTNndeWWHCsyVM2Wg3QGNQ58Z/4XpCELBFstQWFATvc43iqkV1sNRq9Xi77dM41+1GCwOBzTpypdVLlJSR7LoU6SQzh8xFeAOsWf+kv/SypLzD1Ks5UQQTlVnAYggOwB5QHYuNTM2hiQhImlMtIUQQwJUokJJsxI1u40h5necEhISGLhWUku7EEHjcNZ6xGeWUNFFBPZ85lzD+0cekghK0LchJLAmWT5VMauV0bmKVh1NMP2cBjlLqZJSXDMAcxNDfzhvtTFIk9UFlLLWwSQneDVopQsCT5DWDTZqEMwoeIS3hlJa5veA87atobj9CrbOzc80ryKzJCAcxAG7vgqzEaqBpz0ihs7YbykBIyzCEP2gGAqRusLs3ERr0rlpqUpb8Qq9mqBxMUsZMUEiZLALCpq5S4Jy82q54QnyFEtUJJ+xpgzLShnSzXYupRU3er3RbwOwJ0zO6AgEdrUlQILAO/6QxlzswcAkcf15j0YhtbELEooRmeYCl3bK9MwrXtAfpCLJbplXF1ooYzZJkoQiWiXNnNUrSWUyWcAFwRRq0c6xGXhQESwvCzCoKFEdkKDMo5tHJ1PExZkY5a0ZlkgnSzaNc8PjB/tRGqv7vXugPJ6G4uiMzZ8nOpkgLAGZrpd8rsGq3vMVZuzZSVNVL8g7u4Px7no0UcQMSucVImBKG4gg0YPvO4p7zygs9E8jdUkOQGys9akEq1vCP/ACFX7Cr2OgCqlAOaWDGz0uPnHfsUqxJLNSrcB3t8ouT1BNjuCxNaAs/Eil4CcOCAp3BsQNRcP3xNtjJ/ZFezUJoDoQz8b1p67o4nZm6lzVmUQfNib14vE5aOAPlzgkyZSoueF2vrG5NGa2Ldo9EEzkLHWzLMEbofK2V6cU+8wjxezF4cJkpUT1mW1aFSkgORQBOoF2aNVgsWlSlpAYJN3cF/zePY3ZhVZAzBt7M1i7MA1I6IZGtMm0zMyNrE4fqabz+0otvXao9aae2TKmdf1AICQ7CxYmYSbNcpu/vLaKX0dKEJGcBq5rVJBH0/WLeK2ClRzA5KhSilySxBIrYFtGMV5Khb2CX0VKnUhXazXULLqq1t4e8wz2X0WRLKczHLWg9pgCXDXIfWsW8LOQwIY07vjrFpE8DXnGhXsnNy6IfsDD03GbQcCCD5gxOTsGSFK3aFmA5Bj4W8oIZtPVIXT+kMtE7q1Fj1ZWDSrGoAu7B7aGLuUfokoyfsYHYkkv8Ad8dT7Vze54wNGykBStzdKW5vqbcAnyiaNpAozBQbS1Xs1dYrztpVZ4DnBbNxk9DKRhZYWZmUZjck/wAosbdlPewhbtTZKSQUpqcwoWYkOFXGvjWIftZqcRaBJ26hU0ywd5IBI0DmnrugyzRlGgKEk7Jy+j8uZKIKShSgAauQwAYHgG8onh+jeUvnSavYjhzIi0jFEpdoIvaaUJSV0BOUMCamrUBbWsaPF9mbkVV7IUkKYpLk66En62jK7T6PLllKsp35otvMDLmh7BrjzPKNxNnvqC/uieHm3r4CClFvQLaPnmO2MuWkhQUSWZ0mgAQAA9PZKvGEZ2ZMCZQOYlKvvCxGajEW1Lc4+nbX2lhxJmTlmWoS3D0Ucw9gcFGlIRLXLmozGQhJbdVQgKNi1Area8JOKi9MrCba6MFsVa19cN50LARSz5moGuNOUOl4M9YVBLJaxD7zJY2LMEq87RtTgurkdZ1UlMzK6mQkJzNvVerObmKypwVIDJCc4Z0szqo4IFtaQslewcjAYfCqUVoSojJPWo/ykg5anUUaGGIwZWJswBagvfAFSkACjA2cv/VA9mYQyMcUqZykHN+K4zA6uxrrGxx0xBSEkBYajpCviKQr07M2YHE7RzTDMSVpSqWAHoxY1G9f1pGa/Zy/89fl/wDqPoszCJKWBc27+7ypFH7Oj8I8h/xhFlcXouqaO9FMcsIUUlMshg5Y5mGV90sXIbjUc2uY6bMVmZSiVUCUKYHzLtzeEWzcaiRLAUF1SFAJqS5JKqsDcDxi1Nm4ieg5E9SixUpQzEBvaJfWw84tkxylkdHHjnFQVneiMiXLxE5CGWUhImKuHJO4mlWap1JjQ7UmpqAkJUeA8xlI5NRtIqdFNhIkJIQXWogqJP4bAM4o54/Qh2JiF4ubMCgqSUAIQCykrS1WIYg71ibjhGyYJ3Y0c0GfO9vbYaZkqoktmUGIylqUrY3cRs9k7VTOw8vKlOeWwVQuWcE8Ks9rnk8JOkPQNZmmctxLTdIBUsvY0alA5JuYs7LmSEpKRMWGLvlU4JL3FK8y3lFJYuUFRvnjY/xGOMwBIyzAkdkpzZTo4EsgMxJcu1tYFg0LQkJYISbJZgM191CPHuj2Fw0uaesVvqaim5jUEi4sTxo8X/2aoJBUCW4pS4cj8LPXXy1iSxSlpIb5Yx3ZU+1LlqyAsKUAAFav2Kkkv4xYmGbQZ3DXz0rct1bgGw7qx2RsbOVKOa53SgjwqTxuOcTVsdYDhYB5pP1B1jPxsn0N+pxlFWGXvb1W0UL/ANlW1gi5KwGKxfiHHM7mgcltIsytkrAFUv3KbkLmx+McVgZjEkuQ9kqenPrPp4Whf08kF+VBlFMqYx+8TU/5l/DKO/TzjhmqJunvK76U3dSOEBxONRLQVTppDUYEu91BnOqhwEL8L0lROndWhACblSi6iEpKjaodmv5PEvil9F4zUlaGis7lCiAl7qLV5Jyg/DWCjGdQkCYtJSmtWTc6VAauloTbWwM1SnE5aQoNkbKRc9tI4PcC0Aly8OlQ6xivitQU7cHJFtA3hA4Jr/Q6lRqNh7ZM5Kt7W6QSGuzgNS1635Qs6T7XQjMrPQbtHuDYcWfuhbtnpN1ICA7ioQKBgdX0NX1u0I5GDmYlXWzzumyXYGzMGLD38YaGFfulpGcmno1mydqoIqvMU1DChoDR9bi9TwsG6VTCiWesDhdRU0U5u9WfuoPHNbK2ckeyluZD6akd/vh9hWAZkaNvD6QsopPQbL+zZbYYypigo7yVODqSQxIqOffDCTNCWBmB2A5E+UL5clBFkFtN0/L4RMS0fgT5D/jA5Mm0exOLUqXmzZCLs9CCNSzjViGu8Wtl7VIKkTwlKgpkEPlWlnzB6g3cG1OMVV7PSzZUgXG6H+HzjknC5QUqGdL0pVPBmLtyFtOEPFitWMtq4+anJ1ISrMU1LsznM59kMwfR4zm28FMmYpUxCCsFAQ24QByAUVEvVyB8IdJnKQpISywe5xbzuziLCsShIdYCSA7vXwasNyFS4mUl7UnSkhLFCQKApbwqnU6luccVjFdrOP7Ui/8ATygHSTpvMlKTKkghKi2ZVTzyg/Fz4QoXtMFFeBdQNaPU61u0P8basqn/AANjjZoAGcHSw8+za/OIYXEqSszElIUW3mS5dv4dflFXBY6pAUVguXSCVOLBnDnjaDz9oAkMmfRuIrrqw0jfHMlLyMcW0PMHtaeUsVOX4juZ2o0TxO0ZqkpAKFMXYgKGtd4Qrwm0lMxBCeZJoOSjo5gkvEoW/bJvRTVtTS3ON8U0S/UYyxM2rN/zNSNbeWv6wvx+05p3c7i7PqB9eMdExA4lRNAVeZDc3uYsTZ2ESXUpSv4altCCRzhvhnHsdZ8cuhXMwMzEKGd+rB3qk94GgJDClg0aPZGISqctISMqAHyOd5yKBSi+VmowNeEJdo7ZVPSJchPUpNOZ0YaBzTj3Qx2KteGCl5QoAVGpyk5WVUVpRiHtxi0fHnLZHJ5EFqx/tZUhXaUpkj2UB6OHNWOvKMlt/paAg4fCysjJbOsuvW2iS/Py1t7Z2ycTKV1UtSSQ1QHzZaBwdC2msZ7BdHZp35rJIHB35k3gqEvoR5IJXY52btyasgTUDMgUUyWUSXfedieIYcDpBMZtGaQGCRSm6kXblHMJi0FOSclLpDIUlW81g76Oxo/dBpr5CETAQBYuDYWDB/o8QljmvQ8MsJexNO2jMSwCksw0RyqRkip/1CriP7U/SDzsPMICiXNLFw9GIILU9zQP9mTeK/7vziV/Z3JBNgSytiAo5UJy8CLXoOIjZYfYKZhJWnKxYAl6MH1o9IR7K2eJbWJCUu9W7XA68eUPBiJo7KpY41LeqXj2MdM8BjSVgxITusOGnhV+/wDWKyZilAhixNGOvCgOsVcPiSobyt5IexbzzU0uIBM2ghJqsgOzg696mHCKSkkrB2XzJWFbzkG4zEhmazfLSsK8Z0blTSomUk5qHKpSKUJokgBiNIPiZ4Kgy1UALFzzdxTlA5ONIUzEoaprR6AvQW5xz+x+giMGkFKEjIhDJAd0gCyWIppave8X5+0DLScywaWDmgNW9/uhfLxqZZWXyubqA9xKq0c9w5GKeH2qkzDmKNN7drVQOrg7p90PyrsyRaO0GDEFtHVTkWeBHFA1JYjgPo0dx8xTApKVpIdwQALV95Ph5AnbqikoVWxBFQxLM9H3qmzc6Q5oq8boKnaAby4+Qr68YOhO8DnAHDT3/MQtVJQP8xJDKZwb2YJNNTaIpxCq5s6U0yuXGUhySAKFiIDkheLX9DOUoJeqSNQEpY61ah1MV5kkKJUnJu1BCUggaszsDS3ARSm4hKVAZj4h6FqN+kSm47MAJJA/jUnU8y/LQxOdehoPYvmonZ5gmH7sqSZYcEBIDEClHLEtzjJ9JFgT5Tk5V6mmiS9X5QwxG1MRi1ZMylgUypGVP9RAbzJbQRokSUhAQuUlak3Kgmp4g1ZyCfKESUHZ2fK0qZkMTMCpid4HKA3Cjs4YejrGi2SCtkq3SnSn0q4sdYYGVImJyqkyxUVQBnHA5viGaK20MAUZSApSQHSsO+pANXLn4d8TySVUdGKamOvsCqDMSeWXz7NfygowGWhV55a8+z6pCfB7RSSB1hc0qompoB56xawe2HCc2YFRISkqBJZtPGOdpldjXDYIEgE07k/8Iay9npDgE05IPj2ISpxCqUNOBjk/ay0sqpctob9/xhYS3Qs4tj8bNA1Jbkin/hCrbmMkYZBVNLqulAQgqV5ooH1NIXbc6RKwqCsnMpVEpqxPM2Da/mIymEwhxCjNxCySqpGavABtBwA90dUFeyDqPbNF0a2yrGTV509XLSHSnKDUl3O43s1YC+tYuYfGBa5yFICUyl5UsCN0ZgCoBq7pNxflCqRhk+xLTQ/gJ/1yz8Yc7OmkKFEh7gCWnzZIMV4Jknn+kZzpBsBeJnJUkKSlIAfLepL2uXF30gGFwM6WUoKEAfxJb3GpeN3LWVhqA81EnuYERU2jsEqoMub+cjibHuEXiklSObJKUnbMucTQsMnNIJ8GBHfA8Phlr7TcQT2rnTMW1oYfTOjJABUwapKWJHvB8InKky0BgT7x4sSRD0iDERwWV0sQKniTceH690Qlqymjj+jk+pPAcIubRlpCsxILXdX5j08VRLC1bqZe8zb1dPfG0Giz9tUCBu0/hKQeH1iGPxBUVOUuT7SAq1XvS1o8FrFAEDzFKe05gM50muXM+invxciDyj7Yyxym6irLOyZKyd0yy1wBlPgQW840mFRMSwWRlLAFioa1LWHjpGbO2UySgpQlZBzFj4s7GjxPaXSyVNksnrJCkhwBqz7oUgEEX4acItDNjS0xp+HmSuS0aXFsApSUpKmslvAkkOL6QllYZSkgrQE9ol1GgNRwr8HiOxNqdaBMzLAUkuMzh00Uwajnh+l2ZLQJOVq5TUku3iH8IfmntnK16Fuy5SyouFUex0Pe8TLEgBSt9JUEBL0oDpcOKc+RY+ztmHq1kFXA5Qp0kgDipyCbtR49hMAlGXM6gAd00KQSGckXDAed6wl0jURwuBcgW+74WOZ390Xfsh4jzilhJ4V3HNTiCXOtGLwT7OfxHzEeLKStn1cf2r/BZ2DISpKSSSerluAzAscwt/ES/dDI7LNWZgdWHhTyryhb0bllWRUwlZKd0vpYBjTXS78hD7HLDMpK08uN7ce8R7aVLo+ZeyjgNns6TldVypAavsuFOawu2jsuoy0ILanTQA+HlDGcsKZ5a3uKVHu5QJWIyOVAgAUzVIbW1IRzS0wcRPIlZd1aVEOzFOoZtPnGhBkolJlLlkFaSp0pADildH5Hn4rcVjGJoqnCx5hoXKxJUQ4m8LjizVLP9DrCqjdI5j9oyapSqYpiQQlIKXdmKiyRcihjMbYmTEgdVRQD0NWJLUAbQ08o5Mw2PSTVR/lmoqKVZUulnqaOOERweExTha3JIa6HpX8LD2j9IV17GSJzNo4hUuWStYUVKocuZgEAUUDaofRzxigvG4sBShnJ4skvyGWlnpXvhhJwWIAKvvFMSQOuCQHP8F7CvIcInLVi5jBKl04Kl0oQxJw6iTU1J+Riaos2/sSJ2ntFIOVM2tyZY95yvrF7ovOxhxI69CiGJaYCkA0AI5s9tHhpJRiEkdaqYRRwFVIqCN2Wln+tRDTDy5qgCAUhtXrXmHNzGcl9CNtFifMKbIlWe9PefdHJeJDOUSyW0o3iddYp4jZyldpRu1vQa8Kdp9I1YWZ1ctKVKYOpQLVGYJCXZ7V5+cKvoaKbdGmAWr93Ifx/ICIKwU5t6Ua8FjT+o1hJsz/EKdnAnJ3XYkC2jmpDeIjS4vaMw2b1+mkSk3DVHQ8LX7jKbZ2/KkukBS1pplFweCiQLNo8IF9NZyx92gJFlOSSO92AtDTpklCghcxB3CBmGuayT2XD86eMZ9chRR1k4mUhJoABnVySkABPeR5tHTCMJRTaOjHGMfyf/f6D7NnqC5ZUTQhrWGli707XB40OCUssSrq7XLFmFh2iO8pHCEeydnlauuXuAjcSxonjarjW5cnWNEjBpLZpr0ALlywsAT8ngZIIz86m+KNFh8cGSCoKLXoATxYOB+kVNrY85GSKgg0D0q55NCDDz5YVlbMdd72bZgGD8ae+LCJwSXSiqkkVNW1DPT3fGOT4Fd2H5pLbjokucrETOsLlKSyAToLHh+fhDbCBIDDM9t76FIpzeKmy5ZygFAQijMFK0ajX0qTF1M/LRiXepBR8Vu3cI6lFJUcOSTnLkyxOnosUoq/s5j5BRg2HxgDZZKCeJlmjcsl/TwpmLJNlEaEKU3vcfCLMtqZiocsy3+EGkLsaiUpZpLSO6UfmK+MEn4WaXASlxxUznhQ0ilLxKRRKhW7uebHNM+UVcVjkocul/wCGWKW/jvrDJg/yV8Z0gyLCFgpUC1CVO2lWrzMV5u1EmYk9ayQK+1TgS9HpYEAvWKm0pkpSTm60vVJGVNWoyQ787UMKPsynDL7T1UPM1Sac+6D+TLpYmr6NAduAvvgCuWiCCwABAa7l6q46VgKdpKKkq6wMHcsl+LGjGxsODawuOCSC2YObnh4ZRU8NIGrCoLkTBukdp7twAanfApjNYux9itoJJOVYZQLEkZe9vxAixNSdKQnAQpQJUSSmrAXpwHNrcI4rZQUnPnBGWiaOa7umpLCmsMEdESwKpoQToEgmtW7XPSNwsaOVY74sBhsNJzKClKSH3Szmx0y8WEcmYJBlBQUrPokO13va3O3dEldGlg9oAC5IbxY90QHRqblO+Bc28OZF9OXGFeNlX5UX7f8A39HNjzVSkrRUpCypBSTxcguPg5hul1pCkgMQVZS/IlqEhyONzFLo1sSYk5cwWFKqkv4llXJ7Tw1m4rIoDKoAEgqCWCSAXYEFxU1tW2sWjB+2ebllBv8ABFjYsxZSR1mVDFOQmpoxVYFPL9YcfZRMKUqmZgm5AZTBnqFaUBoXrGd2btorzBCqpLOoMWZxRXxLtzh5g5oITmFCHYpvxDuxJpr5x2QrjRy+wOITLRLTkpmqnmCVFw4oa1hV1Ez8Sv7fzgeNngkCm6SGFncvSJ/tD0w+sfPZEubPq8MfwVj3YskDDyEqYLWhzmUCxdNNbhiw1i91rryFRFHqacGPN3peE8q2G71f6EQJXaP8yf8AZHvtJ0fNXQ+VjwEkneL2p3QuxWMURlQWDFjpVtK8690R2j2FfzK+KoCr9z4mISWwpnp09ZS1a1sORZtND4wtzVGYkEU52B5tWsN5XaP8h+MLZun83zTEn+NMarJKOZRNqM7eYGratA0C6T/5D8+GnKJy9P5vlBp2vcfjG5Ao9JSkXIJbmLeXlFhE1KXoA3Ae9g/OF8y39MUsX/tT8YF2wtUX8fj0ggChPPh4V/IxUG1y106a+5haFW07Dx+EU5Nz/MPlA4pi2XcbtZZ1A8DDfBYOSy5wliYsut1JdSjcIBVRIbd8LxlJ9vX4lQ42H2B/V/uhZx0VwzaYGbgMH1CPtBlJWoEkEtNDk1DV7qGAp6Zy2BJU+ViGatnqWA9c4Q9J/wD+iZ3H5QDZNvA/OMsScbZ0vI3LY5mdIpsxY6qUhgXBXVjxJJYfGIfs0zJmefMTNINEA7rk8gSa+jFZX73xEDxXa8Uw8Ul0Qnkb0aLIn8KT3K+vKCSihJ7QTzCUnyJce6M8Owr+n4CKGGv5fKDxJR7N4mdunMrNyUQH70sx8YW4jApmDKkISDZlhP8A4pUdB8Yz419cIv4e/l8oko1ss2y3LwVkuSBQAKAAA0qWbwhoiZOSkADKDSiwf9vLjrFDCdpXcfhHJ3b/AKozkwUNkKUSysg71P8A6TziaVIcOZSaswzFxUdw1MUOP8v/ACi3gO0IKegUWZkxALlUqpoQ+vEHWK+LnJLpzSiDq35l6xZHa8/iIDitIykBrYrxGKAlhBUCx7KcwHvHfAJikH8AKbHMXPLst79YeS9O76wIdk+uMOpWDiKQhB9lyblSiL+XviE8ysuXdYgCj2tzjWez4n4CKs/tJ7vmI0ptMPEzalSU2UC7ENmb3jS/oQyw+3JSAKpId3yv/teGs7s+B+EU0XHf8oZTA4HE7WRUkAhRYZbuaiw4kjlFTH44FIKkjK93cFvn3w4T2h64xax3YT/2l/6kwvyX6A4UI8JjlZnpSgAILcL3uNBBsdjd3tpCgCSEnKLly4H8UaNH71Pf8oLPsn+c/BUUUtEnHZhtkbdMorSJoL0AJJN2Dlmpzhqek86XlKiJlWOZQANXApTzjR4b/aPjEsV2j3/JUH5WujcDL5lKKVEAguS58a01L15x3OeHvjU7VsPD/UqBR5s1+TPcjnait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1030" name="Picture 6" descr="http://i164.photobucket.com/albums/u17/banithor/Portugal/Pracas%20de%20Portugal/Terreiro%20do%20Paco/PComercio1815-1822-1.jpg"/>
          <p:cNvPicPr>
            <a:picLocks noChangeAspect="1" noChangeArrowheads="1"/>
          </p:cNvPicPr>
          <p:nvPr/>
        </p:nvPicPr>
        <p:blipFill>
          <a:blip r:embed="rId3" cstate="print"/>
          <a:srcRect/>
          <a:stretch>
            <a:fillRect/>
          </a:stretch>
        </p:blipFill>
        <p:spPr bwMode="auto">
          <a:xfrm>
            <a:off x="539552" y="836712"/>
            <a:ext cx="7737376" cy="3611784"/>
          </a:xfrm>
          <a:prstGeom prst="rect">
            <a:avLst/>
          </a:prstGeom>
          <a:noFill/>
        </p:spPr>
      </p:pic>
      <p:sp>
        <p:nvSpPr>
          <p:cNvPr id="7" name="CaixaDeTexto 6"/>
          <p:cNvSpPr txBox="1"/>
          <p:nvPr/>
        </p:nvSpPr>
        <p:spPr>
          <a:xfrm>
            <a:off x="460375" y="4585252"/>
            <a:ext cx="7560840" cy="246221"/>
          </a:xfrm>
          <a:prstGeom prst="rect">
            <a:avLst/>
          </a:prstGeom>
          <a:noFill/>
        </p:spPr>
        <p:txBody>
          <a:bodyPr wrap="square" rtlCol="0">
            <a:spAutoFit/>
          </a:bodyPr>
          <a:lstStyle/>
          <a:p>
            <a:r>
              <a:rPr lang="pt-PT" sz="1000" b="1" dirty="0">
                <a:solidFill>
                  <a:srgbClr val="663300"/>
                </a:solidFill>
              </a:rPr>
              <a:t>A Praça do Comércio, numa imagem do fim do século XVIII, atribuída a Joaquim Carneiro da Silva </a:t>
            </a:r>
          </a:p>
        </p:txBody>
      </p:sp>
      <p:grpSp>
        <p:nvGrpSpPr>
          <p:cNvPr id="9" name="Group 10"/>
          <p:cNvGrpSpPr/>
          <p:nvPr/>
        </p:nvGrpSpPr>
        <p:grpSpPr>
          <a:xfrm>
            <a:off x="3131840" y="6021288"/>
            <a:ext cx="224265" cy="224265"/>
            <a:chOff x="1660508" y="1280302"/>
            <a:chExt cx="224265" cy="224265"/>
          </a:xfrm>
        </p:grpSpPr>
        <p:sp>
          <p:nvSpPr>
            <p:cNvPr id="10" name="Oval 9"/>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9" descr="pixel_hand.png">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12"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331640" y="1406099"/>
            <a:ext cx="6192688" cy="3877985"/>
          </a:xfrm>
          <a:prstGeom prst="rect">
            <a:avLst/>
          </a:prstGeom>
          <a:solidFill>
            <a:srgbClr val="FFC000"/>
          </a:solidFill>
          <a:ln>
            <a:headEnd/>
            <a:tailEnd/>
          </a:ln>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Minha Avó  </a:t>
            </a:r>
            <a:r>
              <a:rPr kumimoji="0" lang="pt-PT"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[a marquesa de Alorna] </a:t>
            </a: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odiou toda a sua vida as sociedades maçónicas e detestou os jacobinos, porque tinha sempre presente à imaginação as cenas de horror que presenciara em Paris e Marselha, onde esteve na época do Terror da Revolução Francesa.</a:t>
            </a:r>
          </a:p>
          <a:p>
            <a:pPr marR="0" lvl="0" algn="just" defTabSz="914400" rtl="0" eaLnBrk="1" fontAlgn="base" latinLnBrk="0" hangingPunct="1">
              <a:lnSpc>
                <a:spcPct val="100000"/>
              </a:lnSpc>
              <a:spcBef>
                <a:spcPct val="0"/>
              </a:spcBef>
              <a:spcAft>
                <a:spcPct val="0"/>
              </a:spcAft>
              <a:buClrTx/>
              <a:buSzTx/>
              <a:buFontTx/>
              <a:buNone/>
              <a:tabLst/>
            </a:pPr>
            <a:endPar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Daqui resultou que esta tivesse o pensamento de organizar uma associação que intitulou a </a:t>
            </a:r>
            <a:r>
              <a:rPr kumimoji="0" lang="pt-PT" sz="1200" b="1" i="1" u="sng" strike="noStrike" cap="none" normalizeH="0" baseline="0" dirty="0">
                <a:ln>
                  <a:noFill/>
                </a:ln>
                <a:solidFill>
                  <a:schemeClr val="tx1"/>
                </a:solidFill>
                <a:effectLst/>
                <a:latin typeface="Arial" panose="020B0604020202020204" pitchFamily="34" charset="0"/>
                <a:cs typeface="Arial" panose="020B0604020202020204" pitchFamily="34" charset="0"/>
              </a:rPr>
              <a:t>Sociedade da Rosa</a:t>
            </a: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 com o fim de combater as ideias daquela Revolução e as sociedades secretas, por meio de outras sociedades secretas.</a:t>
            </a:r>
          </a:p>
          <a:p>
            <a:pPr marR="0" lvl="0" algn="just" defTabSz="914400" rtl="0" eaLnBrk="0" fontAlgn="base" latinLnBrk="0" hangingPunct="0">
              <a:lnSpc>
                <a:spcPct val="100000"/>
              </a:lnSpc>
              <a:spcBef>
                <a:spcPct val="0"/>
              </a:spcBef>
              <a:spcAft>
                <a:spcPct val="0"/>
              </a:spcAft>
              <a:buClrTx/>
              <a:buSzTx/>
              <a:buFontTx/>
              <a:buNone/>
              <a:tabLst/>
            </a:pPr>
            <a:endPar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Apesar dos esforços empregados por meu Pai para afastar minha Avó do seu intento, a associação progrediu e muitas pessoas nela se filiaram, entre elas o famoso poeta Bocage, fazendo-se as primeiras reuniões na minha casa de Benfica.</a:t>
            </a:r>
          </a:p>
          <a:p>
            <a:pPr marR="0" lvl="0" algn="just" defTabSz="914400" rtl="0" eaLnBrk="0" fontAlgn="base" latinLnBrk="0" hangingPunct="0">
              <a:lnSpc>
                <a:spcPct val="100000"/>
              </a:lnSpc>
              <a:spcBef>
                <a:spcPct val="0"/>
              </a:spcBef>
              <a:spcAft>
                <a:spcPct val="0"/>
              </a:spcAft>
              <a:buClrTx/>
              <a:buSzTx/>
              <a:buFontTx/>
              <a:buNone/>
              <a:tabLst/>
            </a:pPr>
            <a:endPar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None/>
              <a:tabLst/>
            </a:pP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Nestas reuniões, que tanto cuidado davam à polícia, tratava-se menos de política e mais de literatura e artes; passavam-se elas em improvisos e em música, arte em que minha Mãe e Tias eram exímias, e </a:t>
            </a:r>
            <a:r>
              <a:rPr kumimoji="0" lang="pt-PT"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 uma esplêndida merenda </a:t>
            </a:r>
            <a:r>
              <a:rPr lang="pt-PT" sz="1200" b="1" dirty="0">
                <a:solidFill>
                  <a:schemeClr val="tx1"/>
                </a:solidFill>
                <a:latin typeface="Arial" panose="020B0604020202020204" pitchFamily="34" charset="0"/>
                <a:cs typeface="Arial" panose="020B0604020202020204" pitchFamily="34" charset="0"/>
              </a:rPr>
              <a:t>[</a:t>
            </a:r>
            <a:r>
              <a:rPr kumimoji="0" lang="pt-PT"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R="0" lvl="0" indent="630238" algn="just" defTabSz="914400" rtl="0" eaLnBrk="0" fontAlgn="base" latinLnBrk="0" hangingPunct="0">
              <a:lnSpc>
                <a:spcPct val="100000"/>
              </a:lnSpc>
              <a:spcBef>
                <a:spcPct val="0"/>
              </a:spcBef>
              <a:spcAft>
                <a:spcPct val="0"/>
              </a:spcAft>
              <a:buClrTx/>
              <a:buSzTx/>
              <a:buFontTx/>
              <a:buNone/>
              <a:tabLst/>
            </a:pPr>
            <a:endParaRPr kumimoji="0" lang="pt-PT"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indent="630238" algn="r" eaLnBrk="0" fontAlgn="base" hangingPunct="0">
              <a:spcBef>
                <a:spcPct val="0"/>
              </a:spcBef>
              <a:spcAft>
                <a:spcPct val="0"/>
              </a:spcAft>
            </a:pPr>
            <a:r>
              <a:rPr lang="pt-PT" sz="1000" b="1" dirty="0">
                <a:solidFill>
                  <a:schemeClr val="tx1"/>
                </a:solidFill>
                <a:latin typeface="Arial" panose="020B0604020202020204" pitchFamily="34" charset="0"/>
                <a:cs typeface="Arial" panose="020B0604020202020204" pitchFamily="34" charset="0"/>
              </a:rPr>
              <a:t>Memórias do marquês de Fronteira,  D. José </a:t>
            </a:r>
            <a:r>
              <a:rPr lang="pt-PT" sz="1000" b="1" dirty="0" err="1">
                <a:solidFill>
                  <a:schemeClr val="tx1"/>
                </a:solidFill>
                <a:latin typeface="Arial" panose="020B0604020202020204" pitchFamily="34" charset="0"/>
                <a:cs typeface="Arial" panose="020B0604020202020204" pitchFamily="34" charset="0"/>
              </a:rPr>
              <a:t>Trazimundo</a:t>
            </a:r>
            <a:r>
              <a:rPr lang="pt-PT" sz="1000" b="1" dirty="0">
                <a:solidFill>
                  <a:schemeClr val="tx1"/>
                </a:solidFill>
                <a:latin typeface="Arial" panose="020B0604020202020204" pitchFamily="34" charset="0"/>
                <a:cs typeface="Arial" panose="020B0604020202020204" pitchFamily="34" charset="0"/>
              </a:rPr>
              <a:t> de Mascarenhas Barreto, </a:t>
            </a:r>
            <a:r>
              <a:rPr lang="pt-PT" sz="1000" b="1" i="1" dirty="0">
                <a:solidFill>
                  <a:schemeClr val="tx1"/>
                </a:solidFill>
                <a:latin typeface="Arial" panose="020B0604020202020204" pitchFamily="34" charset="0"/>
                <a:cs typeface="Arial" panose="020B0604020202020204" pitchFamily="34" charset="0"/>
              </a:rPr>
              <a:t>neto da Marquesa de Alorna</a:t>
            </a:r>
          </a:p>
          <a:p>
            <a:pPr marR="0" lvl="0" indent="630238" algn="just" defTabSz="914400" rtl="0" eaLnBrk="0" fontAlgn="base" latinLnBrk="0" hangingPunct="0">
              <a:lnSpc>
                <a:spcPct val="100000"/>
              </a:lnSpc>
              <a:spcBef>
                <a:spcPct val="0"/>
              </a:spcBef>
              <a:spcAft>
                <a:spcPct val="0"/>
              </a:spcAft>
              <a:buClrTx/>
              <a:buSzTx/>
              <a:buFontTx/>
              <a:buNone/>
              <a:tabLst/>
            </a:pPr>
            <a:endParaRPr kumimoji="0" lang="pt-PT" sz="1000" b="0"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4" name="Right Arrow 10">
            <a:hlinkClick r:id="rId4"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527376" y="1654451"/>
            <a:ext cx="5005064" cy="4154984"/>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endParaRPr lang="pt-PT"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bg1"/>
                </a:solidFill>
                <a:latin typeface="Arial" panose="020B0604020202020204" pitchFamily="34" charset="0"/>
                <a:cs typeface="Arial" panose="020B0604020202020204" pitchFamily="34" charset="0"/>
              </a:rPr>
              <a:t>Perseguida por Pina Manique pelas suas ideias iluminadas, a marquesa tomou o caminho do exílio. Primeiro esteve em Madrid mas, como não foi bem aceite, seguiu para Londres, onde ficou até 1813.</a:t>
            </a:r>
          </a:p>
          <a:p>
            <a:pPr algn="just"/>
            <a:endParaRPr lang="pt-PT" sz="1200" b="1" dirty="0">
              <a:solidFill>
                <a:schemeClr val="bg1"/>
              </a:solidFill>
              <a:latin typeface="Arial" panose="020B0604020202020204" pitchFamily="34" charset="0"/>
              <a:cs typeface="Arial" panose="020B0604020202020204" pitchFamily="34" charset="0"/>
            </a:endParaRPr>
          </a:p>
          <a:p>
            <a:pPr algn="just"/>
            <a:r>
              <a:rPr lang="pt-PT" sz="1200" b="1" dirty="0">
                <a:solidFill>
                  <a:schemeClr val="bg1"/>
                </a:solidFill>
                <a:latin typeface="Arial" panose="020B0604020202020204" pitchFamily="34" charset="0"/>
                <a:cs typeface="Arial" panose="020B0604020202020204" pitchFamily="34" charset="0"/>
              </a:rPr>
              <a:t>Em Inglaterra,  retomou o relacionamento com Madame de </a:t>
            </a:r>
            <a:r>
              <a:rPr lang="pt-PT" sz="1200" b="1" dirty="0" err="1">
                <a:solidFill>
                  <a:schemeClr val="bg1"/>
                </a:solidFill>
                <a:latin typeface="Arial" panose="020B0604020202020204" pitchFamily="34" charset="0"/>
                <a:cs typeface="Arial" panose="020B0604020202020204" pitchFamily="34" charset="0"/>
              </a:rPr>
              <a:t>Staël</a:t>
            </a:r>
            <a:r>
              <a:rPr lang="pt-PT" sz="1200" b="1" dirty="0">
                <a:solidFill>
                  <a:schemeClr val="bg1"/>
                </a:solidFill>
                <a:latin typeface="Arial" panose="020B0604020202020204" pitchFamily="34" charset="0"/>
                <a:cs typeface="Arial" panose="020B0604020202020204" pitchFamily="34" charset="0"/>
              </a:rPr>
              <a:t> a filha do casal </a:t>
            </a:r>
            <a:r>
              <a:rPr lang="pt-PT" sz="1200" b="1" dirty="0" err="1">
                <a:solidFill>
                  <a:schemeClr val="bg1"/>
                </a:solidFill>
                <a:latin typeface="Arial" panose="020B0604020202020204" pitchFamily="34" charset="0"/>
                <a:cs typeface="Arial" panose="020B0604020202020204" pitchFamily="34" charset="0"/>
              </a:rPr>
              <a:t>Necker</a:t>
            </a:r>
            <a:r>
              <a:rPr lang="pt-PT" sz="1200" b="1" dirty="0">
                <a:solidFill>
                  <a:schemeClr val="bg1"/>
                </a:solidFill>
                <a:latin typeface="Arial" panose="020B0604020202020204" pitchFamily="34" charset="0"/>
                <a:cs typeface="Arial" panose="020B0604020202020204" pitchFamily="34" charset="0"/>
              </a:rPr>
              <a:t>, que conhecera, ainda menina , em Paris, e com portugueses ilustres como o Duque de Palmela, embaixador de Portugal em Londres, também grande admirador de literatura e de poesia. </a:t>
            </a:r>
          </a:p>
          <a:p>
            <a:pPr algn="just"/>
            <a:endParaRPr lang="pt-PT" sz="1200" b="1" dirty="0">
              <a:solidFill>
                <a:schemeClr val="bg1"/>
              </a:solidFill>
              <a:latin typeface="Arial" panose="020B0604020202020204" pitchFamily="34" charset="0"/>
              <a:cs typeface="Arial" panose="020B0604020202020204" pitchFamily="34" charset="0"/>
            </a:endParaRPr>
          </a:p>
          <a:p>
            <a:pPr marL="182563" indent="-18256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Durante a sua estadia em Londres, apoiou e estimulou os contrarrevolucionários que tinham participado na Vendeia a continuarem a sua luta pela restauração da monarquia</a:t>
            </a:r>
            <a:r>
              <a:rPr lang="pt-PT" sz="1200" b="1" i="1" dirty="0">
                <a:solidFill>
                  <a:schemeClr val="bg1"/>
                </a:solidFill>
                <a:latin typeface="Arial" panose="020B0604020202020204" pitchFamily="34" charset="0"/>
                <a:cs typeface="Arial" panose="020B0604020202020204" pitchFamily="34" charset="0"/>
              </a:rPr>
              <a:t>,</a:t>
            </a:r>
            <a:r>
              <a:rPr lang="pt-PT" sz="1200" b="1" dirty="0">
                <a:solidFill>
                  <a:schemeClr val="bg1"/>
                </a:solidFill>
                <a:latin typeface="Arial" panose="020B0604020202020204" pitchFamily="34" charset="0"/>
                <a:cs typeface="Arial" panose="020B0604020202020204" pitchFamily="34" charset="0"/>
              </a:rPr>
              <a:t> tendo estabelecido relações próximas com alguns generais. </a:t>
            </a:r>
          </a:p>
          <a:p>
            <a:pPr marL="182563" indent="-18256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Fez traduções do francês, inglês, alemão, latim, o que lhe permitiu ganhar algum dinheiro para se sustentar. Considerou que a tradução era uma atividade excelente para as mulheres, já que a podiam exercer em casa.</a:t>
            </a:r>
          </a:p>
          <a:p>
            <a:pPr algn="just"/>
            <a:endParaRPr lang="pt-PT" b="1" dirty="0">
              <a:solidFill>
                <a:schemeClr val="bg1"/>
              </a:solidFill>
              <a:latin typeface="Arial" panose="020B0604020202020204" pitchFamily="34" charset="0"/>
              <a:cs typeface="Arial" panose="020B0604020202020204" pitchFamily="34" charset="0"/>
            </a:endParaRPr>
          </a:p>
        </p:txBody>
      </p:sp>
      <p:sp>
        <p:nvSpPr>
          <p:cNvPr id="5124" name="AutoShape 4" descr="data:image/jpeg;base64,/9j/4AAQSkZJRgABAQAAAQABAAD/2wCEAAkGBxQTEhUUExQWFhQXFhgYFxcXFRwaGBkdFxYYHRUaGxgZHCggGBolHBwUITEiJSkrLi4uFx8zODMsNygtLisBCgoKDg0OGxAQGywkICQsLCwsLCwsLCwsLCwsLCwsLCwsLCwsLCwsLCwsLCwsLCwsLCwsLCwsLCwsLCwsKywsLP/AABEIAMYAoAMBIgACEQEDEQH/xAAcAAABBQEBAQAAAAAAAAAAAAAGAgMEBQcBAAj/xAA8EAABAwIEBAQEBQMDAwUAAAABAgMRACEEBRIxBkFRYRMicZEygaGxBxQjQsFy0fBSYvGSouEVJDNzgv/EABkBAAMBAQEAAAAAAAAAAAAAAAECAwAEBf/EACcRAAICAgIBAwMFAAAAAAAAAAABAhEDIRIxBCJBURMycUJDUmGB/9oADAMBAAIRAxEAPwDN22k6U+UbTt2ph1ochUxHwp/pFNLFc6bs6mlRFCR0FeCB0rx3pQ3qpIVoHb2r2gdvauk0oigzaEeGOg9q8UjoPalTTrOGUshKAVKJAAAuSeQHOhdGSvoj6B0HtSVIHQUaYP8ADbHOJktpR/WqD3sKkOfhq+kSXWvlqjbrSSyRXbGUGwF0DoK6Gx0+lEGL4RfbBUQDHQ/+KrMVl7jca0EA03OL6BxZCDY7e1e0J6UuuUQCfDHSleGOn0rorwFYxwIT0HtXNCe3tSiiuDesY94Y6D2rjrYAO3tSvSkO7GsBk1r4UH/aPtXHBNKQPIj0H0FcNSWi7WiK4mkA08oU2pHOqpkWqZ4V2vAUpQrGHMJh1LWEpEqUQAOpNbpwVwu1g2wuNTxHmUeU8h/piss4Dy1TuJQQPKg6iftW4YXDwnc/3rmzZN8TqjjqFicZmIAib2HSwMm9CuYY+fIJ0TPzvANFb+HT097ihfOkhCZCYPp/lq5HIpHHa0UuLzAgKEwVb2sLyfXaqLNcwCkCJ2Ijf1NW2FfU4otrAO9+/PmKpc/yvQYAMRykjuTEx71XG1ZKUeILY5tOoxUEGrAYaTHrt32PeoTzce967ouznZ2a6DSAZrpogO1wCvUkKNYz0Lmm3TY10mvL2Pp/FYBZJ+BHTSK6N4pSAPCb9E/auKTEVDl7HXT7Iy0RTKqmYtMGmBVYk5xI4TXdVLcTXGW9RA6mmbrZOt0bL+FWXBDBWRdZknteK0cAEWFCXC77TLSEa0gwJEiiNGKETXDyts6ssG3oU83Y0M540FCvZrxc0hWkSpXRIn0oczTiVRElpQ6A2P1qUvV0WxQlFbKdvFhh1Uje0g7EzyI2quzzGa1E3v3n03F6g43MNStSSpJ3v/cVJS6l1I/arY6VQDfc/wDFWjBolkKdWpKdUGJnb71VKBOwt6UQZhKU+HKYTKd+9VSUHTtYdeXYHnXTB0cskVwSZp2KSre38V5JqggqKb007XDWM9iAKS6LGlxSXdjWAy+wqJaRP+kR7U0r4e4qdgm/0Uf0J+16juM6T/nKuRds9H9KGvD1JvUJ1EG16ntiEz9KjYxH8Cni9kpq0RCKl5NAeRq2mo1XfCOU/mHvMYShOs94+Edr86pOVRdk4R9SDR78ushCS14sToBUpXfYRRPl+IKMGoqBkSB6cqrOHshbQ94pSfEggHVa/ON5qz4mEMaEdfsetcGu0ei7bUWUDWI8BkvloqKpV5SAYmJJ3j0oWzDNFvytLSkCY3JMgf7rnnWh5GCGNB5CAY5H71DzPIlOGFOaU9EpA+0U0HGujSUnKjM8Dg1OqO9t/wDipWESElxBv5SZjoaK8xwzeHQQgRPOgzCvS4tX+0je1+v0qsJcrJZsaitkFxalKudRtv8ATlJqThmy8rw2keaIPbqVdtt6kZWkawQATv5hcdNvvSsLmfhPuBNgpRv6mq3o4hTmWtMpKSdSj+9JHLlBHWaGcQAFW2qbmWOKlKOxO/K/Wq4GqY06tk5NN0KF65FKTXiKcU5SHBY0qkumxrGCjBD9Fv8AoTPtTbzdKwJhpvuhP2py8k8xXC/uZ6SXpREggEU24jUn07fzUh1Pak2pkwUVjrUeu9E/BOLQ0HVH4jCfkSPaTVLiUSNtqiJWUkFPr608vXCiX2ys2rCO89gKjcSZw0EoGvlP1pXDuKS40lW8i/S4vaqniPhzDOJlCw2U8gJB3mx+4rz4NJ1I9KbtqUUW/DubNuKLaTMCR3veKs8cAKEuFMExhlFXigqIgTAABuYHeinM3QEyfenk0noSLfK2AHFeImQDag8uETG9EHETwJteaHymurDqJz55cmNjEFM3j51GS8LnnS8UnamdBmutU0edLsQoV5sVxRpxPSiKKrmmvVzVWMcIpDux9DTlcdFj6VgBThk/ot//AFp37CueINov0NJwq1eA3YxoTeDG3WKVpUrlP+fSuCWmeomqQyQZikRuaXJ+fOkp3uKKZhJTNu3pVa4LkfKrJSjMUy8iqRbJ5FYVcAZik68O4SAboMwZ5gURu5W2CU6FrHdZi/I3+dZjg3ihYUNwZ+1a9l+dI8JCtpA9frXH5EeMrR04JuqRQNZGjxAS3YcpJ2irTiPMglG0f5/zSswzlDY1SKz/ADDNVPLPSkxwc3Y/kSoh5k9qPaoQqUtO9N6Oth967o6VHBJ7KzGK68zTSRUjNALR3/yKjtmwrph0ck3sWUzvTU08VdaaKqYB40kGu14isYUTTbqrH0NLivO/CfQ/asY0PJllTWH/ADDmn9NPhNouYCbKWAbD1N4pfErgKk6XQpUWShBG4Ekmnfw/4VcxbIeD6bJCR5TKbAad7QOfeizIcpaLi0KwzJUg2W2+VkgH9wV+6uWUbZWMjMlgkBKU8+kqJO/c0hGDcNghRPTSflatffyhLZ8RDYQsH9s9/oe817Lszw+IlBW2l1BAVcJUPkqlov8AWpGX4fhrEOAltokjdJICv+knavN8F4xQKvCVb9psr2rS8bh2mVJS84ypZJUgqZOsRb4kWkSKYwZ/UWXGHGtfm8QLKm3O8G4B6WrJMV5LMxVw4+lUKQUiQCSIievStRzjgbxsO34a9DqGwJ/aqI3io2KwLgacI14pK/NpGkKTJ2EQY5AHpVpkHEKmwG8SgoAT5SZKhHIwL8riioqT9Qs5yq0Y7nOCeYV4eIC0kddj/SeYqGH0gQJJHsa+isZl2GxaBqSlxB2Ig/UbUD5t+GjZUfBKUp7k26Wp2uOgLLZlPiE9PeTTgTa5olxnBzrZ6gc4I9P5qHieHnEICjYHlEkT2oJoGwWzRVwPf2qI2oc6tXsuUZkEf1Aj71XO4WKvFqiMlsQTNJNK0k0imRhRrqE6iANzt/5rkWqfhsPpTrUB5trjbntzoN0jUPZtlYaCdKtQ5np0/kT2qpc2PzrYeB8qZOH1vAELSpN4PaI9KyjOsKltxxCTKQVBJ7CpwnviM1RtH4KYRAwQWE+dSlajq5ADTA6UXZTw6zhVLUxqQHFalpnUCevmBI96BvwgYR4OhbC/EAC/EUkhBCx5QlX7jF/nRfn2RJd0hGJdw6p/aqQrqNK5HtQb0LWyfjMfpnyeIByTEjvQ1i8ywrT7ZVgVBTk61lA8sbE9Sb+1P5jkDDDZW5jHm+WtbqYnl5dIHyprDcMYlSNf54rJggqZTpgbW3qVux1xLTD4rDuGGHSD2SQBq9Y6VxGFxQWrW6h1siydIGmOcwSSapHOGccTBGHUOSpUDta0fzUrIW304nwnWHEo0k+IFJLZIvsLi1Nb+A2vkm4ThhptJDGtsm5hZSJMkzQ1mecqbcLTq0AAx5kdhzBHa9aAlOm0fut6VlH4oZcUYzWDIcT8N5kWMdtqTlsKfsdxGbuMEO4daTFzoXZQmwKefrWm4TPG3WkOp2UkH0J5XrEMHjP0HEwdSIsWlkwqdlpMR60S8KcRPrw6G1hPhl5vDpUAUrBUhSoPUAAe9FzdGcYtlhxjnyvgSRBuQL8rXoRweblLkrJjmIn7m1SswYl11OJcDXhKALgSVIhf/wAaiJkJN77SDU93hJSkBxt1p5Mfsm/tNBNVthqgdztQdVLMSTcr6VZu5O2tv9JKSpPxQf7mqvFYZbRIKSnoFbGO4q04XzRan4DujVMtrQFNqmdiL1VNMBQYppspIDK0LHQhSVbyREEfOqN5q8AGSYiL0X8SK/VOhSUqBI/TUDEHpNvnVFiMQXDKoC4uRaY52508RJIqncKoftPpFIQSmQQb32261ZF5VpM/euKcBPKenWi26FDr8LMck6myrYhWnqL3+UUA5/Kity9yTt1mrLh3E+E8HEzYEKCTBhQgx/nKoufvyiI7z8qSKqYX0b7wtmbKMFg0LdQhRYaAClBMnwwYE7mOVdzXIUrxLeKLy9LaY8IXQe9rg1WYMYI4HANYpLatbLRQlYBkpbTJ+v1oiWppoBCE/wBKUg/atklpoEf6Ifj4PGy2fCcLartuJ8ySOelV/nEVX47M8crFNsssBDOklbq4gAGLRaegqPxHxcjDkAMLecJ0kNomP6lAb9u1MK4qWkAusBsEGApQBJnnewFQ5bKKDDnDujT8Wrv1qrw2WuDEeL+ZUpuIDWhMAmb6vi5ms64j/EFYjwDzuEFIgDqY59uldyb8RnBZY1m0BM2g37qqryaB9I1LHmAD0IPtWT/idmOrGaIs2kXncm5/itDzvP2WmkOuEpbUhatjqiBYA3mVARWK8T8QDF4hTjaCAYCZ3gCATUuLcrNEiFLjhWEq0wApw6vKlI2NrWnnRzkuDQy3hMOSC7+dS5qBJCpQoXna0CmfwxwKFKxXip1JLMKMWVqNx7UKvlxrGsNBU+G+jw1KH7dY0yfS3vTVbpFOg9x+FQ4txLhCVBpTSwR8aYls/wBSFT8lVnvBYcTiVMpWUqvpBJhUG4kbGOY+tGXGkpxizcDxEyexF/pQXxThF4XFBwCCFFQIPI3G1LjV6+Qv+RqeJwiVtLCp16SShYE2G4H8ix7VkOL8qjExM2O3oav8fxqp5cJMI5SRaQJE7mhzELUpUJEzt/a1HHCUXsWU0+h1eMDhCilIWbFaRGqOZHI1HVpJm2ocwfvS8uaSXdCz4ZOxNhPedqI8TlTSkwCnxAQDEQdW3augTkDjTKT5pv15HrUrEYVsHUki2/Om8Xl6mpCk+o523kVzDOBKNO43B3PpSv8AJolhh8GmA6FQCCApJkb3E1MzvLG1Ydx1LgVCTcQbwbGNj61DwuLSExpCJNjBE/LY1HxjgS09pOkLQdY3CiBb0rLvsMujQ+HcdgXcJhnltpViWGkISVydJCekxFpp7OeN0pZltxJKiZP7yecDZI5Vk7DjgZSYToAABv02meX886jNoLigkq8sT0Mf3pZK72ZKq12F6OPXm2vDa0gmZUBKpMyR3iR8jXGeHsZiEhbqlBRIssSqFT5lD9omPWaZ4UycKxSyoANYcwYuCbzeLzpP1rScNMyqdSiSfmCeZ5eaI6CvO8nyfpemH+nZixXcmCSODEMtF53UopTOmZJPT/TOoKTz3ooybK3m2k/lGGvESRHikpSnUSV3A1H9oA6DvVwhtCjpBklV5ulMkE8ouYN+tVD2SZthytzDYlt4KVq8FaQNzcJUdrRzFL4vPO7l0hM00o17lVxDhcXinUM5iwW0jUpL2HMtkAAqSuSSnZN7HtQfleV63dKAACrQmPbc/P2rRs6ztx3DBtaC3iVjStkbhRVFuoi/MXqL+GuDSsqUoXb8okczvb6V2zb5Eo6jbCHC5KMPhihsXULk7/4TWZ8dZMWiziv9DgCxJmJBSfcR86259uRQJ+KGEH5UqI3On+QfpSbjMEZclQD8QZ03iXdaTKlIb1GLagnzAUV5vkH53LkKj9ZtMg9Y+JJ9YBrLOHvCKwHVFG0Edq2ThjMtCkN6klpdkKF0kja/9+tPljwaoCba2YflWnxE6xqSTcExE96JsxzZtgaWgkekqM+pNC+aOgYh3RAT4i9J5RrMfKjThDgYPglxSSqJ0hV0zNyLmPlXRNJ02xE9UgabdV4pxDiIB8wt5SOdjvajHCOtYDFhxaCtp5uCkmYSrzAhPP09qZewwYw68MuS4hxRSFGbQICT033pHD7qMTKMSAFpT5CoCRe3O0WraaNou+IMvwb60Opci+yF7jvO9qos6wrEamU25kEH5GKh5jlTzQK0GWwYN/a21EPCmIwgwa20oSHyo+KV85J0womw5UtVsZA9leMZCVWCXBuJlBA2Ok2Ct9ulUmcYgaVjqOVGGLyZLaFeRKVE7z5rciBy71n2biFQOl/WnxpSYsnR1tLhaSZGiQnftMkenP0qXlqAjUo/EEKAAEmYIHoZj3pvKQFJ0GIIsb7jlvufvTzkak6woFJvBEk2KrdQfSln20UiqpmlZBkRaw2gkgr+M6gmx3PUz5gOVjVk61BADJWRPmK/KkgwNzczJt0oV4Ixin3HElwgaZTqvIEgJIixGr/uNGBxQCZcR8RKQkGf2AmZO5JPtXgeQpqbT2d+NrjoTgcGnGtutKeU0FqJCkkBRAUAnRO4lAMjqKmZVkmZ4Z1v/wB4nEMFQ8UOphQSBcpPXbnVZ4GVY9YQt6MSgQlSVKbKI3CJGg3nkfWr/LMqXgmXicW5iG9A8MOR5Y1avMN5ke1ev48fp4/yefmlymyhxGCexuPcVhnUN+AUkOKRrEnUAAk7mxNTsNkPhR4mI0PAnWUjyqJJOpIJsDO3WqnhbAZgtkO4NxlsOFRUXEklRB8sRsBf3q2QnGlR/PIaBBAQtpUpWI8x0zIgxuK0k1i5UMvv42WSMcU2ViVL7JSJoR/FDNiWEtxpOraZMWuehn7USYthwJjDtpKiLKVEDv3rK+NSps6HHQ46bqAvp+fM1PFylJDSjGPQJ4dJKrWMwD3NF+Hxi8IwrUYVMp2ssdPUaZ9KF8GkpQ4rRqsknone59xUcurcPmJMbT/lq7pw5kIyLng/h1zFv6UpJAhSjyAJvc8961XP8A3hMZhsUnUGkpCHPCI8wiPMnp1HP5Vb8ANYfD4fw0rT4oSFOxv5p0/LehB/JF/lXip5S1+MtQST5dMn4SN+XoRWlICWyg4nfK8SjSJBXAM3Go7z09apyNLhBJHQ8wR6bUSZFlyMQwtRMONnTvHdJoYc1B7STIIINufL61tGLtGe+IktPKAJEJXEC0xq73pheUeCnV4zalAk6hMQeR61V4cFetK4BSfKevavZfmnhKhxAcQJkHcTz70WtBsezTNi7C1HzJSBIJ0rAtfvQzillVz3/wA9KnZvjm3FANN+GgbAT89+tPf+mOKZW4lMp06iqLAAGYNaPp2CWzuVYZJCT2BIOw3lQ60888Q9qXpXCALkR5QfLMXV94qVhFBGFR+n5oEGT5ioeS2wvz7XijLI+HWkMN+KhK1lOtSl7JBnQYEyT5j2jvXDmzqFyl+DrjBtKK7AFLy0OBbcIUFDTsAIM3J2Hr1rTcXnWHOGStJUEk6zKpWkJEKJ6G+kdYNUGbZElKnFIClT5RA0wr4lEJ2ge9yI2NQ+FsUnDOpddBcABlsQZgxqJVCT8SoHakkoeRTXsFKUNMPwzkuYpt4WsgXSfDdB5XESfcVH4sbbweBThmlLUNR0qUqSdRJIJETvUXB8OZTjyfCbcw+IAKylKlpNzcgSUEA/6dqi8SstvY5rDtH9JMFYk203IHrerZJVGjnxRuRb5Xj8xw7DbeGwPjNBCSF+IhJJMz5VKBNWzWYO4jDeJiWVMOBwpShQgkACT6G/tVXiPxB/KQ29hXkRqAJQYKQYQQRuTa1L42xS14zCMhRglSiBzhCiPsKb9riCm52KzzHBtkqQQkkfFzi208zWQZaU4jGIS4grQpRSU6tMhQNweRG/yqdxXnynD4YsEkg+oO0Gq/K2Y0LQYPM9+d96OGHCNvtjzfJ0iO2lDT7jSlFbJUpJMaSQPhWBFjYHpUXwNDhSY3jfrEXFtjRDxPhyrQ6EwgDQSAAIJPhmNzMKEnpQ1ikgKMAiAPsPauiL5Ig1R9A8GuYUtF5KUh4tNodUZkgA6ZkxzVULKeEtGGdU68pSnFFYEjQi5+GL3ETPTahX8OsWl7CYtoGH06VpvunTAibSFg/9Qo3yzAus5enxVh1woCjFtxOiD6n2qcrugoy191WGfcSmYUQfaoOYYZUh8QEq5Hmf7Vd4rBu4xDzqGVANK0kmwsJsbXFj86onMe4WA0RqWlRF7E6o5DuKaD+Qs4t5JSHUyCDCgeR/n1qmxJEmIOrmKssU2GzE2IIM+nP61SFEGOXI3PKnirYPYQQdhWkZQpxvLsQ24EqaVhVFtQN0qhWpKh02NZ+2Cbd7z9KsUZw4hlxkqOkoUAN9x9KMt9CojYfOU6UIUXFNgJOny2IECD0Ek1oCPxAwilKJZd3I2TZIEJAGoRAAr1eqGbxceR+pF8WSUemLHH+FAICMQNQ0yAgFNrkea6vWgRWbMpXph0tJUQmYCtrTB9eddr1DF42OF8UM8kpS2EPDHHzeFVqLa1nSpIskESZEmb9D6U1kvGrLb7r6m3CtSgUaQkAXvIJ53mK9XqaWGLQqk03Qbs/jFhFp82HetHJBH1VQcnj1tWPTiHUOKQjVpACQoa//ANRauV6qSxxfZGLp6BbiLNm3cQ642lSULWSEqi2qCdu81KTnjSdCUJc0jeQm8i/Prf51yvUzgqQU3YnNeIEuIQkJUIurvAIFp9feqrE45KlEhMDaPQc65XqMIpCykyRkOb/l3kODVAMKA5pJuO9Hy/xNCVqQA6WQPJITqEcjeOler1GUVZot0RcN+ITSCoJQ6EL+IQncDcX57GhbMc9QtwrSlQM3BAv7GuV6gopGtkDHZiHFT5tPS1MN4sJUFJG3Wu16m9hE3Y4MwSZkGSSTEUh3FSmDMwR/avV6gh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126" name="AutoShape 6" descr="data:image/jpeg;base64,/9j/4AAQSkZJRgABAQAAAQABAAD/2wCEAAkGBxQTEhUUExQWFhQXFhgYFxcXFRwaGBkdFxYYHRUaGxgZHCggGBolHBwUITEiJSkrLi4uFx8zODMsNygtLisBCgoKDg0OGxAQGywkICQsLCwsLCwsLCwsLCwsLCwsLCwsLCwsLCwsLCwsLCwsLCwsLCwsLCwsLCwsLCwsKywsLP/AABEIAMYAoAMBIgACEQEDEQH/xAAcAAABBQEBAQAAAAAAAAAAAAAGAgMEBQcBAAj/xAA8EAABAwIEBAQEBQMDAwUAAAABAgMRACEEBRIxBkFRYRMicZEygaGxBxQjQsFy0fBSYvGSouEVJDNzgv/EABkBAAMBAQEAAAAAAAAAAAAAAAECAwAEBf/EACcRAAICAgIBAwMFAAAAAAAAAAABAhEDIRIxBCJBURMycUJDUmGB/9oADAMBAAIRAxEAPwDN22k6U+UbTt2ph1ochUxHwp/pFNLFc6bs6mlRFCR0FeCB0rx3pQ3qpIVoHb2r2gdvauk0oigzaEeGOg9q8UjoPalTTrOGUshKAVKJAAAuSeQHOhdGSvoj6B0HtSVIHQUaYP8ADbHOJktpR/WqD3sKkOfhq+kSXWvlqjbrSSyRXbGUGwF0DoK6Gx0+lEGL4RfbBUQDHQ/+KrMVl7jca0EA03OL6BxZCDY7e1e0J6UuuUQCfDHSleGOn0rorwFYxwIT0HtXNCe3tSiiuDesY94Y6D2rjrYAO3tSvSkO7GsBk1r4UH/aPtXHBNKQPIj0H0FcNSWi7WiK4mkA08oU2pHOqpkWqZ4V2vAUpQrGHMJh1LWEpEqUQAOpNbpwVwu1g2wuNTxHmUeU8h/piss4Dy1TuJQQPKg6iftW4YXDwnc/3rmzZN8TqjjqFicZmIAib2HSwMm9CuYY+fIJ0TPzvANFb+HT097ihfOkhCZCYPp/lq5HIpHHa0UuLzAgKEwVb2sLyfXaqLNcwCkCJ2Ijf1NW2FfU4otrAO9+/PmKpc/yvQYAMRykjuTEx71XG1ZKUeILY5tOoxUEGrAYaTHrt32PeoTzce967ouznZ2a6DSAZrpogO1wCvUkKNYz0Lmm3TY10mvL2Pp/FYBZJ+BHTSK6N4pSAPCb9E/auKTEVDl7HXT7Iy0RTKqmYtMGmBVYk5xI4TXdVLcTXGW9RA6mmbrZOt0bL+FWXBDBWRdZknteK0cAEWFCXC77TLSEa0gwJEiiNGKETXDyts6ssG3oU83Y0M540FCvZrxc0hWkSpXRIn0oczTiVRElpQ6A2P1qUvV0WxQlFbKdvFhh1Uje0g7EzyI2quzzGa1E3v3n03F6g43MNStSSpJ3v/cVJS6l1I/arY6VQDfc/wDFWjBolkKdWpKdUGJnb71VKBOwt6UQZhKU+HKYTKd+9VSUHTtYdeXYHnXTB0cskVwSZp2KSre38V5JqggqKb007XDWM9iAKS6LGlxSXdjWAy+wqJaRP+kR7U0r4e4qdgm/0Uf0J+16juM6T/nKuRds9H9KGvD1JvUJ1EG16ntiEz9KjYxH8Cni9kpq0RCKl5NAeRq2mo1XfCOU/mHvMYShOs94+Edr86pOVRdk4R9SDR78ushCS14sToBUpXfYRRPl+IKMGoqBkSB6cqrOHshbQ94pSfEggHVa/ON5qz4mEMaEdfsetcGu0ei7bUWUDWI8BkvloqKpV5SAYmJJ3j0oWzDNFvytLSkCY3JMgf7rnnWh5GCGNB5CAY5H71DzPIlOGFOaU9EpA+0U0HGujSUnKjM8Dg1OqO9t/wDipWESElxBv5SZjoaK8xwzeHQQgRPOgzCvS4tX+0je1+v0qsJcrJZsaitkFxalKudRtv8ATlJqThmy8rw2keaIPbqVdtt6kZWkawQATv5hcdNvvSsLmfhPuBNgpRv6mq3o4hTmWtMpKSdSj+9JHLlBHWaGcQAFW2qbmWOKlKOxO/K/Wq4GqY06tk5NN0KF65FKTXiKcU5SHBY0qkumxrGCjBD9Fv8AoTPtTbzdKwJhpvuhP2py8k8xXC/uZ6SXpREggEU24jUn07fzUh1Pak2pkwUVjrUeu9E/BOLQ0HVH4jCfkSPaTVLiUSNtqiJWUkFPr608vXCiX2ys2rCO89gKjcSZw0EoGvlP1pXDuKS40lW8i/S4vaqniPhzDOJlCw2U8gJB3mx+4rz4NJ1I9KbtqUUW/DubNuKLaTMCR3veKs8cAKEuFMExhlFXigqIgTAABuYHeinM3QEyfenk0noSLfK2AHFeImQDag8uETG9EHETwJteaHymurDqJz55cmNjEFM3j51GS8LnnS8UnamdBmutU0edLsQoV5sVxRpxPSiKKrmmvVzVWMcIpDux9DTlcdFj6VgBThk/ot//AFp37CueINov0NJwq1eA3YxoTeDG3WKVpUrlP+fSuCWmeomqQyQZikRuaXJ+fOkp3uKKZhJTNu3pVa4LkfKrJSjMUy8iqRbJ5FYVcAZik68O4SAboMwZ5gURu5W2CU6FrHdZi/I3+dZjg3ihYUNwZ+1a9l+dI8JCtpA9frXH5EeMrR04JuqRQNZGjxAS3YcpJ2irTiPMglG0f5/zSswzlDY1SKz/ADDNVPLPSkxwc3Y/kSoh5k9qPaoQqUtO9N6Oth967o6VHBJ7KzGK68zTSRUjNALR3/yKjtmwrph0ck3sWUzvTU08VdaaKqYB40kGu14isYUTTbqrH0NLivO/CfQ/asY0PJllTWH/ADDmn9NPhNouYCbKWAbD1N4pfErgKk6XQpUWShBG4Ekmnfw/4VcxbIeD6bJCR5TKbAad7QOfeizIcpaLi0KwzJUg2W2+VkgH9wV+6uWUbZWMjMlgkBKU8+kqJO/c0hGDcNghRPTSflatffyhLZ8RDYQsH9s9/oe817Lszw+IlBW2l1BAVcJUPkqlov8AWpGX4fhrEOAltokjdJICv+knavN8F4xQKvCVb9psr2rS8bh2mVJS84ypZJUgqZOsRb4kWkSKYwZ/UWXGHGtfm8QLKm3O8G4B6WrJMV5LMxVw4+lUKQUiQCSIievStRzjgbxsO34a9DqGwJ/aqI3io2KwLgacI14pK/NpGkKTJ2EQY5AHpVpkHEKmwG8SgoAT5SZKhHIwL8riioqT9Qs5yq0Y7nOCeYV4eIC0kddj/SeYqGH0gQJJHsa+isZl2GxaBqSlxB2Ig/UbUD5t+GjZUfBKUp7k26Wp2uOgLLZlPiE9PeTTgTa5olxnBzrZ6gc4I9P5qHieHnEICjYHlEkT2oJoGwWzRVwPf2qI2oc6tXsuUZkEf1Aj71XO4WKvFqiMlsQTNJNK0k0imRhRrqE6iANzt/5rkWqfhsPpTrUB5trjbntzoN0jUPZtlYaCdKtQ5np0/kT2qpc2PzrYeB8qZOH1vAELSpN4PaI9KyjOsKltxxCTKQVBJ7CpwnviM1RtH4KYRAwQWE+dSlajq5ADTA6UXZTw6zhVLUxqQHFalpnUCevmBI96BvwgYR4OhbC/EAC/EUkhBCx5QlX7jF/nRfn2RJd0hGJdw6p/aqQrqNK5HtQb0LWyfjMfpnyeIByTEjvQ1i8ywrT7ZVgVBTk61lA8sbE9Sb+1P5jkDDDZW5jHm+WtbqYnl5dIHyprDcMYlSNf54rJggqZTpgbW3qVux1xLTD4rDuGGHSD2SQBq9Y6VxGFxQWrW6h1siydIGmOcwSSapHOGccTBGHUOSpUDta0fzUrIW304nwnWHEo0k+IFJLZIvsLi1Nb+A2vkm4ThhptJDGtsm5hZSJMkzQ1mecqbcLTq0AAx5kdhzBHa9aAlOm0fut6VlH4oZcUYzWDIcT8N5kWMdtqTlsKfsdxGbuMEO4daTFzoXZQmwKefrWm4TPG3WkOp2UkH0J5XrEMHjP0HEwdSIsWlkwqdlpMR60S8KcRPrw6G1hPhl5vDpUAUrBUhSoPUAAe9FzdGcYtlhxjnyvgSRBuQL8rXoRweblLkrJjmIn7m1SswYl11OJcDXhKALgSVIhf/wAaiJkJN77SDU93hJSkBxt1p5Mfsm/tNBNVthqgdztQdVLMSTcr6VZu5O2tv9JKSpPxQf7mqvFYZbRIKSnoFbGO4q04XzRan4DujVMtrQFNqmdiL1VNMBQYppspIDK0LHQhSVbyREEfOqN5q8AGSYiL0X8SK/VOhSUqBI/TUDEHpNvnVFiMQXDKoC4uRaY52508RJIqncKoftPpFIQSmQQb32261ZF5VpM/euKcBPKenWi26FDr8LMck6myrYhWnqL3+UUA5/Kity9yTt1mrLh3E+E8HEzYEKCTBhQgx/nKoufvyiI7z8qSKqYX0b7wtmbKMFg0LdQhRYaAClBMnwwYE7mOVdzXIUrxLeKLy9LaY8IXQe9rg1WYMYI4HANYpLatbLRQlYBkpbTJ+v1oiWppoBCE/wBKUg/atklpoEf6Ifj4PGy2fCcLartuJ8ySOelV/nEVX47M8crFNsssBDOklbq4gAGLRaegqPxHxcjDkAMLecJ0kNomP6lAb9u1MK4qWkAusBsEGApQBJnnewFQ5bKKDDnDujT8Wrv1qrw2WuDEeL+ZUpuIDWhMAmb6vi5ms64j/EFYjwDzuEFIgDqY59uldyb8RnBZY1m0BM2g37qqryaB9I1LHmAD0IPtWT/idmOrGaIs2kXncm5/itDzvP2WmkOuEpbUhatjqiBYA3mVARWK8T8QDF4hTjaCAYCZ3gCATUuLcrNEiFLjhWEq0wApw6vKlI2NrWnnRzkuDQy3hMOSC7+dS5qBJCpQoXna0CmfwxwKFKxXip1JLMKMWVqNx7UKvlxrGsNBU+G+jw1KH7dY0yfS3vTVbpFOg9x+FQ4txLhCVBpTSwR8aYls/wBSFT8lVnvBYcTiVMpWUqvpBJhUG4kbGOY+tGXGkpxizcDxEyexF/pQXxThF4XFBwCCFFQIPI3G1LjV6+Qv+RqeJwiVtLCp16SShYE2G4H8ix7VkOL8qjExM2O3oav8fxqp5cJMI5SRaQJE7mhzELUpUJEzt/a1HHCUXsWU0+h1eMDhCilIWbFaRGqOZHI1HVpJm2ocwfvS8uaSXdCz4ZOxNhPedqI8TlTSkwCnxAQDEQdW3augTkDjTKT5pv15HrUrEYVsHUki2/Om8Xl6mpCk+o523kVzDOBKNO43B3PpSv8AJolhh8GmA6FQCCApJkb3E1MzvLG1Ydx1LgVCTcQbwbGNj61DwuLSExpCJNjBE/LY1HxjgS09pOkLQdY3CiBb0rLvsMujQ+HcdgXcJhnltpViWGkISVydJCekxFpp7OeN0pZltxJKiZP7yecDZI5Vk7DjgZSYToAABv02meX886jNoLigkq8sT0Mf3pZK72ZKq12F6OPXm2vDa0gmZUBKpMyR3iR8jXGeHsZiEhbqlBRIssSqFT5lD9omPWaZ4UycKxSyoANYcwYuCbzeLzpP1rScNMyqdSiSfmCeZ5eaI6CvO8nyfpemH+nZixXcmCSODEMtF53UopTOmZJPT/TOoKTz3ooybK3m2k/lGGvESRHikpSnUSV3A1H9oA6DvVwhtCjpBklV5ulMkE8ouYN+tVD2SZthytzDYlt4KVq8FaQNzcJUdrRzFL4vPO7l0hM00o17lVxDhcXinUM5iwW0jUpL2HMtkAAqSuSSnZN7HtQfleV63dKAACrQmPbc/P2rRs6ztx3DBtaC3iVjStkbhRVFuoi/MXqL+GuDSsqUoXb8okczvb6V2zb5Eo6jbCHC5KMPhihsXULk7/4TWZ8dZMWiziv9DgCxJmJBSfcR86259uRQJ+KGEH5UqI3On+QfpSbjMEZclQD8QZ03iXdaTKlIb1GLagnzAUV5vkH53LkKj9ZtMg9Y+JJ9YBrLOHvCKwHVFG0Edq2ThjMtCkN6klpdkKF0kja/9+tPljwaoCba2YflWnxE6xqSTcExE96JsxzZtgaWgkekqM+pNC+aOgYh3RAT4i9J5RrMfKjThDgYPglxSSqJ0hV0zNyLmPlXRNJ02xE9UgabdV4pxDiIB8wt5SOdjvajHCOtYDFhxaCtp5uCkmYSrzAhPP09qZewwYw68MuS4hxRSFGbQICT033pHD7qMTKMSAFpT5CoCRe3O0WraaNou+IMvwb60Opci+yF7jvO9qos6wrEamU25kEH5GKh5jlTzQK0GWwYN/a21EPCmIwgwa20oSHyo+KV85J0womw5UtVsZA9leMZCVWCXBuJlBA2Ok2Ct9ulUmcYgaVjqOVGGLyZLaFeRKVE7z5rciBy71n2biFQOl/WnxpSYsnR1tLhaSZGiQnftMkenP0qXlqAjUo/EEKAAEmYIHoZj3pvKQFJ0GIIsb7jlvufvTzkak6woFJvBEk2KrdQfSln20UiqpmlZBkRaw2gkgr+M6gmx3PUz5gOVjVk61BADJWRPmK/KkgwNzczJt0oV4Ixin3HElwgaZTqvIEgJIixGr/uNGBxQCZcR8RKQkGf2AmZO5JPtXgeQpqbT2d+NrjoTgcGnGtutKeU0FqJCkkBRAUAnRO4lAMjqKmZVkmZ4Z1v/wB4nEMFQ8UOphQSBcpPXbnVZ4GVY9YQt6MSgQlSVKbKI3CJGg3nkfWr/LMqXgmXicW5iG9A8MOR5Y1avMN5ke1ev48fp4/yefmlymyhxGCexuPcVhnUN+AUkOKRrEnUAAk7mxNTsNkPhR4mI0PAnWUjyqJJOpIJsDO3WqnhbAZgtkO4NxlsOFRUXEklRB8sRsBf3q2QnGlR/PIaBBAQtpUpWI8x0zIgxuK0k1i5UMvv42WSMcU2ViVL7JSJoR/FDNiWEtxpOraZMWuehn7USYthwJjDtpKiLKVEDv3rK+NSps6HHQ46bqAvp+fM1PFylJDSjGPQJ4dJKrWMwD3NF+Hxi8IwrUYVMp2ssdPUaZ9KF8GkpQ4rRqsknone59xUcurcPmJMbT/lq7pw5kIyLng/h1zFv6UpJAhSjyAJvc8961XP8A3hMZhsUnUGkpCHPCI8wiPMnp1HP5Vb8ANYfD4fw0rT4oSFOxv5p0/LehB/JF/lXip5S1+MtQST5dMn4SN+XoRWlICWyg4nfK8SjSJBXAM3Go7z09apyNLhBJHQ8wR6bUSZFlyMQwtRMONnTvHdJoYc1B7STIIINufL61tGLtGe+IktPKAJEJXEC0xq73pheUeCnV4zalAk6hMQeR61V4cFetK4BSfKevavZfmnhKhxAcQJkHcTz70WtBsezTNi7C1HzJSBIJ0rAtfvQzillVz3/wA9KnZvjm3FANN+GgbAT89+tPf+mOKZW4lMp06iqLAAGYNaPp2CWzuVYZJCT2BIOw3lQ60888Q9qXpXCALkR5QfLMXV94qVhFBGFR+n5oEGT5ioeS2wvz7XijLI+HWkMN+KhK1lOtSl7JBnQYEyT5j2jvXDmzqFyl+DrjBtKK7AFLy0OBbcIUFDTsAIM3J2Hr1rTcXnWHOGStJUEk6zKpWkJEKJ6G+kdYNUGbZElKnFIClT5RA0wr4lEJ2ge9yI2NQ+FsUnDOpddBcABlsQZgxqJVCT8SoHakkoeRTXsFKUNMPwzkuYpt4WsgXSfDdB5XESfcVH4sbbweBThmlLUNR0qUqSdRJIJETvUXB8OZTjyfCbcw+IAKylKlpNzcgSUEA/6dqi8SstvY5rDtH9JMFYk203IHrerZJVGjnxRuRb5Xj8xw7DbeGwPjNBCSF+IhJJMz5VKBNWzWYO4jDeJiWVMOBwpShQgkACT6G/tVXiPxB/KQ29hXkRqAJQYKQYQQRuTa1L42xS14zCMhRglSiBzhCiPsKb9riCm52KzzHBtkqQQkkfFzi208zWQZaU4jGIS4grQpRSU6tMhQNweRG/yqdxXnynD4YsEkg+oO0Gq/K2Y0LQYPM9+d96OGHCNvtjzfJ0iO2lDT7jSlFbJUpJMaSQPhWBFjYHpUXwNDhSY3jfrEXFtjRDxPhyrQ6EwgDQSAAIJPhmNzMKEnpQ1ikgKMAiAPsPauiL5Ig1R9A8GuYUtF5KUh4tNodUZkgA6ZkxzVULKeEtGGdU68pSnFFYEjQi5+GL3ETPTahX8OsWl7CYtoGH06VpvunTAibSFg/9Qo3yzAus5enxVh1woCjFtxOiD6n2qcrugoy191WGfcSmYUQfaoOYYZUh8QEq5Hmf7Vd4rBu4xDzqGVANK0kmwsJsbXFj86onMe4WA0RqWlRF7E6o5DuKaD+Qs4t5JSHUyCDCgeR/n1qmxJEmIOrmKssU2GzE2IIM+nP61SFEGOXI3PKnirYPYQQdhWkZQpxvLsQ24EqaVhVFtQN0qhWpKh02NZ+2Cbd7z9KsUZw4hlxkqOkoUAN9x9KMt9CojYfOU6UIUXFNgJOny2IECD0Ek1oCPxAwilKJZd3I2TZIEJAGoRAAr1eqGbxceR+pF8WSUemLHH+FAICMQNQ0yAgFNrkea6vWgRWbMpXph0tJUQmYCtrTB9eddr1DF42OF8UM8kpS2EPDHHzeFVqLa1nSpIskESZEmb9D6U1kvGrLb7r6m3CtSgUaQkAXvIJ53mK9XqaWGLQqk03Qbs/jFhFp82HetHJBH1VQcnj1tWPTiHUOKQjVpACQoa//ANRauV6qSxxfZGLp6BbiLNm3cQ642lSULWSEqi2qCdu81KTnjSdCUJc0jeQm8i/Prf51yvUzgqQU3YnNeIEuIQkJUIurvAIFp9feqrE45KlEhMDaPQc65XqMIpCykyRkOb/l3kODVAMKA5pJuO9Hy/xNCVqQA6WQPJITqEcjeOler1GUVZot0RcN+ITSCoJQ6EL+IQncDcX57GhbMc9QtwrSlQM3BAv7GuV6gopGtkDHZiHFT5tPS1MN4sJUFJG3Wu16m9hE3Y4MwSZkGSSTEUh3FSmDMwR/avV6gh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128" name="AutoShape 8" descr="data:image/jpeg;base64,/9j/4AAQSkZJRgABAQAAAQABAAD/2wCEAAkGBxQTEhUUExQWFhQXFhgYFxcXFRwaGBkdFxYYHRUaGxgZHCggGBolHBwUITEiJSkrLi4uFx8zODMsNygtLisBCgoKDg0OGxAQGywkICQsLCwsLCwsLCwsLCwsLCwsLCwsLCwsLCwsLCwsLCwsLCwsLCwsLCwsLCwsLCwsKywsLP/AABEIAMYAoAMBIgACEQEDEQH/xAAcAAABBQEBAQAAAAAAAAAAAAAGAgMEBQcBAAj/xAA8EAABAwIEBAQEBQMDAwUAAAABAgMRACEEBRIxBkFRYRMicZEygaGxBxQjQsFy0fBSYvGSouEVJDNzgv/EABkBAAMBAQEAAAAAAAAAAAAAAAECAwAEBf/EACcRAAICAgIBAwMFAAAAAAAAAAABAhEDIRIxBCJBURMycUJDUmGB/9oADAMBAAIRAxEAPwDN22k6U+UbTt2ph1ochUxHwp/pFNLFc6bs6mlRFCR0FeCB0rx3pQ3qpIVoHb2r2gdvauk0oigzaEeGOg9q8UjoPalTTrOGUshKAVKJAAAuSeQHOhdGSvoj6B0HtSVIHQUaYP8ADbHOJktpR/WqD3sKkOfhq+kSXWvlqjbrSSyRXbGUGwF0DoK6Gx0+lEGL4RfbBUQDHQ/+KrMVl7jca0EA03OL6BxZCDY7e1e0J6UuuUQCfDHSleGOn0rorwFYxwIT0HtXNCe3tSiiuDesY94Y6D2rjrYAO3tSvSkO7GsBk1r4UH/aPtXHBNKQPIj0H0FcNSWi7WiK4mkA08oU2pHOqpkWqZ4V2vAUpQrGHMJh1LWEpEqUQAOpNbpwVwu1g2wuNTxHmUeU8h/piss4Dy1TuJQQPKg6iftW4YXDwnc/3rmzZN8TqjjqFicZmIAib2HSwMm9CuYY+fIJ0TPzvANFb+HT097ihfOkhCZCYPp/lq5HIpHHa0UuLzAgKEwVb2sLyfXaqLNcwCkCJ2Ijf1NW2FfU4otrAO9+/PmKpc/yvQYAMRykjuTEx71XG1ZKUeILY5tOoxUEGrAYaTHrt32PeoTzce967ouznZ2a6DSAZrpogO1wCvUkKNYz0Lmm3TY10mvL2Pp/FYBZJ+BHTSK6N4pSAPCb9E/auKTEVDl7HXT7Iy0RTKqmYtMGmBVYk5xI4TXdVLcTXGW9RA6mmbrZOt0bL+FWXBDBWRdZknteK0cAEWFCXC77TLSEa0gwJEiiNGKETXDyts6ssG3oU83Y0M540FCvZrxc0hWkSpXRIn0oczTiVRElpQ6A2P1qUvV0WxQlFbKdvFhh1Uje0g7EzyI2quzzGa1E3v3n03F6g43MNStSSpJ3v/cVJS6l1I/arY6VQDfc/wDFWjBolkKdWpKdUGJnb71VKBOwt6UQZhKU+HKYTKd+9VSUHTtYdeXYHnXTB0cskVwSZp2KSre38V5JqggqKb007XDWM9iAKS6LGlxSXdjWAy+wqJaRP+kR7U0r4e4qdgm/0Uf0J+16juM6T/nKuRds9H9KGvD1JvUJ1EG16ntiEz9KjYxH8Cni9kpq0RCKl5NAeRq2mo1XfCOU/mHvMYShOs94+Edr86pOVRdk4R9SDR78ushCS14sToBUpXfYRRPl+IKMGoqBkSB6cqrOHshbQ94pSfEggHVa/ON5qz4mEMaEdfsetcGu0ei7bUWUDWI8BkvloqKpV5SAYmJJ3j0oWzDNFvytLSkCY3JMgf7rnnWh5GCGNB5CAY5H71DzPIlOGFOaU9EpA+0U0HGujSUnKjM8Dg1OqO9t/wDipWESElxBv5SZjoaK8xwzeHQQgRPOgzCvS4tX+0je1+v0qsJcrJZsaitkFxalKudRtv8ATlJqThmy8rw2keaIPbqVdtt6kZWkawQATv5hcdNvvSsLmfhPuBNgpRv6mq3o4hTmWtMpKSdSj+9JHLlBHWaGcQAFW2qbmWOKlKOxO/K/Wq4GqY06tk5NN0KF65FKTXiKcU5SHBY0qkumxrGCjBD9Fv8AoTPtTbzdKwJhpvuhP2py8k8xXC/uZ6SXpREggEU24jUn07fzUh1Pak2pkwUVjrUeu9E/BOLQ0HVH4jCfkSPaTVLiUSNtqiJWUkFPr608vXCiX2ys2rCO89gKjcSZw0EoGvlP1pXDuKS40lW8i/S4vaqniPhzDOJlCw2U8gJB3mx+4rz4NJ1I9KbtqUUW/DubNuKLaTMCR3veKs8cAKEuFMExhlFXigqIgTAABuYHeinM3QEyfenk0noSLfK2AHFeImQDag8uETG9EHETwJteaHymurDqJz55cmNjEFM3j51GS8LnnS8UnamdBmutU0edLsQoV5sVxRpxPSiKKrmmvVzVWMcIpDux9DTlcdFj6VgBThk/ot//AFp37CueINov0NJwq1eA3YxoTeDG3WKVpUrlP+fSuCWmeomqQyQZikRuaXJ+fOkp3uKKZhJTNu3pVa4LkfKrJSjMUy8iqRbJ5FYVcAZik68O4SAboMwZ5gURu5W2CU6FrHdZi/I3+dZjg3ihYUNwZ+1a9l+dI8JCtpA9frXH5EeMrR04JuqRQNZGjxAS3YcpJ2irTiPMglG0f5/zSswzlDY1SKz/ADDNVPLPSkxwc3Y/kSoh5k9qPaoQqUtO9N6Oth967o6VHBJ7KzGK68zTSRUjNALR3/yKjtmwrph0ck3sWUzvTU08VdaaKqYB40kGu14isYUTTbqrH0NLivO/CfQ/asY0PJllTWH/ADDmn9NPhNouYCbKWAbD1N4pfErgKk6XQpUWShBG4Ekmnfw/4VcxbIeD6bJCR5TKbAad7QOfeizIcpaLi0KwzJUg2W2+VkgH9wV+6uWUbZWMjMlgkBKU8+kqJO/c0hGDcNghRPTSflatffyhLZ8RDYQsH9s9/oe817Lszw+IlBW2l1BAVcJUPkqlov8AWpGX4fhrEOAltokjdJICv+knavN8F4xQKvCVb9psr2rS8bh2mVJS84ypZJUgqZOsRb4kWkSKYwZ/UWXGHGtfm8QLKm3O8G4B6WrJMV5LMxVw4+lUKQUiQCSIievStRzjgbxsO34a9DqGwJ/aqI3io2KwLgacI14pK/NpGkKTJ2EQY5AHpVpkHEKmwG8SgoAT5SZKhHIwL8riioqT9Qs5yq0Y7nOCeYV4eIC0kddj/SeYqGH0gQJJHsa+isZl2GxaBqSlxB2Ig/UbUD5t+GjZUfBKUp7k26Wp2uOgLLZlPiE9PeTTgTa5olxnBzrZ6gc4I9P5qHieHnEICjYHlEkT2oJoGwWzRVwPf2qI2oc6tXsuUZkEf1Aj71XO4WKvFqiMlsQTNJNK0k0imRhRrqE6iANzt/5rkWqfhsPpTrUB5trjbntzoN0jUPZtlYaCdKtQ5np0/kT2qpc2PzrYeB8qZOH1vAELSpN4PaI9KyjOsKltxxCTKQVBJ7CpwnviM1RtH4KYRAwQWE+dSlajq5ADTA6UXZTw6zhVLUxqQHFalpnUCevmBI96BvwgYR4OhbC/EAC/EUkhBCx5QlX7jF/nRfn2RJd0hGJdw6p/aqQrqNK5HtQb0LWyfjMfpnyeIByTEjvQ1i8ywrT7ZVgVBTk61lA8sbE9Sb+1P5jkDDDZW5jHm+WtbqYnl5dIHyprDcMYlSNf54rJggqZTpgbW3qVux1xLTD4rDuGGHSD2SQBq9Y6VxGFxQWrW6h1siydIGmOcwSSapHOGccTBGHUOSpUDta0fzUrIW304nwnWHEo0k+IFJLZIvsLi1Nb+A2vkm4ThhptJDGtsm5hZSJMkzQ1mecqbcLTq0AAx5kdhzBHa9aAlOm0fut6VlH4oZcUYzWDIcT8N5kWMdtqTlsKfsdxGbuMEO4daTFzoXZQmwKefrWm4TPG3WkOp2UkH0J5XrEMHjP0HEwdSIsWlkwqdlpMR60S8KcRPrw6G1hPhl5vDpUAUrBUhSoPUAAe9FzdGcYtlhxjnyvgSRBuQL8rXoRweblLkrJjmIn7m1SswYl11OJcDXhKALgSVIhf/wAaiJkJN77SDU93hJSkBxt1p5Mfsm/tNBNVthqgdztQdVLMSTcr6VZu5O2tv9JKSpPxQf7mqvFYZbRIKSnoFbGO4q04XzRan4DujVMtrQFNqmdiL1VNMBQYppspIDK0LHQhSVbyREEfOqN5q8AGSYiL0X8SK/VOhSUqBI/TUDEHpNvnVFiMQXDKoC4uRaY52508RJIqncKoftPpFIQSmQQb32261ZF5VpM/euKcBPKenWi26FDr8LMck6myrYhWnqL3+UUA5/Kity9yTt1mrLh3E+E8HEzYEKCTBhQgx/nKoufvyiI7z8qSKqYX0b7wtmbKMFg0LdQhRYaAClBMnwwYE7mOVdzXIUrxLeKLy9LaY8IXQe9rg1WYMYI4HANYpLatbLRQlYBkpbTJ+v1oiWppoBCE/wBKUg/atklpoEf6Ifj4PGy2fCcLartuJ8ySOelV/nEVX47M8crFNsssBDOklbq4gAGLRaegqPxHxcjDkAMLecJ0kNomP6lAb9u1MK4qWkAusBsEGApQBJnnewFQ5bKKDDnDujT8Wrv1qrw2WuDEeL+ZUpuIDWhMAmb6vi5ms64j/EFYjwDzuEFIgDqY59uldyb8RnBZY1m0BM2g37qqryaB9I1LHmAD0IPtWT/idmOrGaIs2kXncm5/itDzvP2WmkOuEpbUhatjqiBYA3mVARWK8T8QDF4hTjaCAYCZ3gCATUuLcrNEiFLjhWEq0wApw6vKlI2NrWnnRzkuDQy3hMOSC7+dS5qBJCpQoXna0CmfwxwKFKxXip1JLMKMWVqNx7UKvlxrGsNBU+G+jw1KH7dY0yfS3vTVbpFOg9x+FQ4txLhCVBpTSwR8aYls/wBSFT8lVnvBYcTiVMpWUqvpBJhUG4kbGOY+tGXGkpxizcDxEyexF/pQXxThF4XFBwCCFFQIPI3G1LjV6+Qv+RqeJwiVtLCp16SShYE2G4H8ix7VkOL8qjExM2O3oav8fxqp5cJMI5SRaQJE7mhzELUpUJEzt/a1HHCUXsWU0+h1eMDhCilIWbFaRGqOZHI1HVpJm2ocwfvS8uaSXdCz4ZOxNhPedqI8TlTSkwCnxAQDEQdW3augTkDjTKT5pv15HrUrEYVsHUki2/Om8Xl6mpCk+o523kVzDOBKNO43B3PpSv8AJolhh8GmA6FQCCApJkb3E1MzvLG1Ydx1LgVCTcQbwbGNj61DwuLSExpCJNjBE/LY1HxjgS09pOkLQdY3CiBb0rLvsMujQ+HcdgXcJhnltpViWGkISVydJCekxFpp7OeN0pZltxJKiZP7yecDZI5Vk7DjgZSYToAABv02meX886jNoLigkq8sT0Mf3pZK72ZKq12F6OPXm2vDa0gmZUBKpMyR3iR8jXGeHsZiEhbqlBRIssSqFT5lD9omPWaZ4UycKxSyoANYcwYuCbzeLzpP1rScNMyqdSiSfmCeZ5eaI6CvO8nyfpemH+nZixXcmCSODEMtF53UopTOmZJPT/TOoKTz3ooybK3m2k/lGGvESRHikpSnUSV3A1H9oA6DvVwhtCjpBklV5ulMkE8ouYN+tVD2SZthytzDYlt4KVq8FaQNzcJUdrRzFL4vPO7l0hM00o17lVxDhcXinUM5iwW0jUpL2HMtkAAqSuSSnZN7HtQfleV63dKAACrQmPbc/P2rRs6ztx3DBtaC3iVjStkbhRVFuoi/MXqL+GuDSsqUoXb8okczvb6V2zb5Eo6jbCHC5KMPhihsXULk7/4TWZ8dZMWiziv9DgCxJmJBSfcR86259uRQJ+KGEH5UqI3On+QfpSbjMEZclQD8QZ03iXdaTKlIb1GLagnzAUV5vkH53LkKj9ZtMg9Y+JJ9YBrLOHvCKwHVFG0Edq2ThjMtCkN6klpdkKF0kja/9+tPljwaoCba2YflWnxE6xqSTcExE96JsxzZtgaWgkekqM+pNC+aOgYh3RAT4i9J5RrMfKjThDgYPglxSSqJ0hV0zNyLmPlXRNJ02xE9UgabdV4pxDiIB8wt5SOdjvajHCOtYDFhxaCtp5uCkmYSrzAhPP09qZewwYw68MuS4hxRSFGbQICT033pHD7qMTKMSAFpT5CoCRe3O0WraaNou+IMvwb60Opci+yF7jvO9qos6wrEamU25kEH5GKh5jlTzQK0GWwYN/a21EPCmIwgwa20oSHyo+KV85J0womw5UtVsZA9leMZCVWCXBuJlBA2Ok2Ct9ulUmcYgaVjqOVGGLyZLaFeRKVE7z5rciBy71n2biFQOl/WnxpSYsnR1tLhaSZGiQnftMkenP0qXlqAjUo/EEKAAEmYIHoZj3pvKQFJ0GIIsb7jlvufvTzkak6woFJvBEk2KrdQfSln20UiqpmlZBkRaw2gkgr+M6gmx3PUz5gOVjVk61BADJWRPmK/KkgwNzczJt0oV4Ixin3HElwgaZTqvIEgJIixGr/uNGBxQCZcR8RKQkGf2AmZO5JPtXgeQpqbT2d+NrjoTgcGnGtutKeU0FqJCkkBRAUAnRO4lAMjqKmZVkmZ4Z1v/wB4nEMFQ8UOphQSBcpPXbnVZ4GVY9YQt6MSgQlSVKbKI3CJGg3nkfWr/LMqXgmXicW5iG9A8MOR5Y1avMN5ke1ev48fp4/yefmlymyhxGCexuPcVhnUN+AUkOKRrEnUAAk7mxNTsNkPhR4mI0PAnWUjyqJJOpIJsDO3WqnhbAZgtkO4NxlsOFRUXEklRB8sRsBf3q2QnGlR/PIaBBAQtpUpWI8x0zIgxuK0k1i5UMvv42WSMcU2ViVL7JSJoR/FDNiWEtxpOraZMWuehn7USYthwJjDtpKiLKVEDv3rK+NSps6HHQ46bqAvp+fM1PFylJDSjGPQJ4dJKrWMwD3NF+Hxi8IwrUYVMp2ssdPUaZ9KF8GkpQ4rRqsknone59xUcurcPmJMbT/lq7pw5kIyLng/h1zFv6UpJAhSjyAJvc8961XP8A3hMZhsUnUGkpCHPCI8wiPMnp1HP5Vb8ANYfD4fw0rT4oSFOxv5p0/LehB/JF/lXip5S1+MtQST5dMn4SN+XoRWlICWyg4nfK8SjSJBXAM3Go7z09apyNLhBJHQ8wR6bUSZFlyMQwtRMONnTvHdJoYc1B7STIIINufL61tGLtGe+IktPKAJEJXEC0xq73pheUeCnV4zalAk6hMQeR61V4cFetK4BSfKevavZfmnhKhxAcQJkHcTz70WtBsezTNi7C1HzJSBIJ0rAtfvQzillVz3/wA9KnZvjm3FANN+GgbAT89+tPf+mOKZW4lMp06iqLAAGYNaPp2CWzuVYZJCT2BIOw3lQ60888Q9qXpXCALkR5QfLMXV94qVhFBGFR+n5oEGT5ioeS2wvz7XijLI+HWkMN+KhK1lOtSl7JBnQYEyT5j2jvXDmzqFyl+DrjBtKK7AFLy0OBbcIUFDTsAIM3J2Hr1rTcXnWHOGStJUEk6zKpWkJEKJ6G+kdYNUGbZElKnFIClT5RA0wr4lEJ2ge9yI2NQ+FsUnDOpddBcABlsQZgxqJVCT8SoHakkoeRTXsFKUNMPwzkuYpt4WsgXSfDdB5XESfcVH4sbbweBThmlLUNR0qUqSdRJIJETvUXB8OZTjyfCbcw+IAKylKlpNzcgSUEA/6dqi8SstvY5rDtH9JMFYk203IHrerZJVGjnxRuRb5Xj8xw7DbeGwPjNBCSF+IhJJMz5VKBNWzWYO4jDeJiWVMOBwpShQgkACT6G/tVXiPxB/KQ29hXkRqAJQYKQYQQRuTa1L42xS14zCMhRglSiBzhCiPsKb9riCm52KzzHBtkqQQkkfFzi208zWQZaU4jGIS4grQpRSU6tMhQNweRG/yqdxXnynD4YsEkg+oO0Gq/K2Y0LQYPM9+d96OGHCNvtjzfJ0iO2lDT7jSlFbJUpJMaSQPhWBFjYHpUXwNDhSY3jfrEXFtjRDxPhyrQ6EwgDQSAAIJPhmNzMKEnpQ1ikgKMAiAPsPauiL5Ig1R9A8GuYUtF5KUh4tNodUZkgA6ZkxzVULKeEtGGdU68pSnFFYEjQi5+GL3ETPTahX8OsWl7CYtoGH06VpvunTAibSFg/9Qo3yzAus5enxVh1woCjFtxOiD6n2qcrugoy191WGfcSmYUQfaoOYYZUh8QEq5Hmf7Vd4rBu4xDzqGVANK0kmwsJsbXFj86onMe4WA0RqWlRF7E6o5DuKaD+Qs4t5JSHUyCDCgeR/n1qmxJEmIOrmKssU2GzE2IIM+nP61SFEGOXI3PKnirYPYQQdhWkZQpxvLsQ24EqaVhVFtQN0qhWpKh02NZ+2Cbd7z9KsUZw4hlxkqOkoUAN9x9KMt9CojYfOU6UIUXFNgJOny2IECD0Ek1oCPxAwilKJZd3I2TZIEJAGoRAAr1eqGbxceR+pF8WSUemLHH+FAICMQNQ0yAgFNrkea6vWgRWbMpXph0tJUQmYCtrTB9eddr1DF42OF8UM8kpS2EPDHHzeFVqLa1nSpIskESZEmb9D6U1kvGrLb7r6m3CtSgUaQkAXvIJ53mK9XqaWGLQqk03Qbs/jFhFp82HetHJBH1VQcnj1tWPTiHUOKQjVpACQoa//ANRauV6qSxxfZGLp6BbiLNm3cQ642lSULWSEqi2qCdu81KTnjSdCUJc0jeQm8i/Prf51yvUzgqQU3YnNeIEuIQkJUIurvAIFp9feqrE45KlEhMDaPQc65XqMIpCykyRkOb/l3kODVAMKA5pJuO9Hy/xNCVqQA6WQPJITqEcjeOler1GUVZot0RcN+ITSCoJQ6EL+IQncDcX57GhbMc9QtwrSlQM3BAv7GuV6gopGtkDHZiHFT5tPS1MN4sJUFJG3Wu16m9hE3Y4MwSZkGSSTEUh3FSmDMwR/avV6gh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130" name="AutoShape 10" descr="data:image/jpeg;base64,/9j/4AAQSkZJRgABAQAAAQABAAD/2wCEAAkGBxQTEhUUExQWFhQXFhgYFxcXFRwaGBkdFxYYHRUaGxgZHCggGBolHBwUITEiJSkrLi4uFx8zODMsNygtLisBCgoKDg0OGxAQGywkICQsLCwsLCwsLCwsLCwsLCwsLCwsLCwsLCwsLCwsLCwsLCwsLCwsLCwsLCwsLCwsKywsLP/AABEIAMYAoAMBIgACEQEDEQH/xAAcAAABBQEBAQAAAAAAAAAAAAAGAgMEBQcBAAj/xAA8EAABAwIEBAQEBQMDAwUAAAABAgMRACEEBRIxBkFRYRMicZEygaGxBxQjQsFy0fBSYvGSouEVJDNzgv/EABkBAAMBAQEAAAAAAAAAAAAAAAECAwAEBf/EACcRAAICAgIBAwMFAAAAAAAAAAABAhEDIRIxBCJBURMycUJDUmGB/9oADAMBAAIRAxEAPwDN22k6U+UbTt2ph1ochUxHwp/pFNLFc6bs6mlRFCR0FeCB0rx3pQ3qpIVoHb2r2gdvauk0oigzaEeGOg9q8UjoPalTTrOGUshKAVKJAAAuSeQHOhdGSvoj6B0HtSVIHQUaYP8ADbHOJktpR/WqD3sKkOfhq+kSXWvlqjbrSSyRXbGUGwF0DoK6Gx0+lEGL4RfbBUQDHQ/+KrMVl7jca0EA03OL6BxZCDY7e1e0J6UuuUQCfDHSleGOn0rorwFYxwIT0HtXNCe3tSiiuDesY94Y6D2rjrYAO3tSvSkO7GsBk1r4UH/aPtXHBNKQPIj0H0FcNSWi7WiK4mkA08oU2pHOqpkWqZ4V2vAUpQrGHMJh1LWEpEqUQAOpNbpwVwu1g2wuNTxHmUeU8h/piss4Dy1TuJQQPKg6iftW4YXDwnc/3rmzZN8TqjjqFicZmIAib2HSwMm9CuYY+fIJ0TPzvANFb+HT097ihfOkhCZCYPp/lq5HIpHHa0UuLzAgKEwVb2sLyfXaqLNcwCkCJ2Ijf1NW2FfU4otrAO9+/PmKpc/yvQYAMRykjuTEx71XG1ZKUeILY5tOoxUEGrAYaTHrt32PeoTzce967ouznZ2a6DSAZrpogO1wCvUkKNYz0Lmm3TY10mvL2Pp/FYBZJ+BHTSK6N4pSAPCb9E/auKTEVDl7HXT7Iy0RTKqmYtMGmBVYk5xI4TXdVLcTXGW9RA6mmbrZOt0bL+FWXBDBWRdZknteK0cAEWFCXC77TLSEa0gwJEiiNGKETXDyts6ssG3oU83Y0M540FCvZrxc0hWkSpXRIn0oczTiVRElpQ6A2P1qUvV0WxQlFbKdvFhh1Uje0g7EzyI2quzzGa1E3v3n03F6g43MNStSSpJ3v/cVJS6l1I/arY6VQDfc/wDFWjBolkKdWpKdUGJnb71VKBOwt6UQZhKU+HKYTKd+9VSUHTtYdeXYHnXTB0cskVwSZp2KSre38V5JqggqKb007XDWM9iAKS6LGlxSXdjWAy+wqJaRP+kR7U0r4e4qdgm/0Uf0J+16juM6T/nKuRds9H9KGvD1JvUJ1EG16ntiEz9KjYxH8Cni9kpq0RCKl5NAeRq2mo1XfCOU/mHvMYShOs94+Edr86pOVRdk4R9SDR78ushCS14sToBUpXfYRRPl+IKMGoqBkSB6cqrOHshbQ94pSfEggHVa/ON5qz4mEMaEdfsetcGu0ei7bUWUDWI8BkvloqKpV5SAYmJJ3j0oWzDNFvytLSkCY3JMgf7rnnWh5GCGNB5CAY5H71DzPIlOGFOaU9EpA+0U0HGujSUnKjM8Dg1OqO9t/wDipWESElxBv5SZjoaK8xwzeHQQgRPOgzCvS4tX+0je1+v0qsJcrJZsaitkFxalKudRtv8ATlJqThmy8rw2keaIPbqVdtt6kZWkawQATv5hcdNvvSsLmfhPuBNgpRv6mq3o4hTmWtMpKSdSj+9JHLlBHWaGcQAFW2qbmWOKlKOxO/K/Wq4GqY06tk5NN0KF65FKTXiKcU5SHBY0qkumxrGCjBD9Fv8AoTPtTbzdKwJhpvuhP2py8k8xXC/uZ6SXpREggEU24jUn07fzUh1Pak2pkwUVjrUeu9E/BOLQ0HVH4jCfkSPaTVLiUSNtqiJWUkFPr608vXCiX2ys2rCO89gKjcSZw0EoGvlP1pXDuKS40lW8i/S4vaqniPhzDOJlCw2U8gJB3mx+4rz4NJ1I9KbtqUUW/DubNuKLaTMCR3veKs8cAKEuFMExhlFXigqIgTAABuYHeinM3QEyfenk0noSLfK2AHFeImQDag8uETG9EHETwJteaHymurDqJz55cmNjEFM3j51GS8LnnS8UnamdBmutU0edLsQoV5sVxRpxPSiKKrmmvVzVWMcIpDux9DTlcdFj6VgBThk/ot//AFp37CueINov0NJwq1eA3YxoTeDG3WKVpUrlP+fSuCWmeomqQyQZikRuaXJ+fOkp3uKKZhJTNu3pVa4LkfKrJSjMUy8iqRbJ5FYVcAZik68O4SAboMwZ5gURu5W2CU6FrHdZi/I3+dZjg3ihYUNwZ+1a9l+dI8JCtpA9frXH5EeMrR04JuqRQNZGjxAS3YcpJ2irTiPMglG0f5/zSswzlDY1SKz/ADDNVPLPSkxwc3Y/kSoh5k9qPaoQqUtO9N6Oth967o6VHBJ7KzGK68zTSRUjNALR3/yKjtmwrph0ck3sWUzvTU08VdaaKqYB40kGu14isYUTTbqrH0NLivO/CfQ/asY0PJllTWH/ADDmn9NPhNouYCbKWAbD1N4pfErgKk6XQpUWShBG4Ekmnfw/4VcxbIeD6bJCR5TKbAad7QOfeizIcpaLi0KwzJUg2W2+VkgH9wV+6uWUbZWMjMlgkBKU8+kqJO/c0hGDcNghRPTSflatffyhLZ8RDYQsH9s9/oe817Lszw+IlBW2l1BAVcJUPkqlov8AWpGX4fhrEOAltokjdJICv+knavN8F4xQKvCVb9psr2rS8bh2mVJS84ypZJUgqZOsRb4kWkSKYwZ/UWXGHGtfm8QLKm3O8G4B6WrJMV5LMxVw4+lUKQUiQCSIievStRzjgbxsO34a9DqGwJ/aqI3io2KwLgacI14pK/NpGkKTJ2EQY5AHpVpkHEKmwG8SgoAT5SZKhHIwL8riioqT9Qs5yq0Y7nOCeYV4eIC0kddj/SeYqGH0gQJJHsa+isZl2GxaBqSlxB2Ig/UbUD5t+GjZUfBKUp7k26Wp2uOgLLZlPiE9PeTTgTa5olxnBzrZ6gc4I9P5qHieHnEICjYHlEkT2oJoGwWzRVwPf2qI2oc6tXsuUZkEf1Aj71XO4WKvFqiMlsQTNJNK0k0imRhRrqE6iANzt/5rkWqfhsPpTrUB5trjbntzoN0jUPZtlYaCdKtQ5np0/kT2qpc2PzrYeB8qZOH1vAELSpN4PaI9KyjOsKltxxCTKQVBJ7CpwnviM1RtH4KYRAwQWE+dSlajq5ADTA6UXZTw6zhVLUxqQHFalpnUCevmBI96BvwgYR4OhbC/EAC/EUkhBCx5QlX7jF/nRfn2RJd0hGJdw6p/aqQrqNK5HtQb0LWyfjMfpnyeIByTEjvQ1i8ywrT7ZVgVBTk61lA8sbE9Sb+1P5jkDDDZW5jHm+WtbqYnl5dIHyprDcMYlSNf54rJggqZTpgbW3qVux1xLTD4rDuGGHSD2SQBq9Y6VxGFxQWrW6h1siydIGmOcwSSapHOGccTBGHUOSpUDta0fzUrIW304nwnWHEo0k+IFJLZIvsLi1Nb+A2vkm4ThhptJDGtsm5hZSJMkzQ1mecqbcLTq0AAx5kdhzBHa9aAlOm0fut6VlH4oZcUYzWDIcT8N5kWMdtqTlsKfsdxGbuMEO4daTFzoXZQmwKefrWm4TPG3WkOp2UkH0J5XrEMHjP0HEwdSIsWlkwqdlpMR60S8KcRPrw6G1hPhl5vDpUAUrBUhSoPUAAe9FzdGcYtlhxjnyvgSRBuQL8rXoRweblLkrJjmIn7m1SswYl11OJcDXhKALgSVIhf/wAaiJkJN77SDU93hJSkBxt1p5Mfsm/tNBNVthqgdztQdVLMSTcr6VZu5O2tv9JKSpPxQf7mqvFYZbRIKSnoFbGO4q04XzRan4DujVMtrQFNqmdiL1VNMBQYppspIDK0LHQhSVbyREEfOqN5q8AGSYiL0X8SK/VOhSUqBI/TUDEHpNvnVFiMQXDKoC4uRaY52508RJIqncKoftPpFIQSmQQb32261ZF5VpM/euKcBPKenWi26FDr8LMck6myrYhWnqL3+UUA5/Kity9yTt1mrLh3E+E8HEzYEKCTBhQgx/nKoufvyiI7z8qSKqYX0b7wtmbKMFg0LdQhRYaAClBMnwwYE7mOVdzXIUrxLeKLy9LaY8IXQe9rg1WYMYI4HANYpLatbLRQlYBkpbTJ+v1oiWppoBCE/wBKUg/atklpoEf6Ifj4PGy2fCcLartuJ8ySOelV/nEVX47M8crFNsssBDOklbq4gAGLRaegqPxHxcjDkAMLecJ0kNomP6lAb9u1MK4qWkAusBsEGApQBJnnewFQ5bKKDDnDujT8Wrv1qrw2WuDEeL+ZUpuIDWhMAmb6vi5ms64j/EFYjwDzuEFIgDqY59uldyb8RnBZY1m0BM2g37qqryaB9I1LHmAD0IPtWT/idmOrGaIs2kXncm5/itDzvP2WmkOuEpbUhatjqiBYA3mVARWK8T8QDF4hTjaCAYCZ3gCATUuLcrNEiFLjhWEq0wApw6vKlI2NrWnnRzkuDQy3hMOSC7+dS5qBJCpQoXna0CmfwxwKFKxXip1JLMKMWVqNx7UKvlxrGsNBU+G+jw1KH7dY0yfS3vTVbpFOg9x+FQ4txLhCVBpTSwR8aYls/wBSFT8lVnvBYcTiVMpWUqvpBJhUG4kbGOY+tGXGkpxizcDxEyexF/pQXxThF4XFBwCCFFQIPI3G1LjV6+Qv+RqeJwiVtLCp16SShYE2G4H8ix7VkOL8qjExM2O3oav8fxqp5cJMI5SRaQJE7mhzELUpUJEzt/a1HHCUXsWU0+h1eMDhCilIWbFaRGqOZHI1HVpJm2ocwfvS8uaSXdCz4ZOxNhPedqI8TlTSkwCnxAQDEQdW3augTkDjTKT5pv15HrUrEYVsHUki2/Om8Xl6mpCk+o523kVzDOBKNO43B3PpSv8AJolhh8GmA6FQCCApJkb3E1MzvLG1Ydx1LgVCTcQbwbGNj61DwuLSExpCJNjBE/LY1HxjgS09pOkLQdY3CiBb0rLvsMujQ+HcdgXcJhnltpViWGkISVydJCekxFpp7OeN0pZltxJKiZP7yecDZI5Vk7DjgZSYToAABv02meX886jNoLigkq8sT0Mf3pZK72ZKq12F6OPXm2vDa0gmZUBKpMyR3iR8jXGeHsZiEhbqlBRIssSqFT5lD9omPWaZ4UycKxSyoANYcwYuCbzeLzpP1rScNMyqdSiSfmCeZ5eaI6CvO8nyfpemH+nZixXcmCSODEMtF53UopTOmZJPT/TOoKTz3ooybK3m2k/lGGvESRHikpSnUSV3A1H9oA6DvVwhtCjpBklV5ulMkE8ouYN+tVD2SZthytzDYlt4KVq8FaQNzcJUdrRzFL4vPO7l0hM00o17lVxDhcXinUM5iwW0jUpL2HMtkAAqSuSSnZN7HtQfleV63dKAACrQmPbc/P2rRs6ztx3DBtaC3iVjStkbhRVFuoi/MXqL+GuDSsqUoXb8okczvb6V2zb5Eo6jbCHC5KMPhihsXULk7/4TWZ8dZMWiziv9DgCxJmJBSfcR86259uRQJ+KGEH5UqI3On+QfpSbjMEZclQD8QZ03iXdaTKlIb1GLagnzAUV5vkH53LkKj9ZtMg9Y+JJ9YBrLOHvCKwHVFG0Edq2ThjMtCkN6klpdkKF0kja/9+tPljwaoCba2YflWnxE6xqSTcExE96JsxzZtgaWgkekqM+pNC+aOgYh3RAT4i9J5RrMfKjThDgYPglxSSqJ0hV0zNyLmPlXRNJ02xE9UgabdV4pxDiIB8wt5SOdjvajHCOtYDFhxaCtp5uCkmYSrzAhPP09qZewwYw68MuS4hxRSFGbQICT033pHD7qMTKMSAFpT5CoCRe3O0WraaNou+IMvwb60Opci+yF7jvO9qos6wrEamU25kEH5GKh5jlTzQK0GWwYN/a21EPCmIwgwa20oSHyo+KV85J0womw5UtVsZA9leMZCVWCXBuJlBA2Ok2Ct9ulUmcYgaVjqOVGGLyZLaFeRKVE7z5rciBy71n2biFQOl/WnxpSYsnR1tLhaSZGiQnftMkenP0qXlqAjUo/EEKAAEmYIHoZj3pvKQFJ0GIIsb7jlvufvTzkak6woFJvBEk2KrdQfSln20UiqpmlZBkRaw2gkgr+M6gmx3PUz5gOVjVk61BADJWRPmK/KkgwNzczJt0oV4Ixin3HElwgaZTqvIEgJIixGr/uNGBxQCZcR8RKQkGf2AmZO5JPtXgeQpqbT2d+NrjoTgcGnGtutKeU0FqJCkkBRAUAnRO4lAMjqKmZVkmZ4Z1v/wB4nEMFQ8UOphQSBcpPXbnVZ4GVY9YQt6MSgQlSVKbKI3CJGg3nkfWr/LMqXgmXicW5iG9A8MOR5Y1avMN5ke1ev48fp4/yefmlymyhxGCexuPcVhnUN+AUkOKRrEnUAAk7mxNTsNkPhR4mI0PAnWUjyqJJOpIJsDO3WqnhbAZgtkO4NxlsOFRUXEklRB8sRsBf3q2QnGlR/PIaBBAQtpUpWI8x0zIgxuK0k1i5UMvv42WSMcU2ViVL7JSJoR/FDNiWEtxpOraZMWuehn7USYthwJjDtpKiLKVEDv3rK+NSps6HHQ46bqAvp+fM1PFylJDSjGPQJ4dJKrWMwD3NF+Hxi8IwrUYVMp2ssdPUaZ9KF8GkpQ4rRqsknone59xUcurcPmJMbT/lq7pw5kIyLng/h1zFv6UpJAhSjyAJvc8961XP8A3hMZhsUnUGkpCHPCI8wiPMnp1HP5Vb8ANYfD4fw0rT4oSFOxv5p0/LehB/JF/lXip5S1+MtQST5dMn4SN+XoRWlICWyg4nfK8SjSJBXAM3Go7z09apyNLhBJHQ8wR6bUSZFlyMQwtRMONnTvHdJoYc1B7STIIINufL61tGLtGe+IktPKAJEJXEC0xq73pheUeCnV4zalAk6hMQeR61V4cFetK4BSfKevavZfmnhKhxAcQJkHcTz70WtBsezTNi7C1HzJSBIJ0rAtfvQzillVz3/wA9KnZvjm3FANN+GgbAT89+tPf+mOKZW4lMp06iqLAAGYNaPp2CWzuVYZJCT2BIOw3lQ60888Q9qXpXCALkR5QfLMXV94qVhFBGFR+n5oEGT5ioeS2wvz7XijLI+HWkMN+KhK1lOtSl7JBnQYEyT5j2jvXDmzqFyl+DrjBtKK7AFLy0OBbcIUFDTsAIM3J2Hr1rTcXnWHOGStJUEk6zKpWkJEKJ6G+kdYNUGbZElKnFIClT5RA0wr4lEJ2ge9yI2NQ+FsUnDOpddBcABlsQZgxqJVCT8SoHakkoeRTXsFKUNMPwzkuYpt4WsgXSfDdB5XESfcVH4sbbweBThmlLUNR0qUqSdRJIJETvUXB8OZTjyfCbcw+IAKylKlpNzcgSUEA/6dqi8SstvY5rDtH9JMFYk203IHrerZJVGjnxRuRb5Xj8xw7DbeGwPjNBCSF+IhJJMz5VKBNWzWYO4jDeJiWVMOBwpShQgkACT6G/tVXiPxB/KQ29hXkRqAJQYKQYQQRuTa1L42xS14zCMhRglSiBzhCiPsKb9riCm52KzzHBtkqQQkkfFzi208zWQZaU4jGIS4grQpRSU6tMhQNweRG/yqdxXnynD4YsEkg+oO0Gq/K2Y0LQYPM9+d96OGHCNvtjzfJ0iO2lDT7jSlFbJUpJMaSQPhWBFjYHpUXwNDhSY3jfrEXFtjRDxPhyrQ6EwgDQSAAIJPhmNzMKEnpQ1ikgKMAiAPsPauiL5Ig1R9A8GuYUtF5KUh4tNodUZkgA6ZkxzVULKeEtGGdU68pSnFFYEjQi5+GL3ETPTahX8OsWl7CYtoGH06VpvunTAibSFg/9Qo3yzAus5enxVh1woCjFtxOiD6n2qcrugoy191WGfcSmYUQfaoOYYZUh8QEq5Hmf7Vd4rBu4xDzqGVANK0kmwsJsbXFj86onMe4WA0RqWlRF7E6o5DuKaD+Qs4t5JSHUyCDCgeR/n1qmxJEmIOrmKssU2GzE2IIM+nP61SFEGOXI3PKnirYPYQQdhWkZQpxvLsQ24EqaVhVFtQN0qhWpKh02NZ+2Cbd7z9KsUZw4hlxkqOkoUAN9x9KMt9CojYfOU6UIUXFNgJOny2IECD0Ek1oCPxAwilKJZd3I2TZIEJAGoRAAr1eqGbxceR+pF8WSUemLHH+FAICMQNQ0yAgFNrkea6vWgRWbMpXph0tJUQmYCtrTB9eddr1DF42OF8UM8kpS2EPDHHzeFVqLa1nSpIskESZEmb9D6U1kvGrLb7r6m3CtSgUaQkAXvIJ53mK9XqaWGLQqk03Qbs/jFhFp82HetHJBH1VQcnj1tWPTiHUOKQjVpACQoa//ANRauV6qSxxfZGLp6BbiLNm3cQ642lSULWSEqi2qCdu81KTnjSdCUJc0jeQm8i/Prf51yvUzgqQU3YnNeIEuIQkJUIurvAIFp9feqrE45KlEhMDaPQc65XqMIpCykyRkOb/l3kODVAMKA5pJuO9Hy/xNCVqQA6WQPJITqEcjeOler1GUVZot0RcN+ITSCoJQ6EL+IQncDcX57GhbMc9QtwrSlQM3BAv7GuV6gopGtkDHZiHFT5tPS1MN4sJUFJG3Wu16m9hE3Y4MwSZkGSSTEUh3FSmDMwR/avV6ghpM/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5132"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8" t="8352" r="11017" b="28338"/>
          <a:stretch/>
        </p:blipFill>
        <p:spPr bwMode="auto">
          <a:xfrm>
            <a:off x="1117418" y="2185126"/>
            <a:ext cx="1963379" cy="20773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3" name="TextBox 2"/>
          <p:cNvSpPr txBox="1"/>
          <p:nvPr/>
        </p:nvSpPr>
        <p:spPr>
          <a:xfrm>
            <a:off x="993676" y="4437112"/>
            <a:ext cx="2210862" cy="523220"/>
          </a:xfrm>
          <a:prstGeom prst="rect">
            <a:avLst/>
          </a:prstGeom>
          <a:noFill/>
        </p:spPr>
        <p:txBody>
          <a:bodyPr wrap="none" rtlCol="0">
            <a:spAutoFit/>
          </a:bodyPr>
          <a:lstStyle/>
          <a:p>
            <a:r>
              <a:rPr lang="pt-PT" sz="1000" b="1" dirty="0">
                <a:solidFill>
                  <a:srgbClr val="663300"/>
                </a:solidFill>
              </a:rPr>
              <a:t>Jorge III, rei de Inglaterra ( 1738-1820)</a:t>
            </a:r>
          </a:p>
          <a:p>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fade">
                                      <p:cBhvr>
                                        <p:cTn id="7" dur="500"/>
                                        <p:tgtEl>
                                          <p:spTgt spid="51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683568" y="1123003"/>
            <a:ext cx="7488832" cy="1015663"/>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200" b="1" dirty="0">
                <a:solidFill>
                  <a:schemeClr val="bg1"/>
                </a:solidFill>
                <a:latin typeface="Arial" panose="020B0604020202020204" pitchFamily="34" charset="0"/>
                <a:cs typeface="Arial" panose="020B0604020202020204" pitchFamily="34" charset="0"/>
              </a:rPr>
              <a:t>Regressada ao país após o falecimento do irmão, D. Pedro de Almeida, 3.º marquês de Alorna (1754--1813), iniciou nova peleja: a  reabilitação da memória do irmão,  condenado como traidor à pátria e, por isso, privado dos seus títulos nobiliárquicos. Ao fim de dez anos, conseguiu o seu intento, sendo-lhe conferidos, como herdeira, os títulos de 4.ª marquesa de Alorna e 6.ª condessa de Assumar.</a:t>
            </a:r>
          </a:p>
        </p:txBody>
      </p:sp>
      <p:grpSp>
        <p:nvGrpSpPr>
          <p:cNvPr id="3" name="Grupo 2"/>
          <p:cNvGrpSpPr/>
          <p:nvPr/>
        </p:nvGrpSpPr>
        <p:grpSpPr>
          <a:xfrm>
            <a:off x="5258536" y="2348880"/>
            <a:ext cx="2121776" cy="3054533"/>
            <a:chOff x="5042512" y="2348880"/>
            <a:chExt cx="2121776" cy="3054533"/>
          </a:xfrm>
        </p:grpSpPr>
        <p:pic>
          <p:nvPicPr>
            <p:cNvPr id="4" name="Picture 4" descr="http://www.cyvjosealencar.seed.pr.gov.br/redeescola/escolas/26/700/16/arquivos/Image/aherc01.jpg"/>
            <p:cNvPicPr>
              <a:picLocks noChangeAspect="1" noChangeArrowheads="1"/>
            </p:cNvPicPr>
            <p:nvPr/>
          </p:nvPicPr>
          <p:blipFill>
            <a:blip r:embed="rId3" cstate="print">
              <a:lum contrast="10000"/>
            </a:blip>
            <a:srcRect/>
            <a:stretch>
              <a:fillRect/>
            </a:stretch>
          </p:blipFill>
          <p:spPr bwMode="auto">
            <a:xfrm>
              <a:off x="5042512" y="2348880"/>
              <a:ext cx="2121776" cy="2783271"/>
            </a:xfrm>
            <a:prstGeom prst="rect">
              <a:avLst/>
            </a:prstGeom>
            <a:noFill/>
          </p:spPr>
        </p:pic>
        <p:sp>
          <p:nvSpPr>
            <p:cNvPr id="5" name="CaixaDeTexto 4"/>
            <p:cNvSpPr txBox="1"/>
            <p:nvPr/>
          </p:nvSpPr>
          <p:spPr>
            <a:xfrm>
              <a:off x="5220072" y="5157192"/>
              <a:ext cx="1298753"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PT" sz="1000" b="1" dirty="0">
                  <a:solidFill>
                    <a:srgbClr val="663300"/>
                  </a:solidFill>
                  <a:cs typeface="Arial" panose="020B0604020202020204" pitchFamily="34" charset="0"/>
                </a:rPr>
                <a:t>Alexandre Herculano</a:t>
              </a:r>
            </a:p>
          </p:txBody>
        </p:sp>
      </p:grpSp>
      <p:sp>
        <p:nvSpPr>
          <p:cNvPr id="8" name="Rectângulo 7"/>
          <p:cNvSpPr/>
          <p:nvPr/>
        </p:nvSpPr>
        <p:spPr>
          <a:xfrm>
            <a:off x="683568" y="5807005"/>
            <a:ext cx="7560840" cy="646331"/>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200" b="1" dirty="0">
                <a:solidFill>
                  <a:schemeClr val="bg1"/>
                </a:solidFill>
                <a:latin typeface="Arial" panose="020B0604020202020204" pitchFamily="34" charset="0"/>
                <a:cs typeface="Arial" panose="020B0604020202020204" pitchFamily="34" charset="0"/>
              </a:rPr>
              <a:t>D. Leonor foi tornou-se figura central nas tertúlias literárias da capital. </a:t>
            </a:r>
          </a:p>
          <a:p>
            <a:pPr algn="just"/>
            <a:r>
              <a:rPr lang="pt-PT" sz="1200" b="1" dirty="0">
                <a:solidFill>
                  <a:schemeClr val="bg1"/>
                </a:solidFill>
                <a:latin typeface="Arial" panose="020B0604020202020204" pitchFamily="34" charset="0"/>
                <a:cs typeface="Arial" panose="020B0604020202020204" pitchFamily="34" charset="0"/>
              </a:rPr>
              <a:t>Entre os anos 1816 e 1829, frequentou as assembleias em algumas casas importantes e recebeu na sua os poetas, então muito jovens, António Feliciano de Castilho e  Alexandre Herculano.</a:t>
            </a:r>
          </a:p>
        </p:txBody>
      </p:sp>
      <p:grpSp>
        <p:nvGrpSpPr>
          <p:cNvPr id="6" name="Grupo 5"/>
          <p:cNvGrpSpPr/>
          <p:nvPr/>
        </p:nvGrpSpPr>
        <p:grpSpPr>
          <a:xfrm>
            <a:off x="2195736" y="2420888"/>
            <a:ext cx="2524240" cy="2982525"/>
            <a:chOff x="2339752" y="2420888"/>
            <a:chExt cx="2524240" cy="2982525"/>
          </a:xfrm>
        </p:grpSpPr>
        <p:pic>
          <p:nvPicPr>
            <p:cNvPr id="48130" name="Picture 2" descr="http://2.bp.blogspot.com/_ndidGrHjEQM/SvtKYnPyIHI/AAAAAAAABY4/nwVXt0vEO5U/s400/Ant%C3%B3nio+Feliciano+de+Castilho+com+74+anos.jpg"/>
            <p:cNvPicPr>
              <a:picLocks noChangeAspect="1" noChangeArrowheads="1"/>
            </p:cNvPicPr>
            <p:nvPr/>
          </p:nvPicPr>
          <p:blipFill>
            <a:blip r:embed="rId4" cstate="print">
              <a:lum contrast="10000"/>
            </a:blip>
            <a:srcRect/>
            <a:stretch>
              <a:fillRect/>
            </a:stretch>
          </p:blipFill>
          <p:spPr bwMode="auto">
            <a:xfrm>
              <a:off x="2339752" y="2420888"/>
              <a:ext cx="2524240" cy="2736304"/>
            </a:xfrm>
            <a:prstGeom prst="rect">
              <a:avLst/>
            </a:prstGeom>
            <a:noFill/>
          </p:spPr>
        </p:pic>
        <p:sp>
          <p:nvSpPr>
            <p:cNvPr id="10" name="CaixaDeTexto 9"/>
            <p:cNvSpPr txBox="1"/>
            <p:nvPr/>
          </p:nvSpPr>
          <p:spPr>
            <a:xfrm>
              <a:off x="2844922" y="5157192"/>
              <a:ext cx="1192955"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none" rtlCol="0">
              <a:spAutoFit/>
            </a:bodyPr>
            <a:lstStyle/>
            <a:p>
              <a:r>
                <a:rPr lang="pt-PT" sz="1000" b="1" dirty="0">
                  <a:solidFill>
                    <a:srgbClr val="663300"/>
                  </a:solidFill>
                  <a:cs typeface="Arial" panose="020B0604020202020204" pitchFamily="34" charset="0"/>
                </a:rPr>
                <a:t>António F. Castilho</a:t>
              </a:r>
            </a:p>
          </p:txBody>
        </p:sp>
      </p:grpSp>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827584" y="4869160"/>
            <a:ext cx="7344816" cy="1754326"/>
          </a:xfrm>
          <a:prstGeom prst="rect">
            <a:avLst/>
          </a:prstGeom>
          <a:solidFill>
            <a:srgbClr val="00B0F0"/>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Esteve presente, quando foi entregue o governo do reino ao  infante D. Miguel.</a:t>
            </a:r>
          </a:p>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Assistiu à ação de graças pela entrada de D. Pedro IV e de D. Maria II em Lisboa.</a:t>
            </a:r>
          </a:p>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Assistiu ao primeiro casamento de D. Maria II. Quando a rainha  casou pela segunda vez, a idade e a saúde débil já não lhe permitiram comparecer, mas D. Maria II e D. Fernando foram visitá-la a Benfica, em sinal de deferência.</a:t>
            </a:r>
          </a:p>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D. Maria II concedeu-lhe a banda da Ordem de Santa Isabel</a:t>
            </a:r>
          </a:p>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Os títulos de 6.ª condessa de Assumar e 4.ª marquesa de Alorna foram renovados por decreto, em 1833</a:t>
            </a:r>
          </a:p>
          <a:p>
            <a:pPr marL="354013" indent="-354013" algn="just">
              <a:buFont typeface="Arial" pitchFamily="34" charset="0"/>
              <a:buChar char="•"/>
            </a:pPr>
            <a:r>
              <a:rPr lang="pt-PT" sz="1200" b="1" dirty="0">
                <a:solidFill>
                  <a:schemeClr val="bg1"/>
                </a:solidFill>
                <a:latin typeface="Arial" panose="020B0604020202020204" pitchFamily="34" charset="0"/>
                <a:cs typeface="Arial" panose="020B0604020202020204" pitchFamily="34" charset="0"/>
              </a:rPr>
              <a:t>Morreu no dia 11 de Outubro de 1839.</a:t>
            </a:r>
          </a:p>
        </p:txBody>
      </p:sp>
      <p:pic>
        <p:nvPicPr>
          <p:cNvPr id="8" name="Picture 2" descr="Ficheiro:DpedroI-brasil-full.jpg"/>
          <p:cNvPicPr>
            <a:picLocks noChangeAspect="1" noChangeArrowheads="1"/>
          </p:cNvPicPr>
          <p:nvPr/>
        </p:nvPicPr>
        <p:blipFill>
          <a:blip r:embed="rId3" cstate="print"/>
          <a:srcRect/>
          <a:stretch>
            <a:fillRect/>
          </a:stretch>
        </p:blipFill>
        <p:spPr bwMode="auto">
          <a:xfrm>
            <a:off x="1029318" y="1623282"/>
            <a:ext cx="2164085" cy="2736304"/>
          </a:xfrm>
          <a:prstGeom prst="rect">
            <a:avLst/>
          </a:prstGeom>
          <a:noFill/>
        </p:spPr>
      </p:pic>
      <p:pic>
        <p:nvPicPr>
          <p:cNvPr id="9" name="Picture 2" descr="http://www.arqnet.pt/imagens/phmiguel.jpg"/>
          <p:cNvPicPr>
            <a:picLocks noChangeAspect="1" noChangeArrowheads="1"/>
          </p:cNvPicPr>
          <p:nvPr/>
        </p:nvPicPr>
        <p:blipFill>
          <a:blip r:embed="rId4" cstate="print">
            <a:lum contrast="10000"/>
          </a:blip>
          <a:srcRect/>
          <a:stretch>
            <a:fillRect/>
          </a:stretch>
        </p:blipFill>
        <p:spPr bwMode="auto">
          <a:xfrm>
            <a:off x="3709961" y="1623282"/>
            <a:ext cx="1798143" cy="2736304"/>
          </a:xfrm>
          <a:prstGeom prst="rect">
            <a:avLst/>
          </a:prstGeom>
          <a:noFill/>
        </p:spPr>
      </p:pic>
      <p:pic>
        <p:nvPicPr>
          <p:cNvPr id="10" name="Picture 2" descr="Ficheiro:Maria II Portugal 1829.jpg"/>
          <p:cNvPicPr>
            <a:picLocks noChangeAspect="1" noChangeArrowheads="1"/>
          </p:cNvPicPr>
          <p:nvPr/>
        </p:nvPicPr>
        <p:blipFill>
          <a:blip r:embed="rId5" cstate="print">
            <a:lum contrast="10000"/>
          </a:blip>
          <a:srcRect/>
          <a:stretch>
            <a:fillRect/>
          </a:stretch>
        </p:blipFill>
        <p:spPr bwMode="auto">
          <a:xfrm>
            <a:off x="6065446" y="1623282"/>
            <a:ext cx="2106954" cy="2736304"/>
          </a:xfrm>
          <a:prstGeom prst="rect">
            <a:avLst/>
          </a:prstGeom>
          <a:noFill/>
        </p:spPr>
      </p:pic>
      <p:sp>
        <p:nvSpPr>
          <p:cNvPr id="11" name="CaixaDeTexto 10"/>
          <p:cNvSpPr txBox="1"/>
          <p:nvPr/>
        </p:nvSpPr>
        <p:spPr>
          <a:xfrm>
            <a:off x="1331640" y="4376136"/>
            <a:ext cx="1368152"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sz="1000" b="1" dirty="0">
                <a:solidFill>
                  <a:srgbClr val="663300"/>
                </a:solidFill>
                <a:latin typeface="Arial" panose="020B0604020202020204" pitchFamily="34" charset="0"/>
                <a:cs typeface="Arial" panose="020B0604020202020204" pitchFamily="34" charset="0"/>
              </a:rPr>
              <a:t>D. Pedro IV</a:t>
            </a:r>
          </a:p>
        </p:txBody>
      </p:sp>
      <p:sp>
        <p:nvSpPr>
          <p:cNvPr id="12" name="CaixaDeTexto 11"/>
          <p:cNvSpPr txBox="1"/>
          <p:nvPr/>
        </p:nvSpPr>
        <p:spPr>
          <a:xfrm>
            <a:off x="3995936" y="4376137"/>
            <a:ext cx="1368152"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sz="1000" b="1" dirty="0">
                <a:solidFill>
                  <a:srgbClr val="663300"/>
                </a:solidFill>
                <a:latin typeface="Arial" panose="020B0604020202020204" pitchFamily="34" charset="0"/>
                <a:cs typeface="Arial" panose="020B0604020202020204" pitchFamily="34" charset="0"/>
              </a:rPr>
              <a:t>D. Miguel I</a:t>
            </a:r>
          </a:p>
        </p:txBody>
      </p:sp>
      <p:sp>
        <p:nvSpPr>
          <p:cNvPr id="13" name="CaixaDeTexto 12"/>
          <p:cNvSpPr txBox="1"/>
          <p:nvPr/>
        </p:nvSpPr>
        <p:spPr>
          <a:xfrm>
            <a:off x="6444208" y="4376137"/>
            <a:ext cx="1368152"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sz="1000" b="1" dirty="0">
                <a:solidFill>
                  <a:srgbClr val="663300"/>
                </a:solidFill>
                <a:latin typeface="Arial" panose="020B0604020202020204" pitchFamily="34" charset="0"/>
                <a:cs typeface="Arial" panose="020B0604020202020204" pitchFamily="34" charset="0"/>
              </a:rPr>
              <a:t>D. Maria II</a:t>
            </a:r>
          </a:p>
        </p:txBody>
      </p:sp>
      <p:pic>
        <p:nvPicPr>
          <p:cNvPr id="15"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4" name="CaixaDeTexto 13"/>
          <p:cNvSpPr txBox="1"/>
          <p:nvPr/>
        </p:nvSpPr>
        <p:spPr>
          <a:xfrm>
            <a:off x="827584" y="938771"/>
            <a:ext cx="7344816" cy="461665"/>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pt-PT" sz="1200" b="1" dirty="0">
                <a:latin typeface="Arial" pitchFamily="34" charset="0"/>
                <a:cs typeface="Arial" pitchFamily="34" charset="0"/>
              </a:rPr>
              <a:t>Na sua longa vida, a marquesa viu desvanecer-se o Antigo Regime e assistiu à turbulenta implantação do Liberalismo em Portugal.      </a:t>
            </a:r>
            <a:endParaRPr lang="pt-PT" sz="12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thumb/8/82/Leonor_de_Almeida_Portugal%2C_Marquesa_de_Alorna.JPG/778px-Leonor_de_Almeida_Portugal%2C_Marquesa_de_Alorna.JPG"/>
          <p:cNvPicPr>
            <a:picLocks noChangeAspect="1" noChangeArrowheads="1"/>
          </p:cNvPicPr>
          <p:nvPr/>
        </p:nvPicPr>
        <p:blipFill>
          <a:blip r:embed="rId5" cstate="print"/>
          <a:srcRect/>
          <a:stretch>
            <a:fillRect/>
          </a:stretch>
        </p:blipFill>
        <p:spPr bwMode="auto">
          <a:xfrm>
            <a:off x="449288" y="1052736"/>
            <a:ext cx="4006711" cy="5273615"/>
          </a:xfrm>
          <a:prstGeom prst="rect">
            <a:avLst/>
          </a:prstGeom>
          <a:ln>
            <a:noFill/>
          </a:ln>
          <a:effectLst>
            <a:outerShdw blurRad="292100" dist="139700" dir="2700000" algn="tl" rotWithShape="0">
              <a:srgbClr val="333333">
                <a:alpha val="0"/>
              </a:srgbClr>
            </a:outerShdw>
          </a:effectLst>
        </p:spPr>
      </p:pic>
      <p:sp>
        <p:nvSpPr>
          <p:cNvPr id="4" name="CaixaDeTexto 3"/>
          <p:cNvSpPr txBox="1"/>
          <p:nvPr/>
        </p:nvSpPr>
        <p:spPr>
          <a:xfrm>
            <a:off x="395536" y="6304002"/>
            <a:ext cx="4132539" cy="553998"/>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pt-PT" sz="1000" b="1" dirty="0">
                <a:solidFill>
                  <a:srgbClr val="663300"/>
                </a:solidFill>
              </a:rPr>
              <a:t>D. Leonor de Almeida Portugal de Lorena e Lencastre, 4ª marquesa de Alorna, no fim da sua  vida. </a:t>
            </a:r>
            <a:br>
              <a:rPr lang="pt-PT" sz="1000" b="1" dirty="0">
                <a:solidFill>
                  <a:srgbClr val="663300"/>
                </a:solidFill>
              </a:rPr>
            </a:br>
            <a:endParaRPr lang="pt-PT" sz="1000" dirty="0"/>
          </a:p>
        </p:txBody>
      </p:sp>
      <p:pic>
        <p:nvPicPr>
          <p:cNvPr id="1026" name="Picture 2" descr="http://4.bp.blogspot.com/_fQ-LCZ-KVSM/TNlOMOkQazI/AAAAAAAAEQA/SpdjXLBW4JA/s1600/Alcipe+5.jpg"/>
          <p:cNvPicPr>
            <a:picLocks noChangeAspect="1" noChangeArrowheads="1"/>
          </p:cNvPicPr>
          <p:nvPr/>
        </p:nvPicPr>
        <p:blipFill>
          <a:blip r:embed="rId6" cstate="print"/>
          <a:srcRect/>
          <a:stretch>
            <a:fillRect/>
          </a:stretch>
        </p:blipFill>
        <p:spPr bwMode="auto">
          <a:xfrm>
            <a:off x="5254810" y="1052736"/>
            <a:ext cx="3061606" cy="5251266"/>
          </a:xfrm>
          <a:prstGeom prst="rect">
            <a:avLst/>
          </a:prstGeom>
          <a:noFill/>
        </p:spPr>
      </p:pic>
      <p:pic>
        <p:nvPicPr>
          <p:cNvPr id="5"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6" name="Rectângulo 5"/>
          <p:cNvSpPr/>
          <p:nvPr/>
        </p:nvSpPr>
        <p:spPr>
          <a:xfrm>
            <a:off x="5254810" y="1052736"/>
            <a:ext cx="3565662" cy="53091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endParaRPr lang="pt-PT" sz="1300" b="1" dirty="0">
              <a:solidFill>
                <a:schemeClr val="tx1"/>
              </a:solidFill>
              <a:latin typeface="Arial" panose="020B0604020202020204" pitchFamily="34" charset="0"/>
              <a:cs typeface="Arial" panose="020B0604020202020204" pitchFamily="34" charset="0"/>
            </a:endParaRPr>
          </a:p>
          <a:p>
            <a:r>
              <a:rPr lang="pt-PT" sz="1300" b="1" dirty="0">
                <a:solidFill>
                  <a:schemeClr val="tx1"/>
                </a:solidFill>
                <a:latin typeface="Arial" panose="020B0604020202020204" pitchFamily="34" charset="0"/>
                <a:cs typeface="Arial" panose="020B0604020202020204" pitchFamily="34" charset="0"/>
              </a:rPr>
              <a:t>Vai a Fresca Manhã Alvorecendo</a:t>
            </a:r>
          </a:p>
          <a:p>
            <a:endParaRPr lang="pt-PT" sz="1300" dirty="0">
              <a:solidFill>
                <a:schemeClr val="tx1"/>
              </a:solidFill>
              <a:latin typeface="Arial" panose="020B0604020202020204" pitchFamily="34" charset="0"/>
              <a:cs typeface="Arial" panose="020B0604020202020204" pitchFamily="34" charset="0"/>
            </a:endParaRPr>
          </a:p>
          <a:p>
            <a:r>
              <a:rPr lang="pt-PT" sz="1300" dirty="0">
                <a:solidFill>
                  <a:schemeClr val="tx1"/>
                </a:solidFill>
                <a:latin typeface="Arial" panose="020B0604020202020204" pitchFamily="34" charset="0"/>
                <a:cs typeface="Arial" panose="020B0604020202020204" pitchFamily="34" charset="0"/>
              </a:rPr>
              <a:t>Vai a fresca manhã alvorecendo,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vão os bosques as aves acordando,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vai-se o Sol mansamente levantando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e o mundo à vista dele renascendo. </a:t>
            </a:r>
            <a:br>
              <a:rPr lang="pt-PT" sz="1300" dirty="0">
                <a:solidFill>
                  <a:schemeClr val="tx1"/>
                </a:solidFill>
                <a:latin typeface="Arial" panose="020B0604020202020204" pitchFamily="34" charset="0"/>
                <a:cs typeface="Arial" panose="020B0604020202020204" pitchFamily="34" charset="0"/>
              </a:rPr>
            </a:b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Veio a noite os objetos desfazendo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e nas sombras foi todos sepultando;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eu, desperta, o meu fado lamentando</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fui </a:t>
            </a:r>
            <a:r>
              <a:rPr lang="pt-PT" sz="1300" dirty="0" err="1">
                <a:solidFill>
                  <a:schemeClr val="tx1"/>
                </a:solidFill>
                <a:latin typeface="Arial" panose="020B0604020202020204" pitchFamily="34" charset="0"/>
                <a:cs typeface="Arial" panose="020B0604020202020204" pitchFamily="34" charset="0"/>
              </a:rPr>
              <a:t>co’a</a:t>
            </a:r>
            <a:r>
              <a:rPr lang="pt-PT" sz="1300" dirty="0">
                <a:solidFill>
                  <a:schemeClr val="tx1"/>
                </a:solidFill>
                <a:latin typeface="Arial" panose="020B0604020202020204" pitchFamily="34" charset="0"/>
                <a:cs typeface="Arial" panose="020B0604020202020204" pitchFamily="34" charset="0"/>
              </a:rPr>
              <a:t> ausência da luz esmorecendo. </a:t>
            </a:r>
            <a:br>
              <a:rPr lang="pt-PT" sz="1300" dirty="0">
                <a:solidFill>
                  <a:schemeClr val="tx1"/>
                </a:solidFill>
                <a:latin typeface="Arial" panose="020B0604020202020204" pitchFamily="34" charset="0"/>
                <a:cs typeface="Arial" panose="020B0604020202020204" pitchFamily="34" charset="0"/>
              </a:rPr>
            </a:b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Neste espaço em que dorme a Natureza</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porque vigio assim tão cruelmente?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Porque me abafa o peso da tristeza? </a:t>
            </a:r>
            <a:br>
              <a:rPr lang="pt-PT" sz="1300" dirty="0">
                <a:solidFill>
                  <a:schemeClr val="tx1"/>
                </a:solidFill>
                <a:latin typeface="Arial" panose="020B0604020202020204" pitchFamily="34" charset="0"/>
                <a:cs typeface="Arial" panose="020B0604020202020204" pitchFamily="34" charset="0"/>
              </a:rPr>
            </a:b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Ah! que as mágoas que sofre o descontente,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as mais delas são falta de firmeza </a:t>
            </a:r>
            <a:br>
              <a:rPr lang="pt-PT" sz="1300" dirty="0">
                <a:solidFill>
                  <a:schemeClr val="tx1"/>
                </a:solidFill>
                <a:latin typeface="Arial" panose="020B0604020202020204" pitchFamily="34" charset="0"/>
                <a:cs typeface="Arial" panose="020B0604020202020204" pitchFamily="34" charset="0"/>
              </a:rPr>
            </a:br>
            <a:r>
              <a:rPr lang="pt-PT" sz="1300" dirty="0">
                <a:solidFill>
                  <a:schemeClr val="tx1"/>
                </a:solidFill>
                <a:latin typeface="Arial" panose="020B0604020202020204" pitchFamily="34" charset="0"/>
                <a:cs typeface="Arial" panose="020B0604020202020204" pitchFamily="34" charset="0"/>
              </a:rPr>
              <a:t>Torna a alentar-te o</a:t>
            </a:r>
            <a:r>
              <a:rPr lang="pt-PT" sz="1300" dirty="0">
                <a:solidFill>
                  <a:srgbClr val="C46200"/>
                </a:solidFill>
                <a:latin typeface="Arial" panose="020B0604020202020204" pitchFamily="34" charset="0"/>
                <a:cs typeface="Arial" panose="020B0604020202020204" pitchFamily="34" charset="0"/>
              </a:rPr>
              <a:t> </a:t>
            </a:r>
            <a:r>
              <a:rPr lang="pt-PT" sz="1300" dirty="0">
                <a:solidFill>
                  <a:schemeClr val="tx1"/>
                </a:solidFill>
                <a:latin typeface="Arial" panose="020B0604020202020204" pitchFamily="34" charset="0"/>
                <a:cs typeface="Arial" panose="020B0604020202020204" pitchFamily="34" charset="0"/>
              </a:rPr>
              <a:t>Sol resplandecente! </a:t>
            </a:r>
            <a:br>
              <a:rPr lang="pt-PT" sz="1300" dirty="0">
                <a:solidFill>
                  <a:schemeClr val="tx1"/>
                </a:solidFill>
                <a:latin typeface="Arial" panose="020B0604020202020204" pitchFamily="34" charset="0"/>
                <a:cs typeface="Arial" panose="020B0604020202020204" pitchFamily="34" charset="0"/>
              </a:rPr>
            </a:br>
            <a:endParaRPr lang="pt-PT" sz="1300" dirty="0">
              <a:solidFill>
                <a:schemeClr val="tx1"/>
              </a:solidFill>
              <a:latin typeface="Arial" panose="020B0604020202020204" pitchFamily="34" charset="0"/>
              <a:cs typeface="Arial" panose="020B0604020202020204" pitchFamily="34" charset="0"/>
            </a:endParaRPr>
          </a:p>
          <a:p>
            <a:pPr algn="r"/>
            <a:br>
              <a:rPr lang="pt-PT" sz="1300" dirty="0">
                <a:solidFill>
                  <a:schemeClr val="tx1"/>
                </a:solidFill>
                <a:latin typeface="Arial" panose="020B0604020202020204" pitchFamily="34" charset="0"/>
                <a:cs typeface="Arial" panose="020B0604020202020204" pitchFamily="34" charset="0"/>
              </a:rPr>
            </a:br>
            <a:r>
              <a:rPr lang="pt-PT" sz="1000" i="1" dirty="0">
                <a:solidFill>
                  <a:schemeClr val="tx1"/>
                </a:solidFill>
                <a:latin typeface="Calibri" panose="020F0502020204030204" pitchFamily="34" charset="0"/>
                <a:cs typeface="Arial" panose="020B0604020202020204" pitchFamily="34" charset="0"/>
              </a:rPr>
              <a:t>Marquesa de Alorna, em “Antologia Poética”</a:t>
            </a:r>
          </a:p>
          <a:p>
            <a:endParaRPr lang="pt-PT" sz="1000" dirty="0">
              <a:solidFill>
                <a:schemeClr val="tx1"/>
              </a:solidFill>
              <a:latin typeface="Calibri" panose="020F0502020204030204" pitchFamily="34" charset="0"/>
              <a:cs typeface="Arial" panose="020B0604020202020204" pitchFamily="34" charset="0"/>
            </a:endParaRPr>
          </a:p>
          <a:p>
            <a:endParaRPr lang="pt-PT" sz="1000" dirty="0">
              <a:solidFill>
                <a:schemeClr val="tx1"/>
              </a:solidFill>
              <a:latin typeface="Calibri" panose="020F0502020204030204" pitchFamily="34" charset="0"/>
              <a:cs typeface="Arial" panose="020B0604020202020204" pitchFamily="34" charset="0"/>
            </a:endParaRPr>
          </a:p>
          <a:p>
            <a:endParaRPr lang="pt-PT" sz="1000" dirty="0">
              <a:solidFill>
                <a:schemeClr val="tx1"/>
              </a:solidFill>
              <a:latin typeface="Calibri" panose="020F0502020204030204" pitchFamily="34" charset="0"/>
              <a:cs typeface="Arial" panose="020B0604020202020204" pitchFamily="34" charset="0"/>
            </a:endParaRPr>
          </a:p>
        </p:txBody>
      </p:sp>
      <p:pic>
        <p:nvPicPr>
          <p:cNvPr id="3" name="Paula_Ventura_Marquesa de Lorn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772800" y="1844824"/>
            <a:ext cx="609600" cy="609600"/>
          </a:xfrm>
          <a:prstGeom prst="rect">
            <a:avLst/>
          </a:prstGeom>
        </p:spPr>
      </p:pic>
      <p:pic>
        <p:nvPicPr>
          <p:cNvPr id="7" name="Paula_Ventura_Marquesa de Lor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612560" y="10527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 presetClass="mediacall" presetSubtype="0" fill="hold" nodeType="withEffect">
                                  <p:stCondLst>
                                    <p:cond delay="0"/>
                                  </p:stCondLst>
                                  <p:childTnLst>
                                    <p:cmd type="call" cmd="playFrom(0.0)">
                                      <p:cBhvr>
                                        <p:cTn id="22" dur="49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afterEffect">
                                  <p:stCondLst>
                                    <p:cond delay="0"/>
                                  </p:stCondLst>
                                  <p:childTnLst>
                                    <p:cmd type="call" cmd="playFrom(0.0)">
                                      <p:cBhvr>
                                        <p:cTn id="28" dur="49871" fill="hold"/>
                                        <p:tgtEl>
                                          <p:spTgt spid="7"/>
                                        </p:tgtEl>
                                      </p:cBhvr>
                                    </p:cmd>
                                  </p:childTnLst>
                                </p:cTn>
                              </p:par>
                            </p:childTnLst>
                          </p:cTn>
                        </p:par>
                      </p:childTnLst>
                    </p:cTn>
                  </p:par>
                </p:childTnLst>
              </p:cTn>
              <p:nextCondLst>
                <p:cond evt="onClick" delay="0">
                  <p:tgtEl>
                    <p:spTgt spid="7"/>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32"/>
            <a:ext cx="9133339" cy="6858000"/>
          </a:xfrm>
          <a:prstGeom prst="rect">
            <a:avLst/>
          </a:prstGeom>
        </p:spPr>
      </p:pic>
      <p:sp>
        <p:nvSpPr>
          <p:cNvPr id="2" name="CaixaDeTexto 1"/>
          <p:cNvSpPr txBox="1"/>
          <p:nvPr/>
        </p:nvSpPr>
        <p:spPr>
          <a:xfrm>
            <a:off x="784101" y="2454282"/>
            <a:ext cx="7776864"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80975" indent="-180975"/>
            <a:r>
              <a:rPr lang="pt-PT" b="1" dirty="0">
                <a:solidFill>
                  <a:schemeClr val="bg1"/>
                </a:solidFill>
              </a:rPr>
              <a:t>1. Apresente os motivos que levaram ao aprisionamento de D. Leonor no convento de Chelas.  </a:t>
            </a:r>
          </a:p>
        </p:txBody>
      </p:sp>
      <p:sp>
        <p:nvSpPr>
          <p:cNvPr id="4" name="CaixaDeTexto 3"/>
          <p:cNvSpPr txBox="1"/>
          <p:nvPr/>
        </p:nvSpPr>
        <p:spPr>
          <a:xfrm>
            <a:off x="755576" y="3419708"/>
            <a:ext cx="7776864"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PT" b="1" dirty="0">
                <a:solidFill>
                  <a:schemeClr val="bg1"/>
                </a:solidFill>
              </a:rPr>
              <a:t>2. Explique o que foi um "déspota iluminado".</a:t>
            </a:r>
            <a:endParaRPr lang="pt-PT" b="1" i="1" dirty="0">
              <a:solidFill>
                <a:schemeClr val="bg1"/>
              </a:solidFill>
            </a:endParaRPr>
          </a:p>
        </p:txBody>
      </p:sp>
      <p:sp>
        <p:nvSpPr>
          <p:cNvPr id="5" name="CaixaDeTexto 4"/>
          <p:cNvSpPr txBox="1"/>
          <p:nvPr/>
        </p:nvSpPr>
        <p:spPr>
          <a:xfrm>
            <a:off x="755576" y="4222829"/>
            <a:ext cx="7776864"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80975" indent="-180975"/>
            <a:r>
              <a:rPr lang="pt-PT" b="1" dirty="0">
                <a:solidFill>
                  <a:schemeClr val="bg1"/>
                </a:solidFill>
              </a:rPr>
              <a:t>3. Aponte duas razões que fazem da marquesa de Alorna uma mulher do iluminismo.</a:t>
            </a:r>
          </a:p>
        </p:txBody>
      </p:sp>
      <p:sp>
        <p:nvSpPr>
          <p:cNvPr id="3" name="Rectangle 2"/>
          <p:cNvSpPr/>
          <p:nvPr/>
        </p:nvSpPr>
        <p:spPr>
          <a:xfrm>
            <a:off x="323528" y="842229"/>
            <a:ext cx="3223896" cy="646331"/>
          </a:xfrm>
          <a:prstGeom prst="rect">
            <a:avLst/>
          </a:prstGeom>
        </p:spPr>
        <p:txBody>
          <a:bodyPr wrap="none">
            <a:spAutoFit/>
          </a:bodyPr>
          <a:lstStyle/>
          <a:p>
            <a:pPr marL="355600">
              <a:lnSpc>
                <a:spcPct val="200000"/>
              </a:lnSpc>
              <a:spcAft>
                <a:spcPts val="1200"/>
              </a:spcAft>
            </a:pPr>
            <a:r>
              <a:rPr lang="pt-PT" b="1" dirty="0">
                <a:solidFill>
                  <a:srgbClr val="FFFFFF"/>
                </a:solidFill>
                <a:latin typeface="Arial" panose="020B0604020202020204" pitchFamily="34" charset="0"/>
                <a:cs typeface="Arial" panose="020B0604020202020204" pitchFamily="34" charset="0"/>
              </a:rPr>
              <a:t>REFLITA E RESPONDA: </a:t>
            </a:r>
            <a:endParaRPr lang="pt-PT"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924454" y="5157192"/>
            <a:ext cx="3205149" cy="576064"/>
          </a:xfrm>
        </p:spPr>
        <p:txBody>
          <a:bodyPr>
            <a:noAutofit/>
          </a:bodyPr>
          <a:lstStyle/>
          <a:p>
            <a:pPr algn="l"/>
            <a:r>
              <a:rPr lang="pt-PT" sz="1000" b="1" dirty="0">
                <a:solidFill>
                  <a:srgbClr val="663300"/>
                </a:solidFill>
                <a:latin typeface="+mn-lt"/>
              </a:rPr>
              <a:t>D. Leonor de Almeida Portugal de Lorena e Lencastre ─ </a:t>
            </a:r>
            <a:r>
              <a:rPr lang="pt-PT" sz="1000" b="1" i="1" dirty="0">
                <a:solidFill>
                  <a:srgbClr val="663300"/>
                </a:solidFill>
                <a:latin typeface="+mn-lt"/>
              </a:rPr>
              <a:t>Alcipe </a:t>
            </a:r>
            <a:r>
              <a:rPr lang="pt-PT" sz="1000" dirty="0">
                <a:solidFill>
                  <a:srgbClr val="663300"/>
                </a:solidFill>
                <a:latin typeface="+mn-lt"/>
              </a:rPr>
              <a:t>(nome da Arcádia). </a:t>
            </a:r>
            <a:br>
              <a:rPr lang="pt-PT" sz="1000" dirty="0">
                <a:solidFill>
                  <a:srgbClr val="663300"/>
                </a:solidFill>
                <a:latin typeface="+mn-lt"/>
              </a:rPr>
            </a:br>
            <a:r>
              <a:rPr lang="pt-PT" sz="1000" dirty="0">
                <a:solidFill>
                  <a:srgbClr val="663300"/>
                </a:solidFill>
                <a:latin typeface="+mn-lt"/>
              </a:rPr>
              <a:t>(Lisboa 1750 – Lisboa 1839) </a:t>
            </a:r>
            <a:endParaRPr lang="pt-PT" sz="1400" i="1" dirty="0">
              <a:solidFill>
                <a:srgbClr val="663300"/>
              </a:solidFill>
              <a:latin typeface="+mn-lt"/>
            </a:endParaRPr>
          </a:p>
        </p:txBody>
      </p:sp>
      <p:pic>
        <p:nvPicPr>
          <p:cNvPr id="9" name="Picture 2" descr="http://olharfeliz.typepad.com/fondation/images/marquesa_de_alorna_non_retouch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1779" y="1126087"/>
            <a:ext cx="3130501" cy="403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Ficheiro:Blason pt Assumar.svg"/>
          <p:cNvPicPr>
            <a:picLocks noChangeAspect="1" noChangeArrowheads="1"/>
          </p:cNvPicPr>
          <p:nvPr/>
        </p:nvPicPr>
        <p:blipFill>
          <a:blip r:embed="rId4" cstate="print"/>
          <a:srcRect/>
          <a:stretch>
            <a:fillRect/>
          </a:stretch>
        </p:blipFill>
        <p:spPr bwMode="auto">
          <a:xfrm>
            <a:off x="7452320" y="1124744"/>
            <a:ext cx="1152128" cy="14583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5" name="TextBox 4"/>
          <p:cNvSpPr txBox="1"/>
          <p:nvPr/>
        </p:nvSpPr>
        <p:spPr>
          <a:xfrm>
            <a:off x="7164288" y="3091026"/>
            <a:ext cx="1872208" cy="553998"/>
          </a:xfrm>
          <a:prstGeom prst="rect">
            <a:avLst/>
          </a:prstGeom>
          <a:noFill/>
        </p:spPr>
        <p:txBody>
          <a:bodyPr wrap="square" rtlCol="0">
            <a:spAutoFit/>
          </a:bodyPr>
          <a:lstStyle/>
          <a:p>
            <a:r>
              <a:rPr lang="pt-PT" sz="1000" dirty="0">
                <a:solidFill>
                  <a:srgbClr val="663300"/>
                </a:solidFill>
                <a:latin typeface="Calibri" panose="020F0502020204030204" pitchFamily="34" charset="0"/>
              </a:rPr>
              <a:t>Brasão da família </a:t>
            </a:r>
            <a:r>
              <a:rPr lang="pt-PT" sz="1000" i="1" dirty="0">
                <a:solidFill>
                  <a:srgbClr val="663300"/>
                </a:solidFill>
                <a:latin typeface="Calibri" panose="020F0502020204030204" pitchFamily="34" charset="0"/>
              </a:rPr>
              <a:t>Almeida ─ Portugal</a:t>
            </a:r>
            <a:r>
              <a:rPr lang="pt-PT" sz="1000" dirty="0">
                <a:solidFill>
                  <a:srgbClr val="663300"/>
                </a:solidFill>
                <a:latin typeface="Calibri" panose="020F0502020204030204" pitchFamily="34" charset="0"/>
              </a:rPr>
              <a:t>, condes de Assumar e marqueses de Alorna.</a:t>
            </a:r>
            <a:endParaRPr lang="pt-PT" sz="1000" dirty="0">
              <a:latin typeface="Calibri" panose="020F0502020204030204" pitchFamily="34" charset="0"/>
            </a:endParaRPr>
          </a:p>
        </p:txBody>
      </p:sp>
      <p:graphicFrame>
        <p:nvGraphicFramePr>
          <p:cNvPr id="8" name="Marcador de Posição de Conteúdo 3"/>
          <p:cNvGraphicFramePr>
            <a:graphicFrameLocks/>
          </p:cNvGraphicFramePr>
          <p:nvPr>
            <p:extLst>
              <p:ext uri="{D42A27DB-BD31-4B8C-83A1-F6EECF244321}">
                <p14:modId xmlns:p14="http://schemas.microsoft.com/office/powerpoint/2010/main" val="1535241013"/>
              </p:ext>
            </p:extLst>
          </p:nvPr>
        </p:nvGraphicFramePr>
        <p:xfrm>
          <a:off x="168856" y="1107970"/>
          <a:ext cx="3621711" cy="5276560"/>
        </p:xfrm>
        <a:graphic>
          <a:graphicData uri="http://schemas.openxmlformats.org/drawingml/2006/table">
            <a:tbl>
              <a:tblPr firstRow="1" bandRow="1">
                <a:tableStyleId>{5C22544A-7EE6-4342-B048-85BDC9FD1C3A}</a:tableStyleId>
              </a:tblPr>
              <a:tblGrid>
                <a:gridCol w="730736">
                  <a:extLst>
                    <a:ext uri="{9D8B030D-6E8A-4147-A177-3AD203B41FA5}">
                      <a16:colId xmlns:a16="http://schemas.microsoft.com/office/drawing/2014/main" val="20000"/>
                    </a:ext>
                  </a:extLst>
                </a:gridCol>
                <a:gridCol w="2890975">
                  <a:extLst>
                    <a:ext uri="{9D8B030D-6E8A-4147-A177-3AD203B41FA5}">
                      <a16:colId xmlns:a16="http://schemas.microsoft.com/office/drawing/2014/main" val="20001"/>
                    </a:ext>
                  </a:extLst>
                </a:gridCol>
              </a:tblGrid>
              <a:tr h="261755">
                <a:tc>
                  <a:txBody>
                    <a:bodyPr/>
                    <a:lstStyle/>
                    <a:p>
                      <a:pPr algn="ctr"/>
                      <a:r>
                        <a:rPr lang="pt-PT" sz="800" b="1" dirty="0">
                          <a:solidFill>
                            <a:srgbClr val="800000"/>
                          </a:solidFill>
                          <a:latin typeface="Arial Narrow" pitchFamily="34" charset="0"/>
                        </a:rPr>
                        <a:t>Datas</a:t>
                      </a:r>
                    </a:p>
                  </a:txBody>
                  <a:tcPr/>
                </a:tc>
                <a:tc>
                  <a:txBody>
                    <a:bodyPr/>
                    <a:lstStyle/>
                    <a:p>
                      <a:pPr algn="ctr"/>
                      <a:r>
                        <a:rPr lang="pt-PT" sz="800" dirty="0">
                          <a:solidFill>
                            <a:srgbClr val="800000"/>
                          </a:solidFill>
                          <a:latin typeface="Arial Narrow" pitchFamily="34" charset="0"/>
                        </a:rPr>
                        <a:t>Acontecimentos</a:t>
                      </a:r>
                    </a:p>
                  </a:txBody>
                  <a:tcPr/>
                </a:tc>
                <a:extLst>
                  <a:ext uri="{0D108BD9-81ED-4DB2-BD59-A6C34878D82A}">
                    <a16:rowId xmlns:a16="http://schemas.microsoft.com/office/drawing/2014/main" val="10000"/>
                  </a:ext>
                </a:extLst>
              </a:tr>
              <a:tr h="261755">
                <a:tc>
                  <a:txBody>
                    <a:bodyPr/>
                    <a:lstStyle/>
                    <a:p>
                      <a:pPr algn="ctr"/>
                      <a:r>
                        <a:rPr lang="pt-PT" sz="900" b="1" u="none" dirty="0">
                          <a:solidFill>
                            <a:schemeClr val="tx1"/>
                          </a:solidFill>
                          <a:latin typeface="Arial Narrow" pitchFamily="34" charset="0"/>
                        </a:rPr>
                        <a:t>1750</a:t>
                      </a:r>
                    </a:p>
                  </a:txBody>
                  <a:tcPr/>
                </a:tc>
                <a:tc>
                  <a:txBody>
                    <a:bodyPr/>
                    <a:lstStyle/>
                    <a:p>
                      <a:pPr algn="just"/>
                      <a:r>
                        <a:rPr lang="pt-PT" sz="900" u="none" dirty="0">
                          <a:solidFill>
                            <a:schemeClr val="tx1"/>
                          </a:solidFill>
                          <a:latin typeface="Arial Narrow" pitchFamily="34" charset="0"/>
                        </a:rPr>
                        <a:t>Nasce em Lisboa, a 31 de Outubro </a:t>
                      </a:r>
                    </a:p>
                  </a:txBody>
                  <a:tcPr/>
                </a:tc>
                <a:extLst>
                  <a:ext uri="{0D108BD9-81ED-4DB2-BD59-A6C34878D82A}">
                    <a16:rowId xmlns:a16="http://schemas.microsoft.com/office/drawing/2014/main" val="10001"/>
                  </a:ext>
                </a:extLst>
              </a:tr>
              <a:tr h="276622">
                <a:tc>
                  <a:txBody>
                    <a:bodyPr/>
                    <a:lstStyle/>
                    <a:p>
                      <a:pPr algn="ctr"/>
                      <a:r>
                        <a:rPr lang="pt-PT" sz="900" b="1" u="none" dirty="0">
                          <a:solidFill>
                            <a:schemeClr val="tx1"/>
                          </a:solidFill>
                          <a:latin typeface="Arial Narrow" pitchFamily="34" charset="0"/>
                        </a:rPr>
                        <a:t>1758-1777</a:t>
                      </a:r>
                    </a:p>
                  </a:txBody>
                  <a:tcPr/>
                </a:tc>
                <a:tc>
                  <a:txBody>
                    <a:bodyPr/>
                    <a:lstStyle/>
                    <a:p>
                      <a:pPr algn="just"/>
                      <a:r>
                        <a:rPr lang="pt-PT" sz="900" u="none" dirty="0">
                          <a:solidFill>
                            <a:schemeClr val="tx1"/>
                          </a:solidFill>
                          <a:latin typeface="Arial Narrow" pitchFamily="34" charset="0"/>
                        </a:rPr>
                        <a:t>Vive prisioneira com a mãe e a irmã no convento de São </a:t>
                      </a:r>
                      <a:r>
                        <a:rPr lang="pt-PT" sz="900" u="none" dirty="0" err="1">
                          <a:solidFill>
                            <a:schemeClr val="tx1"/>
                          </a:solidFill>
                          <a:latin typeface="Arial Narrow" pitchFamily="34" charset="0"/>
                        </a:rPr>
                        <a:t>Felix</a:t>
                      </a:r>
                      <a:r>
                        <a:rPr lang="pt-PT" sz="900" u="none" dirty="0">
                          <a:solidFill>
                            <a:schemeClr val="tx1"/>
                          </a:solidFill>
                          <a:latin typeface="Arial Narrow" pitchFamily="34" charset="0"/>
                        </a:rPr>
                        <a:t>, em Chelas. </a:t>
                      </a:r>
                    </a:p>
                  </a:txBody>
                  <a:tcPr/>
                </a:tc>
                <a:extLst>
                  <a:ext uri="{0D108BD9-81ED-4DB2-BD59-A6C34878D82A}">
                    <a16:rowId xmlns:a16="http://schemas.microsoft.com/office/drawing/2014/main" val="10002"/>
                  </a:ext>
                </a:extLst>
              </a:tr>
              <a:tr h="288032">
                <a:tc>
                  <a:txBody>
                    <a:bodyPr/>
                    <a:lstStyle/>
                    <a:p>
                      <a:pPr algn="ctr"/>
                      <a:r>
                        <a:rPr lang="pt-PT" sz="900" b="1" u="none" dirty="0">
                          <a:solidFill>
                            <a:schemeClr val="tx1"/>
                          </a:solidFill>
                          <a:latin typeface="Arial Narrow" pitchFamily="34" charset="0"/>
                        </a:rPr>
                        <a:t>1779</a:t>
                      </a:r>
                    </a:p>
                  </a:txBody>
                  <a:tcPr/>
                </a:tc>
                <a:tc>
                  <a:txBody>
                    <a:bodyPr/>
                    <a:lstStyle/>
                    <a:p>
                      <a:pPr algn="just"/>
                      <a:r>
                        <a:rPr lang="pt-PT" sz="900" u="none" dirty="0">
                          <a:solidFill>
                            <a:schemeClr val="tx1"/>
                          </a:solidFill>
                          <a:latin typeface="Arial Narrow" pitchFamily="34" charset="0"/>
                        </a:rPr>
                        <a:t>Casa</a:t>
                      </a:r>
                      <a:r>
                        <a:rPr lang="pt-PT" sz="900" u="none" baseline="0" dirty="0">
                          <a:solidFill>
                            <a:schemeClr val="tx1"/>
                          </a:solidFill>
                          <a:latin typeface="Arial Narrow" pitchFamily="34" charset="0"/>
                        </a:rPr>
                        <a:t> com Karl </a:t>
                      </a:r>
                      <a:r>
                        <a:rPr lang="pt-PT" sz="900" u="none" baseline="0" dirty="0" err="1">
                          <a:solidFill>
                            <a:schemeClr val="tx1"/>
                          </a:solidFill>
                          <a:latin typeface="Arial Narrow" pitchFamily="34" charset="0"/>
                        </a:rPr>
                        <a:t>von</a:t>
                      </a:r>
                      <a:r>
                        <a:rPr lang="pt-PT" sz="900" u="none" baseline="0" dirty="0">
                          <a:solidFill>
                            <a:schemeClr val="tx1"/>
                          </a:solidFill>
                          <a:latin typeface="Arial Narrow" pitchFamily="34" charset="0"/>
                        </a:rPr>
                        <a:t> </a:t>
                      </a:r>
                      <a:r>
                        <a:rPr lang="pt-PT" sz="900" u="none" baseline="0" dirty="0" err="1">
                          <a:solidFill>
                            <a:schemeClr val="tx1"/>
                          </a:solidFill>
                          <a:latin typeface="Arial Narrow" pitchFamily="34" charset="0"/>
                        </a:rPr>
                        <a:t>Oeynhausen-Gravenburg</a:t>
                      </a:r>
                      <a:r>
                        <a:rPr lang="pt-PT" sz="900" u="none" baseline="0" dirty="0">
                          <a:solidFill>
                            <a:schemeClr val="tx1"/>
                          </a:solidFill>
                          <a:latin typeface="Arial Narrow" pitchFamily="34" charset="0"/>
                        </a:rPr>
                        <a:t>. Nasce, no Porto, a filha Leonor Benedita</a:t>
                      </a:r>
                      <a:endParaRPr lang="pt-PT" sz="900" u="none" dirty="0">
                        <a:solidFill>
                          <a:schemeClr val="tx1"/>
                        </a:solidFill>
                        <a:latin typeface="Arial Narrow" pitchFamily="34" charset="0"/>
                      </a:endParaRPr>
                    </a:p>
                  </a:txBody>
                  <a:tcPr/>
                </a:tc>
                <a:extLst>
                  <a:ext uri="{0D108BD9-81ED-4DB2-BD59-A6C34878D82A}">
                    <a16:rowId xmlns:a16="http://schemas.microsoft.com/office/drawing/2014/main" val="10003"/>
                  </a:ext>
                </a:extLst>
              </a:tr>
              <a:tr h="304748">
                <a:tc>
                  <a:txBody>
                    <a:bodyPr/>
                    <a:lstStyle/>
                    <a:p>
                      <a:pPr algn="ctr"/>
                      <a:r>
                        <a:rPr lang="pt-PT" sz="900" b="1" u="none" dirty="0">
                          <a:solidFill>
                            <a:schemeClr val="tx1"/>
                          </a:solidFill>
                          <a:latin typeface="Arial Narrow" pitchFamily="34" charset="0"/>
                        </a:rPr>
                        <a:t>1780</a:t>
                      </a:r>
                    </a:p>
                  </a:txBody>
                  <a:tcPr/>
                </a:tc>
                <a:tc>
                  <a:txBody>
                    <a:bodyPr/>
                    <a:lstStyle/>
                    <a:p>
                      <a:pPr algn="just"/>
                      <a:r>
                        <a:rPr lang="pt-PT" sz="900" u="none" dirty="0">
                          <a:solidFill>
                            <a:schemeClr val="tx1"/>
                          </a:solidFill>
                          <a:latin typeface="Arial Narrow" pitchFamily="34" charset="0"/>
                        </a:rPr>
                        <a:t>Parte para Viena.</a:t>
                      </a:r>
                      <a:r>
                        <a:rPr lang="pt-PT" sz="900" u="none" baseline="0" dirty="0">
                          <a:solidFill>
                            <a:schemeClr val="tx1"/>
                          </a:solidFill>
                          <a:latin typeface="Arial Narrow" pitchFamily="34" charset="0"/>
                        </a:rPr>
                        <a:t> No caminho, visita as cortes de Madrid e de Versalhes. </a:t>
                      </a:r>
                      <a:endParaRPr lang="pt-PT" sz="900" u="none" dirty="0">
                        <a:solidFill>
                          <a:schemeClr val="tx1"/>
                        </a:solidFill>
                        <a:latin typeface="Arial Narrow" pitchFamily="34" charset="0"/>
                      </a:endParaRPr>
                    </a:p>
                  </a:txBody>
                  <a:tcPr/>
                </a:tc>
                <a:extLst>
                  <a:ext uri="{0D108BD9-81ED-4DB2-BD59-A6C34878D82A}">
                    <a16:rowId xmlns:a16="http://schemas.microsoft.com/office/drawing/2014/main" val="10004"/>
                  </a:ext>
                </a:extLst>
              </a:tr>
              <a:tr h="416171">
                <a:tc>
                  <a:txBody>
                    <a:bodyPr/>
                    <a:lstStyle/>
                    <a:p>
                      <a:pPr algn="ctr"/>
                      <a:r>
                        <a:rPr lang="pt-PT" sz="900" b="1" u="none" dirty="0">
                          <a:solidFill>
                            <a:schemeClr val="tx1"/>
                          </a:solidFill>
                          <a:latin typeface="Arial Narrow" pitchFamily="34" charset="0"/>
                        </a:rPr>
                        <a:t>1781-1782</a:t>
                      </a:r>
                    </a:p>
                  </a:txBody>
                  <a:tcPr/>
                </a:tc>
                <a:tc>
                  <a:txBody>
                    <a:bodyPr/>
                    <a:lstStyle/>
                    <a:p>
                      <a:pPr algn="just"/>
                      <a:r>
                        <a:rPr lang="pt-PT" sz="900" u="none" dirty="0">
                          <a:solidFill>
                            <a:schemeClr val="tx1"/>
                          </a:solidFill>
                          <a:latin typeface="Arial Narrow" pitchFamily="34" charset="0"/>
                        </a:rPr>
                        <a:t>Nascem , em Viena, as filhas Maria Regina (1781), Maria Frederica (1782), Juliana Luísa Maria (1782).</a:t>
                      </a:r>
                    </a:p>
                  </a:txBody>
                  <a:tcPr/>
                </a:tc>
                <a:extLst>
                  <a:ext uri="{0D108BD9-81ED-4DB2-BD59-A6C34878D82A}">
                    <a16:rowId xmlns:a16="http://schemas.microsoft.com/office/drawing/2014/main" val="10005"/>
                  </a:ext>
                </a:extLst>
              </a:tr>
              <a:tr h="3759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900" b="1" u="none" dirty="0">
                          <a:solidFill>
                            <a:schemeClr val="tx1"/>
                          </a:solidFill>
                          <a:latin typeface="Arial Narrow" pitchFamily="34" charset="0"/>
                        </a:rPr>
                        <a:t>1784-1890</a:t>
                      </a:r>
                    </a:p>
                    <a:p>
                      <a:pPr algn="ctr"/>
                      <a:endParaRPr lang="pt-PT" sz="900" b="1" u="none" dirty="0">
                        <a:solidFill>
                          <a:schemeClr val="tx1"/>
                        </a:solidFill>
                        <a:latin typeface="Arial Narrow"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900" u="none" dirty="0">
                          <a:solidFill>
                            <a:schemeClr val="tx1"/>
                          </a:solidFill>
                          <a:latin typeface="Arial Narrow" pitchFamily="34" charset="0"/>
                        </a:rPr>
                        <a:t>Deixa</a:t>
                      </a:r>
                      <a:r>
                        <a:rPr lang="pt-PT" sz="900" u="none" baseline="0" dirty="0">
                          <a:solidFill>
                            <a:schemeClr val="tx1"/>
                          </a:solidFill>
                          <a:latin typeface="Arial Narrow" pitchFamily="34" charset="0"/>
                        </a:rPr>
                        <a:t> </a:t>
                      </a:r>
                      <a:r>
                        <a:rPr lang="pt-PT" sz="900" u="none" dirty="0">
                          <a:solidFill>
                            <a:schemeClr val="tx1"/>
                          </a:solidFill>
                          <a:latin typeface="Arial Narrow" pitchFamily="34" charset="0"/>
                        </a:rPr>
                        <a:t>Viena e,</a:t>
                      </a:r>
                      <a:r>
                        <a:rPr lang="pt-PT" sz="900" u="none" baseline="0" dirty="0">
                          <a:solidFill>
                            <a:schemeClr val="tx1"/>
                          </a:solidFill>
                          <a:latin typeface="Arial Narrow" pitchFamily="34" charset="0"/>
                        </a:rPr>
                        <a:t> no regresso, permanece</a:t>
                      </a:r>
                      <a:r>
                        <a:rPr lang="pt-PT" sz="900" u="none" dirty="0">
                          <a:solidFill>
                            <a:schemeClr val="tx1"/>
                          </a:solidFill>
                          <a:latin typeface="Arial Narrow" pitchFamily="34" charset="0"/>
                        </a:rPr>
                        <a:t> em Avinhão</a:t>
                      </a:r>
                      <a:r>
                        <a:rPr lang="pt-PT" sz="900" u="none" baseline="0" dirty="0">
                          <a:solidFill>
                            <a:schemeClr val="tx1"/>
                          </a:solidFill>
                          <a:latin typeface="Arial Narrow" pitchFamily="34" charset="0"/>
                        </a:rPr>
                        <a:t> e Marselha</a:t>
                      </a:r>
                      <a:r>
                        <a:rPr lang="pt-PT" sz="900" u="none" dirty="0">
                          <a:solidFill>
                            <a:schemeClr val="tx1"/>
                          </a:solidFill>
                          <a:latin typeface="Arial Narrow" pitchFamily="34" charset="0"/>
                        </a:rPr>
                        <a:t>. Nascem os filho Carlos Frederico  </a:t>
                      </a:r>
                      <a:r>
                        <a:rPr lang="pt-PT" sz="900" b="0" u="none" dirty="0">
                          <a:solidFill>
                            <a:schemeClr val="tx1"/>
                          </a:solidFill>
                          <a:latin typeface="Arial Narrow" pitchFamily="34" charset="0"/>
                        </a:rPr>
                        <a:t>(1785)</a:t>
                      </a:r>
                      <a:r>
                        <a:rPr lang="pt-PT" sz="900" b="0" u="none" baseline="0" dirty="0">
                          <a:solidFill>
                            <a:schemeClr val="tx1"/>
                          </a:solidFill>
                          <a:latin typeface="Arial Narrow" pitchFamily="34" charset="0"/>
                        </a:rPr>
                        <a:t> e </a:t>
                      </a:r>
                      <a:r>
                        <a:rPr lang="pt-PT" sz="900" b="0" u="none" dirty="0">
                          <a:solidFill>
                            <a:schemeClr val="tx1"/>
                          </a:solidFill>
                          <a:latin typeface="Arial Narrow" pitchFamily="34" charset="0"/>
                        </a:rPr>
                        <a:t>Henriqueta  </a:t>
                      </a:r>
                      <a:r>
                        <a:rPr lang="pt-PT" sz="900" u="none" dirty="0">
                          <a:solidFill>
                            <a:schemeClr val="tx1"/>
                          </a:solidFill>
                          <a:latin typeface="Arial Narrow" pitchFamily="34" charset="0"/>
                        </a:rPr>
                        <a:t>(</a:t>
                      </a:r>
                      <a:r>
                        <a:rPr lang="pt-PT" sz="900" b="0" u="none" dirty="0">
                          <a:solidFill>
                            <a:schemeClr val="tx1"/>
                          </a:solidFill>
                          <a:latin typeface="Arial Narrow" pitchFamily="34" charset="0"/>
                        </a:rPr>
                        <a:t>1789).</a:t>
                      </a:r>
                    </a:p>
                  </a:txBody>
                  <a:tcPr/>
                </a:tc>
                <a:extLst>
                  <a:ext uri="{0D108BD9-81ED-4DB2-BD59-A6C34878D82A}">
                    <a16:rowId xmlns:a16="http://schemas.microsoft.com/office/drawing/2014/main" val="10006"/>
                  </a:ext>
                </a:extLst>
              </a:tr>
              <a:tr h="2880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900" b="1" u="none" dirty="0">
                          <a:solidFill>
                            <a:schemeClr val="tx1"/>
                          </a:solidFill>
                          <a:latin typeface="Arial Narrow" pitchFamily="34" charset="0"/>
                        </a:rPr>
                        <a:t>1791</a:t>
                      </a:r>
                    </a:p>
                    <a:p>
                      <a:pPr algn="ctr"/>
                      <a:endParaRPr lang="pt-PT" sz="900" b="1" u="none" dirty="0">
                        <a:solidFill>
                          <a:schemeClr val="tx1"/>
                        </a:solidFill>
                        <a:latin typeface="Arial Narrow" pitchFamily="34" charset="0"/>
                      </a:endParaRPr>
                    </a:p>
                  </a:txBody>
                  <a:tcPr/>
                </a:tc>
                <a:tc>
                  <a:txBody>
                    <a:bodyPr/>
                    <a:lstStyle/>
                    <a:p>
                      <a:pPr algn="just"/>
                      <a:r>
                        <a:rPr lang="pt-PT" sz="900" u="none" dirty="0">
                          <a:solidFill>
                            <a:schemeClr val="tx1"/>
                          </a:solidFill>
                          <a:latin typeface="Arial Narrow" pitchFamily="34" charset="0"/>
                        </a:rPr>
                        <a:t>Nasce, em Lisboa, a filha Luísa. </a:t>
                      </a:r>
                    </a:p>
                  </a:txBody>
                  <a:tcPr/>
                </a:tc>
                <a:extLst>
                  <a:ext uri="{0D108BD9-81ED-4DB2-BD59-A6C34878D82A}">
                    <a16:rowId xmlns:a16="http://schemas.microsoft.com/office/drawing/2014/main" val="10007"/>
                  </a:ext>
                </a:extLst>
              </a:tr>
              <a:tr h="312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900" b="1" u="none" dirty="0">
                          <a:solidFill>
                            <a:schemeClr val="tx1"/>
                          </a:solidFill>
                          <a:latin typeface="Arial Narrow" pitchFamily="34" charset="0"/>
                        </a:rPr>
                        <a:t>1793</a:t>
                      </a:r>
                    </a:p>
                    <a:p>
                      <a:pPr algn="ctr"/>
                      <a:endParaRPr lang="pt-PT" sz="900" b="1" u="none" dirty="0">
                        <a:solidFill>
                          <a:schemeClr val="tx1"/>
                        </a:solidFill>
                        <a:latin typeface="Arial Narrow"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PT" sz="900" u="none" baseline="0" dirty="0">
                          <a:solidFill>
                            <a:schemeClr val="tx1"/>
                          </a:solidFill>
                          <a:latin typeface="Arial Narrow" pitchFamily="34" charset="0"/>
                        </a:rPr>
                        <a:t>Nasce, em Lisboa, o filho João Carlos Ulrico. O marido morre subitamente.</a:t>
                      </a:r>
                      <a:endParaRPr lang="pt-PT" sz="900" u="none" dirty="0">
                        <a:solidFill>
                          <a:schemeClr val="tx1"/>
                        </a:solidFill>
                        <a:latin typeface="Arial Narrow" pitchFamily="34" charset="0"/>
                      </a:endParaRPr>
                    </a:p>
                  </a:txBody>
                  <a:tcPr/>
                </a:tc>
                <a:extLst>
                  <a:ext uri="{0D108BD9-81ED-4DB2-BD59-A6C34878D82A}">
                    <a16:rowId xmlns:a16="http://schemas.microsoft.com/office/drawing/2014/main" val="10008"/>
                  </a:ext>
                </a:extLst>
              </a:tr>
              <a:tr h="409560">
                <a:tc>
                  <a:txBody>
                    <a:bodyPr/>
                    <a:lstStyle/>
                    <a:p>
                      <a:pPr algn="ctr"/>
                      <a:r>
                        <a:rPr lang="pt-PT" sz="900" b="1" u="none" dirty="0">
                          <a:solidFill>
                            <a:schemeClr val="tx1"/>
                          </a:solidFill>
                          <a:latin typeface="Arial Narrow" pitchFamily="34" charset="0"/>
                        </a:rPr>
                        <a:t>1802-1813</a:t>
                      </a:r>
                    </a:p>
                  </a:txBody>
                  <a:tcPr/>
                </a:tc>
                <a:tc>
                  <a:txBody>
                    <a:bodyPr/>
                    <a:lstStyle/>
                    <a:p>
                      <a:pPr algn="just"/>
                      <a:r>
                        <a:rPr lang="pt-PT" sz="900" u="none" dirty="0">
                          <a:solidFill>
                            <a:schemeClr val="tx1"/>
                          </a:solidFill>
                          <a:latin typeface="Arial Narrow" pitchFamily="34" charset="0"/>
                        </a:rPr>
                        <a:t>Funda, em Lisboa, a </a:t>
                      </a:r>
                      <a:r>
                        <a:rPr lang="pt-PT" sz="900" i="1" u="none" dirty="0">
                          <a:solidFill>
                            <a:schemeClr val="tx1"/>
                          </a:solidFill>
                          <a:latin typeface="Arial Narrow" pitchFamily="34" charset="0"/>
                        </a:rPr>
                        <a:t>Sociedade da Rosa </a:t>
                      </a:r>
                      <a:r>
                        <a:rPr lang="pt-PT" sz="900" i="0" u="none" dirty="0">
                          <a:solidFill>
                            <a:schemeClr val="tx1"/>
                          </a:solidFill>
                          <a:latin typeface="Arial Narrow" pitchFamily="34" charset="0"/>
                        </a:rPr>
                        <a:t>pelo</a:t>
                      </a:r>
                      <a:r>
                        <a:rPr lang="pt-PT" sz="900" i="0" u="none" baseline="0" dirty="0">
                          <a:solidFill>
                            <a:schemeClr val="tx1"/>
                          </a:solidFill>
                          <a:latin typeface="Arial Narrow" pitchFamily="34" charset="0"/>
                        </a:rPr>
                        <a:t> que é </a:t>
                      </a:r>
                      <a:r>
                        <a:rPr lang="pt-PT" sz="900" u="none" dirty="0">
                          <a:solidFill>
                            <a:schemeClr val="tx1"/>
                          </a:solidFill>
                          <a:latin typeface="Arial Narrow" pitchFamily="34" charset="0"/>
                        </a:rPr>
                        <a:t>perseguida por Pina Manique. Exila-se em Madrid e em Inglaterra.</a:t>
                      </a:r>
                    </a:p>
                  </a:txBody>
                  <a:tcPr/>
                </a:tc>
                <a:extLst>
                  <a:ext uri="{0D108BD9-81ED-4DB2-BD59-A6C34878D82A}">
                    <a16:rowId xmlns:a16="http://schemas.microsoft.com/office/drawing/2014/main" val="10009"/>
                  </a:ext>
                </a:extLst>
              </a:tr>
              <a:tr h="276722">
                <a:tc>
                  <a:txBody>
                    <a:bodyPr/>
                    <a:lstStyle/>
                    <a:p>
                      <a:pPr algn="ctr"/>
                      <a:r>
                        <a:rPr lang="pt-PT" sz="900" b="1" u="none" dirty="0">
                          <a:solidFill>
                            <a:schemeClr val="tx1"/>
                          </a:solidFill>
                          <a:latin typeface="Arial Narrow" pitchFamily="34" charset="0"/>
                        </a:rPr>
                        <a:t>1813</a:t>
                      </a:r>
                    </a:p>
                  </a:txBody>
                  <a:tcPr/>
                </a:tc>
                <a:tc>
                  <a:txBody>
                    <a:bodyPr/>
                    <a:lstStyle/>
                    <a:p>
                      <a:pPr algn="just"/>
                      <a:r>
                        <a:rPr lang="pt-PT" sz="900" u="none" dirty="0">
                          <a:solidFill>
                            <a:schemeClr val="tx1"/>
                          </a:solidFill>
                          <a:latin typeface="Arial Narrow" pitchFamily="34" charset="0"/>
                        </a:rPr>
                        <a:t>Regressa a Portugal</a:t>
                      </a:r>
                    </a:p>
                  </a:txBody>
                  <a:tcPr/>
                </a:tc>
                <a:extLst>
                  <a:ext uri="{0D108BD9-81ED-4DB2-BD59-A6C34878D82A}">
                    <a16:rowId xmlns:a16="http://schemas.microsoft.com/office/drawing/2014/main" val="10010"/>
                  </a:ext>
                </a:extLst>
              </a:tr>
              <a:tr h="392633">
                <a:tc>
                  <a:txBody>
                    <a:bodyPr/>
                    <a:lstStyle/>
                    <a:p>
                      <a:pPr algn="ctr"/>
                      <a:r>
                        <a:rPr lang="pt-PT" sz="900" b="1" u="none" dirty="0">
                          <a:solidFill>
                            <a:schemeClr val="tx1"/>
                          </a:solidFill>
                          <a:latin typeface="Arial Narrow" pitchFamily="34" charset="0"/>
                        </a:rPr>
                        <a:t>1815</a:t>
                      </a:r>
                    </a:p>
                  </a:txBody>
                  <a:tcPr/>
                </a:tc>
                <a:tc>
                  <a:txBody>
                    <a:bodyPr/>
                    <a:lstStyle/>
                    <a:p>
                      <a:pPr algn="just"/>
                      <a:r>
                        <a:rPr lang="pt-PT" sz="900" u="none" dirty="0">
                          <a:solidFill>
                            <a:schemeClr val="tx1"/>
                          </a:solidFill>
                          <a:latin typeface="Arial Narrow" pitchFamily="34" charset="0"/>
                        </a:rPr>
                        <a:t>Inicia a</a:t>
                      </a:r>
                      <a:r>
                        <a:rPr lang="pt-PT" sz="900" u="none" baseline="0" dirty="0">
                          <a:solidFill>
                            <a:schemeClr val="tx1"/>
                          </a:solidFill>
                          <a:latin typeface="Arial Narrow" pitchFamily="34" charset="0"/>
                        </a:rPr>
                        <a:t> reabilitação da memória do irmão e a luta pela recuperação dos títulos nobiliárquicos.</a:t>
                      </a:r>
                      <a:endParaRPr lang="pt-PT" sz="900" u="none" dirty="0">
                        <a:solidFill>
                          <a:schemeClr val="tx1"/>
                        </a:solidFill>
                        <a:latin typeface="Arial Narrow" pitchFamily="34" charset="0"/>
                      </a:endParaRPr>
                    </a:p>
                  </a:txBody>
                  <a:tcPr/>
                </a:tc>
                <a:extLst>
                  <a:ext uri="{0D108BD9-81ED-4DB2-BD59-A6C34878D82A}">
                    <a16:rowId xmlns:a16="http://schemas.microsoft.com/office/drawing/2014/main" val="10011"/>
                  </a:ext>
                </a:extLst>
              </a:tr>
              <a:tr h="410765">
                <a:tc>
                  <a:txBody>
                    <a:bodyPr/>
                    <a:lstStyle/>
                    <a:p>
                      <a:pPr algn="ctr"/>
                      <a:r>
                        <a:rPr lang="pt-PT" sz="900" b="1" u="none" dirty="0">
                          <a:solidFill>
                            <a:schemeClr val="tx1"/>
                          </a:solidFill>
                          <a:latin typeface="Arial Narrow" pitchFamily="34" charset="0"/>
                        </a:rPr>
                        <a:t>1823</a:t>
                      </a:r>
                    </a:p>
                  </a:txBody>
                  <a:tcPr/>
                </a:tc>
                <a:tc>
                  <a:txBody>
                    <a:bodyPr/>
                    <a:lstStyle/>
                    <a:p>
                      <a:pPr algn="just"/>
                      <a:r>
                        <a:rPr lang="pt-PT" sz="900" u="none" dirty="0">
                          <a:solidFill>
                            <a:schemeClr val="tx1"/>
                          </a:solidFill>
                          <a:latin typeface="Arial Narrow" pitchFamily="34" charset="0"/>
                        </a:rPr>
                        <a:t>Recebe,</a:t>
                      </a:r>
                      <a:r>
                        <a:rPr lang="pt-PT" sz="900" u="none" baseline="0" dirty="0">
                          <a:solidFill>
                            <a:schemeClr val="tx1"/>
                          </a:solidFill>
                          <a:latin typeface="Arial Narrow" pitchFamily="34" charset="0"/>
                        </a:rPr>
                        <a:t> como herdeira de seu irmão, os títulos de </a:t>
                      </a:r>
                      <a:r>
                        <a:rPr lang="pt-PT" sz="900" u="none" dirty="0">
                          <a:solidFill>
                            <a:schemeClr val="tx1"/>
                          </a:solidFill>
                          <a:latin typeface="Arial Narrow" pitchFamily="34" charset="0"/>
                        </a:rPr>
                        <a:t>4.ª marquesa de Alorna e 6.ª condessa de Assumar</a:t>
                      </a:r>
                    </a:p>
                  </a:txBody>
                  <a:tcPr/>
                </a:tc>
                <a:extLst>
                  <a:ext uri="{0D108BD9-81ED-4DB2-BD59-A6C34878D82A}">
                    <a16:rowId xmlns:a16="http://schemas.microsoft.com/office/drawing/2014/main" val="10012"/>
                  </a:ext>
                </a:extLst>
              </a:tr>
              <a:tr h="360040">
                <a:tc>
                  <a:txBody>
                    <a:bodyPr/>
                    <a:lstStyle/>
                    <a:p>
                      <a:pPr algn="ctr"/>
                      <a:r>
                        <a:rPr lang="pt-PT" sz="900" b="1" u="none" dirty="0">
                          <a:solidFill>
                            <a:schemeClr val="tx1"/>
                          </a:solidFill>
                          <a:latin typeface="Arial Narrow" pitchFamily="34" charset="0"/>
                        </a:rPr>
                        <a:t>1826-1835</a:t>
                      </a:r>
                    </a:p>
                  </a:txBody>
                  <a:tcPr/>
                </a:tc>
                <a:tc>
                  <a:txBody>
                    <a:bodyPr/>
                    <a:lstStyle/>
                    <a:p>
                      <a:pPr algn="just"/>
                      <a:r>
                        <a:rPr lang="pt-PT" sz="900" u="none" dirty="0">
                          <a:solidFill>
                            <a:schemeClr val="tx1"/>
                          </a:solidFill>
                          <a:latin typeface="Arial Narrow" pitchFamily="34" charset="0"/>
                        </a:rPr>
                        <a:t>Participa na vida da aristocracia portuguesa,</a:t>
                      </a:r>
                      <a:r>
                        <a:rPr lang="pt-PT" sz="900" u="none" baseline="0" dirty="0">
                          <a:solidFill>
                            <a:schemeClr val="tx1"/>
                          </a:solidFill>
                          <a:latin typeface="Arial Narrow" pitchFamily="34" charset="0"/>
                        </a:rPr>
                        <a:t> merecendo a distinção e o respeito dos reis de Portugal</a:t>
                      </a:r>
                      <a:endParaRPr lang="pt-PT" sz="900" u="none" dirty="0">
                        <a:solidFill>
                          <a:schemeClr val="tx1"/>
                        </a:solidFill>
                        <a:latin typeface="Arial Narrow" pitchFamily="34" charset="0"/>
                      </a:endParaRPr>
                    </a:p>
                  </a:txBody>
                  <a:tcPr/>
                </a:tc>
                <a:extLst>
                  <a:ext uri="{0D108BD9-81ED-4DB2-BD59-A6C34878D82A}">
                    <a16:rowId xmlns:a16="http://schemas.microsoft.com/office/drawing/2014/main" val="10013"/>
                  </a:ext>
                </a:extLst>
              </a:tr>
              <a:tr h="276722">
                <a:tc>
                  <a:txBody>
                    <a:bodyPr/>
                    <a:lstStyle/>
                    <a:p>
                      <a:pPr algn="ctr"/>
                      <a:r>
                        <a:rPr lang="pt-PT" sz="900" b="1" u="none" dirty="0">
                          <a:solidFill>
                            <a:schemeClr val="tx1"/>
                          </a:solidFill>
                          <a:latin typeface="Arial Narrow" pitchFamily="34" charset="0"/>
                        </a:rPr>
                        <a:t>1839</a:t>
                      </a:r>
                    </a:p>
                  </a:txBody>
                  <a:tcPr/>
                </a:tc>
                <a:tc>
                  <a:txBody>
                    <a:bodyPr/>
                    <a:lstStyle/>
                    <a:p>
                      <a:pPr algn="just"/>
                      <a:r>
                        <a:rPr lang="pt-PT" sz="900" u="none" dirty="0">
                          <a:solidFill>
                            <a:schemeClr val="tx1"/>
                          </a:solidFill>
                          <a:latin typeface="Arial Narrow" pitchFamily="34" charset="0"/>
                        </a:rPr>
                        <a:t>Falece a 11 de outubro, em Lisboa.</a:t>
                      </a:r>
                    </a:p>
                  </a:txBody>
                  <a:tcPr/>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338"/>
                    </p:tgtEl>
                  </p:cond>
                </p:stCondLst>
                <p:endSync evt="end" delay="0">
                  <p:rtn val="all"/>
                </p:endSync>
                <p:childTnLst>
                  <p:par>
                    <p:cTn id="23" fill="hold">
                      <p:stCondLst>
                        <p:cond delay="0"/>
                      </p:stCondLst>
                      <p:childTnLst>
                        <p:par>
                          <p:cTn id="24" fill="hold">
                            <p:stCondLst>
                              <p:cond delay="0"/>
                            </p:stCondLst>
                            <p:childTnLst>
                              <p:par>
                                <p:cTn id="25" presetID="6" presetClass="emph" presetSubtype="0" fill="hold" nodeType="clickEffect">
                                  <p:stCondLst>
                                    <p:cond delay="0"/>
                                  </p:stCondLst>
                                  <p:childTnLst>
                                    <p:animScale>
                                      <p:cBhvr>
                                        <p:cTn id="26" dur="500" fill="hold"/>
                                        <p:tgtEl>
                                          <p:spTgt spid="14338"/>
                                        </p:tgtEl>
                                      </p:cBhvr>
                                      <p:by x="140000" y="140000"/>
                                    </p:animScale>
                                  </p:childTnLst>
                                </p:cTn>
                              </p:par>
                            </p:childTnLst>
                          </p:cTn>
                        </p:par>
                      </p:childTnLst>
                    </p:cTn>
                  </p:par>
                </p:childTnLst>
              </p:cTn>
              <p:nextCondLst>
                <p:cond evt="onClick" delay="0">
                  <p:tgtEl>
                    <p:spTgt spid="14338"/>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eiro:D. José I de Portugal.jpg"/>
          <p:cNvPicPr>
            <a:picLocks noChangeAspect="1" noChangeArrowheads="1"/>
          </p:cNvPicPr>
          <p:nvPr/>
        </p:nvPicPr>
        <p:blipFill>
          <a:blip r:embed="rId3" cstate="print">
            <a:lum contrast="10000"/>
          </a:blip>
          <a:srcRect/>
          <a:stretch>
            <a:fillRect/>
          </a:stretch>
        </p:blipFill>
        <p:spPr bwMode="auto">
          <a:xfrm>
            <a:off x="4860032" y="980727"/>
            <a:ext cx="3024336" cy="5055213"/>
          </a:xfrm>
          <a:prstGeom prst="rect">
            <a:avLst/>
          </a:prstGeom>
          <a:ln>
            <a:noFill/>
          </a:ln>
          <a:effectLst>
            <a:outerShdw blurRad="190500" dist="1397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ângulo 4"/>
          <p:cNvSpPr/>
          <p:nvPr/>
        </p:nvSpPr>
        <p:spPr>
          <a:xfrm>
            <a:off x="4788024" y="6087128"/>
            <a:ext cx="3280792" cy="246221"/>
          </a:xfrm>
          <a:prstGeom prst="rect">
            <a:avLst/>
          </a:prstGeom>
        </p:spPr>
        <p:txBody>
          <a:bodyPr wrap="square">
            <a:spAutoFit/>
          </a:bodyPr>
          <a:lstStyle/>
          <a:p>
            <a:r>
              <a:rPr lang="pt-PT" sz="1000" b="1" dirty="0">
                <a:solidFill>
                  <a:srgbClr val="663300"/>
                </a:solidFill>
              </a:rPr>
              <a:t>D. José I</a:t>
            </a:r>
            <a:r>
              <a:rPr lang="pt-PT" sz="1000" dirty="0">
                <a:solidFill>
                  <a:srgbClr val="663300"/>
                </a:solidFill>
              </a:rPr>
              <a:t>, retratado por Miguel António Amaral c. 1773.</a:t>
            </a:r>
          </a:p>
        </p:txBody>
      </p:sp>
      <p:sp>
        <p:nvSpPr>
          <p:cNvPr id="6" name="Rectângulo 5"/>
          <p:cNvSpPr/>
          <p:nvPr/>
        </p:nvSpPr>
        <p:spPr>
          <a:xfrm>
            <a:off x="497280" y="3277500"/>
            <a:ext cx="3816423" cy="461665"/>
          </a:xfrm>
          <a:prstGeom prst="rect">
            <a:avLst/>
          </a:prstGeom>
          <a:solidFill>
            <a:srgbClr val="00B0F0"/>
          </a:solidFill>
        </p:spPr>
        <p:txBody>
          <a:bodyPr wrap="square">
            <a:spAutoFit/>
          </a:bodyPr>
          <a:lstStyle/>
          <a:p>
            <a:r>
              <a:rPr lang="pt-PT" sz="1200" b="1" dirty="0">
                <a:solidFill>
                  <a:schemeClr val="bg1"/>
                </a:solidFill>
                <a:latin typeface="Arial" panose="020B0604020202020204" pitchFamily="34" charset="0"/>
                <a:cs typeface="Arial" panose="020B0604020202020204" pitchFamily="34" charset="0"/>
              </a:rPr>
              <a:t>D. Leonor, futura marquesa de Alorna, nasceu no ano em que o rei D. José I subiu ao trono, 1750</a:t>
            </a:r>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984305"/>
            <a:ext cx="8640960" cy="428471"/>
          </a:xfrm>
          <a:solidFill>
            <a:srgbClr val="00B0F0"/>
          </a:solidFill>
        </p:spPr>
        <p:txBody>
          <a:bodyPr>
            <a:noAutofit/>
          </a:bodyPr>
          <a:lstStyle/>
          <a:p>
            <a:pPr algn="just"/>
            <a:r>
              <a:rPr lang="pt-PT" sz="1200" b="1" dirty="0">
                <a:solidFill>
                  <a:schemeClr val="bg1"/>
                </a:solidFill>
                <a:latin typeface="Arial" panose="020B0604020202020204" pitchFamily="34" charset="0"/>
                <a:cs typeface="Arial" panose="020B0604020202020204" pitchFamily="34" charset="0"/>
              </a:rPr>
              <a:t>O terramoto de 1755 reforçou a poder do Marquês de Pombal, ministro do rei D. José, o que levou ao desagrado da nobreza, ao atentado ao rei D. José I e à execução dos marqueses  de Távora, avós maternos de  Leonor.</a:t>
            </a:r>
          </a:p>
        </p:txBody>
      </p:sp>
      <p:pic>
        <p:nvPicPr>
          <p:cNvPr id="1026" name="Picture 2" descr="Ficheiro:Louis-Michel van Loo 003.jpg"/>
          <p:cNvPicPr>
            <a:picLocks noChangeAspect="1" noChangeArrowheads="1"/>
          </p:cNvPicPr>
          <p:nvPr/>
        </p:nvPicPr>
        <p:blipFill>
          <a:blip r:embed="rId3" cstate="print">
            <a:lum bright="-3000" contrast="10000"/>
          </a:blip>
          <a:srcRect/>
          <a:stretch>
            <a:fillRect/>
          </a:stretch>
        </p:blipFill>
        <p:spPr bwMode="auto">
          <a:xfrm>
            <a:off x="1475656" y="1844824"/>
            <a:ext cx="6048672" cy="4621371"/>
          </a:xfrm>
          <a:prstGeom prst="rect">
            <a:avLst/>
          </a:prstGeom>
          <a:ln>
            <a:noFill/>
          </a:ln>
          <a:effectLst>
            <a:outerShdw blurRad="190500" dist="635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ângulo 4"/>
          <p:cNvSpPr/>
          <p:nvPr/>
        </p:nvSpPr>
        <p:spPr>
          <a:xfrm>
            <a:off x="1462728" y="6491570"/>
            <a:ext cx="6205616" cy="246221"/>
          </a:xfrm>
          <a:prstGeom prst="rect">
            <a:avLst/>
          </a:prstGeom>
        </p:spPr>
        <p:txBody>
          <a:bodyPr wrap="square">
            <a:spAutoFit/>
          </a:bodyPr>
          <a:lstStyle/>
          <a:p>
            <a:pPr algn="just"/>
            <a:r>
              <a:rPr lang="pt-PT" sz="1000" b="1" i="1" dirty="0">
                <a:solidFill>
                  <a:srgbClr val="663300"/>
                </a:solidFill>
                <a:latin typeface="Calibri" panose="020F0502020204030204" pitchFamily="34" charset="0"/>
              </a:rPr>
              <a:t>O Marquês e a cidade de Lisboa</a:t>
            </a:r>
            <a:r>
              <a:rPr lang="pt-PT" sz="1000" dirty="0">
                <a:solidFill>
                  <a:srgbClr val="663300"/>
                </a:solidFill>
                <a:latin typeface="Calibri" panose="020F0502020204030204" pitchFamily="34" charset="0"/>
              </a:rPr>
              <a:t>, pintura de Louis-Michel van </a:t>
            </a:r>
            <a:r>
              <a:rPr lang="pt-PT" sz="1000" dirty="0" err="1">
                <a:solidFill>
                  <a:srgbClr val="663300"/>
                </a:solidFill>
                <a:latin typeface="Calibri" panose="020F0502020204030204" pitchFamily="34" charset="0"/>
              </a:rPr>
              <a:t>Loo</a:t>
            </a:r>
            <a:r>
              <a:rPr lang="pt-PT" sz="1000" dirty="0">
                <a:solidFill>
                  <a:srgbClr val="663300"/>
                </a:solidFill>
                <a:latin typeface="Calibri" panose="020F0502020204030204" pitchFamily="34" charset="0"/>
              </a:rPr>
              <a:t> e Claude-Joseph </a:t>
            </a:r>
            <a:r>
              <a:rPr lang="pt-PT" sz="1000" dirty="0" err="1">
                <a:solidFill>
                  <a:srgbClr val="663300"/>
                </a:solidFill>
                <a:latin typeface="Calibri" panose="020F0502020204030204" pitchFamily="34" charset="0"/>
              </a:rPr>
              <a:t>Vernet</a:t>
            </a:r>
            <a:r>
              <a:rPr lang="pt-PT" sz="1000" dirty="0">
                <a:solidFill>
                  <a:srgbClr val="663300"/>
                </a:solidFill>
                <a:latin typeface="Calibri" panose="020F0502020204030204" pitchFamily="34" charset="0"/>
              </a:rPr>
              <a:t> , Museu da Cidade, Lisboa</a:t>
            </a:r>
          </a:p>
        </p:txBody>
      </p:sp>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915816" y="1792122"/>
            <a:ext cx="3687333" cy="4778605"/>
            <a:chOff x="0" y="1780330"/>
            <a:chExt cx="3687333" cy="4778605"/>
          </a:xfrm>
        </p:grpSpPr>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780330"/>
              <a:ext cx="3687333" cy="4328246"/>
            </a:xfrm>
            <a:prstGeom prst="rect">
              <a:avLst/>
            </a:prstGeom>
            <a:noFill/>
            <a:ln>
              <a:solidFill>
                <a:srgbClr val="993300"/>
              </a:solidFill>
            </a:ln>
            <a:effectLst>
              <a:outerShdw blurRad="149987" dist="635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ctângulo 6"/>
            <p:cNvSpPr/>
            <p:nvPr/>
          </p:nvSpPr>
          <p:spPr>
            <a:xfrm>
              <a:off x="0" y="6158825"/>
              <a:ext cx="3687333" cy="400110"/>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000" b="1" dirty="0">
                  <a:solidFill>
                    <a:srgbClr val="663300"/>
                  </a:solidFill>
                  <a:latin typeface="Calibri" panose="020F0502020204030204" pitchFamily="34" charset="0"/>
                </a:rPr>
                <a:t>D. Francisco de Távora, </a:t>
              </a:r>
              <a:r>
                <a:rPr lang="pt-PT" sz="1000" dirty="0">
                  <a:solidFill>
                    <a:srgbClr val="663300"/>
                  </a:solidFill>
                  <a:latin typeface="Calibri" panose="020F0502020204030204" pitchFamily="34" charset="0"/>
                </a:rPr>
                <a:t>avô da Marquesa de Alorna, a receber o esmagamento final</a:t>
              </a:r>
            </a:p>
          </p:txBody>
        </p:sp>
      </p:grpSp>
      <p:grpSp>
        <p:nvGrpSpPr>
          <p:cNvPr id="3" name="Grupo 2"/>
          <p:cNvGrpSpPr/>
          <p:nvPr/>
        </p:nvGrpSpPr>
        <p:grpSpPr>
          <a:xfrm>
            <a:off x="2915816" y="1772816"/>
            <a:ext cx="3566902" cy="4950135"/>
            <a:chOff x="9142001" y="1780330"/>
            <a:chExt cx="3566902" cy="4950135"/>
          </a:xfrm>
        </p:grpSpPr>
        <p:pic>
          <p:nvPicPr>
            <p:cNvPr id="1945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44"/>
            <a:stretch/>
          </p:blipFill>
          <p:spPr bwMode="auto">
            <a:xfrm>
              <a:off x="9252520" y="1780330"/>
              <a:ext cx="3456383" cy="4328245"/>
            </a:xfrm>
            <a:prstGeom prst="rect">
              <a:avLst/>
            </a:prstGeom>
            <a:noFill/>
            <a:ln>
              <a:solidFill>
                <a:srgbClr val="993300"/>
              </a:solidFill>
            </a:ln>
            <a:effectLst>
              <a:outerShdw blurRad="149987" dist="635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ctângulo 7"/>
            <p:cNvSpPr/>
            <p:nvPr/>
          </p:nvSpPr>
          <p:spPr>
            <a:xfrm>
              <a:off x="9142001" y="6176467"/>
              <a:ext cx="3494894" cy="553998"/>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000" b="1" dirty="0">
                  <a:solidFill>
                    <a:srgbClr val="663300"/>
                  </a:solidFill>
                  <a:latin typeface="Calibri" panose="020F0502020204030204" pitchFamily="34" charset="0"/>
                </a:rPr>
                <a:t>D. Leonor Tomásia de Lorena e Távora, </a:t>
              </a:r>
              <a:r>
                <a:rPr lang="pt-PT" sz="1000" dirty="0">
                  <a:solidFill>
                    <a:srgbClr val="663300"/>
                  </a:solidFill>
                  <a:latin typeface="Calibri" panose="020F0502020204030204" pitchFamily="34" charset="0"/>
                </a:rPr>
                <a:t>avó da Marquesa de Alorna, a ser degolada. A sua morte ocorreu no mesmo dia da execução do seu marido e dos seus  filhos.</a:t>
              </a:r>
            </a:p>
          </p:txBody>
        </p:sp>
      </p:grpSp>
      <p:sp>
        <p:nvSpPr>
          <p:cNvPr id="9" name="CaixaDeTexto 8"/>
          <p:cNvSpPr txBox="1"/>
          <p:nvPr/>
        </p:nvSpPr>
        <p:spPr>
          <a:xfrm flipH="1">
            <a:off x="395536" y="951111"/>
            <a:ext cx="8424936" cy="461665"/>
          </a:xfrm>
          <a:prstGeom prst="rect">
            <a:avLst/>
          </a:prstGeom>
          <a:solidFill>
            <a:srgbClr val="00B0F0"/>
          </a:solidFill>
        </p:spPr>
        <p:txBody>
          <a:bodyPr wrap="square" rtlCol="0">
            <a:spAutoFit/>
          </a:bodyPr>
          <a:lstStyle/>
          <a:p>
            <a:pPr algn="just"/>
            <a:r>
              <a:rPr lang="pt-PT" sz="1200" b="1" dirty="0">
                <a:solidFill>
                  <a:schemeClr val="bg1"/>
                </a:solidFill>
                <a:latin typeface="Arial" panose="020B0604020202020204" pitchFamily="34" charset="0"/>
                <a:cs typeface="Arial" panose="020B0604020202020204" pitchFamily="34" charset="0"/>
              </a:rPr>
              <a:t>Suplício dos avós da marquesa de Alorna.  Muito pouco claro, o processo que os condenou como regicidas foi reaberto no reinado de D. Maria I, declarando a inocência dos elementos da família Távora. </a:t>
            </a:r>
          </a:p>
        </p:txBody>
      </p:sp>
      <p:pic>
        <p:nvPicPr>
          <p:cNvPr id="10"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1221937"/>
            <a:ext cx="5040560" cy="3814877"/>
          </a:xfrm>
          <a:prstGeom prst="rect">
            <a:avLst/>
          </a:prstGeom>
          <a:noFill/>
          <a:ln>
            <a:noFill/>
          </a:ln>
          <a:effectLst>
            <a:outerShdw blurRad="190500" dist="381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ângulo 3"/>
          <p:cNvSpPr/>
          <p:nvPr/>
        </p:nvSpPr>
        <p:spPr>
          <a:xfrm>
            <a:off x="510256" y="5612925"/>
            <a:ext cx="8094191" cy="646331"/>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lvl="0" algn="just" fontAlgn="base"/>
            <a:r>
              <a:rPr lang="pt-PT" sz="1200" b="1" dirty="0">
                <a:solidFill>
                  <a:schemeClr val="bg1"/>
                </a:solidFill>
                <a:latin typeface="Arial" panose="020B0604020202020204" pitchFamily="34" charset="0"/>
                <a:cs typeface="Arial" panose="020B0604020202020204" pitchFamily="34" charset="0"/>
              </a:rPr>
              <a:t>Neste convento,  a mando do Marquês de Pombal, esteve presa D. Leonor, entre 1758 e 1777, juntamente com sua mãe, D. Leonor de Lorena e Távora, e sua irmã, D. Maria Rita de Almeida e Lorena. Hoje é Arquivo do Ministério do Exército.</a:t>
            </a:r>
          </a:p>
        </p:txBody>
      </p:sp>
      <p:sp>
        <p:nvSpPr>
          <p:cNvPr id="5" name="Rectângulo 4"/>
          <p:cNvSpPr/>
          <p:nvPr/>
        </p:nvSpPr>
        <p:spPr>
          <a:xfrm rot="10800000" flipV="1">
            <a:off x="510257" y="5105152"/>
            <a:ext cx="4536504" cy="246221"/>
          </a:xfrm>
          <a:prstGeom prst="rect">
            <a:avLst/>
          </a:prstGeom>
        </p:spPr>
        <p:txBody>
          <a:bodyPr wrap="square">
            <a:spAutoFit/>
          </a:bodyPr>
          <a:lstStyle/>
          <a:p>
            <a:r>
              <a:rPr lang="pt-PT" sz="1000" b="1" dirty="0">
                <a:solidFill>
                  <a:srgbClr val="663300"/>
                </a:solidFill>
                <a:latin typeface="Arial" panose="020B0604020202020204" pitchFamily="34" charset="0"/>
                <a:cs typeface="Arial" panose="020B0604020202020204" pitchFamily="34" charset="0"/>
              </a:rPr>
              <a:t>Portal  do antigo convento de São Félix e Santo Adrião de Chelas</a:t>
            </a:r>
            <a:r>
              <a:rPr lang="pt-PT" sz="1000" dirty="0">
                <a:solidFill>
                  <a:srgbClr val="663300"/>
                </a:solidFill>
                <a:latin typeface="Arial" panose="020B0604020202020204" pitchFamily="34" charset="0"/>
                <a:cs typeface="Arial" panose="020B0604020202020204" pitchFamily="34" charset="0"/>
              </a:rPr>
              <a:t>. </a:t>
            </a:r>
          </a:p>
        </p:txBody>
      </p:sp>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3" name="TextBox 2"/>
          <p:cNvSpPr txBox="1"/>
          <p:nvPr/>
        </p:nvSpPr>
        <p:spPr>
          <a:xfrm>
            <a:off x="5940152" y="2470778"/>
            <a:ext cx="2592288" cy="892552"/>
          </a:xfrm>
          <a:prstGeom prst="rect">
            <a:avLst/>
          </a:prstGeom>
          <a:solidFill>
            <a:srgbClr val="FFC000"/>
          </a:solidFill>
        </p:spPr>
        <p:txBody>
          <a:bodyPr wrap="square" rtlCol="0">
            <a:spAutoFit/>
          </a:bodyPr>
          <a:lstStyle/>
          <a:p>
            <a:r>
              <a:rPr lang="pt-PT" sz="1200" b="1" i="1" dirty="0">
                <a:latin typeface="Arial" panose="020B0604020202020204" pitchFamily="34" charset="0"/>
                <a:cs typeface="Arial" panose="020B0604020202020204" pitchFamily="34" charset="0"/>
              </a:rPr>
              <a:t>Lisboa é um teatro de horror para uma neta dos Távora.</a:t>
            </a:r>
          </a:p>
          <a:p>
            <a:endParaRPr lang="pt-PT" dirty="0"/>
          </a:p>
          <a:p>
            <a:pPr algn="r"/>
            <a:r>
              <a:rPr lang="pt-PT" sz="1000" dirty="0">
                <a:latin typeface="Arial" panose="020B0604020202020204" pitchFamily="34" charset="0"/>
                <a:cs typeface="Arial" panose="020B0604020202020204" pitchFamily="34" charset="0"/>
              </a:rPr>
              <a:t>Carta a Teresa de Mello Breyner, 1773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395536" y="5284365"/>
            <a:ext cx="8352928" cy="1384995"/>
          </a:xfrm>
          <a:prstGeom prst="rect">
            <a:avLst/>
          </a:prstGeom>
          <a:solidFill>
            <a:srgbClr val="00A4DE"/>
          </a:solidFill>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200" b="1" dirty="0">
                <a:solidFill>
                  <a:schemeClr val="bg1"/>
                </a:solidFill>
                <a:latin typeface="Arial" panose="020B0604020202020204" pitchFamily="34" charset="0"/>
                <a:cs typeface="Arial" panose="020B0604020202020204" pitchFamily="34" charset="0"/>
              </a:rPr>
              <a:t>Durante a sua longa permanência em Chelas, D. Leonor estudou, além do português, francês, latim, ciências naturais, filosofia, inglês, alemão, italiano, árabe, música, pintura e canto. Leu as obras de Rousseau, Voltaire, Montesquieu, Pierre </a:t>
            </a:r>
            <a:r>
              <a:rPr lang="pt-PT" sz="1200" b="1" dirty="0" err="1">
                <a:solidFill>
                  <a:schemeClr val="bg1"/>
                </a:solidFill>
                <a:latin typeface="Arial" panose="020B0604020202020204" pitchFamily="34" charset="0"/>
                <a:cs typeface="Arial" panose="020B0604020202020204" pitchFamily="34" charset="0"/>
              </a:rPr>
              <a:t>Bayle</a:t>
            </a:r>
            <a:r>
              <a:rPr lang="pt-PT" sz="1200" b="1" dirty="0">
                <a:solidFill>
                  <a:schemeClr val="bg1"/>
                </a:solidFill>
                <a:latin typeface="Arial" panose="020B0604020202020204" pitchFamily="34" charset="0"/>
                <a:cs typeface="Arial" panose="020B0604020202020204" pitchFamily="34" charset="0"/>
              </a:rPr>
              <a:t> e mesmo a </a:t>
            </a:r>
            <a:r>
              <a:rPr lang="pt-PT" sz="1200" b="1" i="1" dirty="0">
                <a:solidFill>
                  <a:schemeClr val="bg1"/>
                </a:solidFill>
                <a:latin typeface="Arial" panose="020B0604020202020204" pitchFamily="34" charset="0"/>
                <a:cs typeface="Arial" panose="020B0604020202020204" pitchFamily="34" charset="0"/>
              </a:rPr>
              <a:t>Enciclopédia</a:t>
            </a:r>
            <a:r>
              <a:rPr lang="pt-PT" sz="1200" b="1" dirty="0">
                <a:solidFill>
                  <a:schemeClr val="bg1"/>
                </a:solidFill>
                <a:latin typeface="Arial" panose="020B0604020202020204" pitchFamily="34" charset="0"/>
                <a:cs typeface="Arial" panose="020B0604020202020204" pitchFamily="34" charset="0"/>
              </a:rPr>
              <a:t> coordenada por Diderot e D’</a:t>
            </a:r>
            <a:r>
              <a:rPr lang="pt-PT" sz="1200" b="1" dirty="0" err="1">
                <a:solidFill>
                  <a:schemeClr val="bg1"/>
                </a:solidFill>
                <a:latin typeface="Arial" panose="020B0604020202020204" pitchFamily="34" charset="0"/>
                <a:cs typeface="Arial" panose="020B0604020202020204" pitchFamily="34" charset="0"/>
              </a:rPr>
              <a:t>Alembert</a:t>
            </a:r>
            <a:r>
              <a:rPr lang="pt-PT" sz="1200" b="1" dirty="0">
                <a:solidFill>
                  <a:schemeClr val="bg1"/>
                </a:solidFill>
                <a:latin typeface="Arial" panose="020B0604020202020204" pitchFamily="34" charset="0"/>
                <a:cs typeface="Arial" panose="020B0604020202020204" pitchFamily="34" charset="0"/>
              </a:rPr>
              <a:t>. Dedicou-se à composição de poesias que alcançaram grande fama e que figuraram nas suas obras completas com o título de </a:t>
            </a:r>
            <a:r>
              <a:rPr lang="pt-PT" sz="1200" b="1" i="1" dirty="0">
                <a:solidFill>
                  <a:schemeClr val="bg1"/>
                </a:solidFill>
                <a:latin typeface="Arial" panose="020B0604020202020204" pitchFamily="34" charset="0"/>
                <a:cs typeface="Arial" panose="020B0604020202020204" pitchFamily="34" charset="0"/>
              </a:rPr>
              <a:t>Poesias de Chelas</a:t>
            </a:r>
            <a:r>
              <a:rPr lang="pt-PT" sz="1200" b="1" dirty="0">
                <a:solidFill>
                  <a:schemeClr val="bg1"/>
                </a:solidFill>
                <a:latin typeface="Arial" panose="020B0604020202020204" pitchFamily="34" charset="0"/>
                <a:cs typeface="Arial" panose="020B0604020202020204" pitchFamily="34" charset="0"/>
              </a:rPr>
              <a:t>.</a:t>
            </a:r>
          </a:p>
          <a:p>
            <a:pPr algn="just"/>
            <a:r>
              <a:rPr lang="pt-PT" sz="1200" b="1" dirty="0">
                <a:solidFill>
                  <a:schemeClr val="bg1"/>
                </a:solidFill>
                <a:latin typeface="Arial" panose="020B0604020202020204" pitchFamily="34" charset="0"/>
                <a:cs typeface="Arial" panose="020B0604020202020204" pitchFamily="34" charset="0"/>
              </a:rPr>
              <a:t>Estavam então em moda os chamados </a:t>
            </a:r>
            <a:r>
              <a:rPr lang="pt-PT" sz="1200" b="1" i="1" dirty="0">
                <a:solidFill>
                  <a:schemeClr val="bg1"/>
                </a:solidFill>
                <a:latin typeface="Arial" panose="020B0604020202020204" pitchFamily="34" charset="0"/>
                <a:cs typeface="Arial" panose="020B0604020202020204" pitchFamily="34" charset="0"/>
              </a:rPr>
              <a:t>outeiros</a:t>
            </a:r>
            <a:r>
              <a:rPr lang="pt-PT" sz="1200" b="1" dirty="0">
                <a:solidFill>
                  <a:schemeClr val="bg1"/>
                </a:solidFill>
                <a:latin typeface="Arial" panose="020B0604020202020204" pitchFamily="34" charset="0"/>
                <a:cs typeface="Arial" panose="020B0604020202020204" pitchFamily="34" charset="0"/>
              </a:rPr>
              <a:t> na corte e nos conventos. Aos de Chelas, comparecia, entre outros poetas, Francisco Manuel do Nascimento, conhecido pelo  nome arcádico de </a:t>
            </a:r>
            <a:r>
              <a:rPr lang="pt-PT" sz="1200" b="1" i="1" dirty="0">
                <a:solidFill>
                  <a:schemeClr val="bg1"/>
                </a:solidFill>
                <a:latin typeface="Arial" panose="020B0604020202020204" pitchFamily="34" charset="0"/>
                <a:cs typeface="Arial" panose="020B0604020202020204" pitchFamily="34" charset="0"/>
              </a:rPr>
              <a:t>Filinto Elísio. </a:t>
            </a:r>
            <a:r>
              <a:rPr lang="pt-PT" sz="1200" b="1" dirty="0">
                <a:solidFill>
                  <a:schemeClr val="bg1"/>
                </a:solidFill>
                <a:latin typeface="Arial" panose="020B0604020202020204" pitchFamily="34" charset="0"/>
                <a:cs typeface="Arial" panose="020B0604020202020204" pitchFamily="34" charset="0"/>
              </a:rPr>
              <a:t> </a:t>
            </a:r>
          </a:p>
        </p:txBody>
      </p:sp>
      <p:pic>
        <p:nvPicPr>
          <p:cNvPr id="15362" name="Picture 2" descr="http://www.wga.hu/art/g/guardi/francesc/1/guard095.jpg"/>
          <p:cNvPicPr>
            <a:picLocks noChangeAspect="1" noChangeArrowheads="1"/>
          </p:cNvPicPr>
          <p:nvPr/>
        </p:nvPicPr>
        <p:blipFill>
          <a:blip r:embed="rId3" cstate="print">
            <a:lum bright="11000" contrast="4000"/>
          </a:blip>
          <a:stretch>
            <a:fillRect/>
          </a:stretch>
        </p:blipFill>
        <p:spPr bwMode="auto">
          <a:xfrm>
            <a:off x="827584" y="764704"/>
            <a:ext cx="7517008" cy="4069207"/>
          </a:xfrm>
          <a:prstGeom prst="rect">
            <a:avLst/>
          </a:prstGeom>
          <a:noFill/>
          <a:ln>
            <a:noFill/>
          </a:ln>
        </p:spPr>
      </p:pic>
      <p:sp>
        <p:nvSpPr>
          <p:cNvPr id="4" name="Rectângulo 3"/>
          <p:cNvSpPr/>
          <p:nvPr/>
        </p:nvSpPr>
        <p:spPr>
          <a:xfrm>
            <a:off x="827584" y="4838963"/>
            <a:ext cx="8712968" cy="246221"/>
          </a:xfrm>
          <a:prstGeom prst="rect">
            <a:avLst/>
          </a:prstGeom>
          <a:noFill/>
          <a:effectLst>
            <a:outerShdw blurRad="40000" dist="23000" dir="5400000" rotWithShape="0">
              <a:srgbClr val="000000">
                <a:alpha val="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it-IT" sz="1000" b="1" i="1" dirty="0">
                <a:solidFill>
                  <a:srgbClr val="663300"/>
                </a:solidFill>
                <a:cs typeface="Arial" panose="020B0604020202020204" pitchFamily="34" charset="0"/>
              </a:rPr>
              <a:t>O Locutório das irmãs de São Zacarias </a:t>
            </a:r>
            <a:r>
              <a:rPr lang="it-IT" sz="1000" i="1" dirty="0">
                <a:solidFill>
                  <a:srgbClr val="663300"/>
                </a:solidFill>
                <a:cs typeface="Arial" panose="020B0604020202020204" pitchFamily="34" charset="0"/>
              </a:rPr>
              <a:t> </a:t>
            </a:r>
            <a:r>
              <a:rPr lang="it-IT" sz="1000" dirty="0">
                <a:solidFill>
                  <a:srgbClr val="663300"/>
                </a:solidFill>
                <a:cs typeface="Arial" panose="020B0604020202020204" pitchFamily="34" charset="0"/>
              </a:rPr>
              <a:t>por F. Guardi</a:t>
            </a:r>
            <a:r>
              <a:rPr lang="it-IT" sz="1000" b="1" dirty="0">
                <a:solidFill>
                  <a:srgbClr val="663300"/>
                </a:solidFill>
                <a:cs typeface="Arial" panose="020B0604020202020204" pitchFamily="34" charset="0"/>
              </a:rPr>
              <a:t>, </a:t>
            </a:r>
            <a:r>
              <a:rPr lang="it-IT" sz="1000" dirty="0">
                <a:solidFill>
                  <a:srgbClr val="663300"/>
                </a:solidFill>
                <a:cs typeface="Arial" panose="020B0604020202020204" pitchFamily="34" charset="0"/>
              </a:rPr>
              <a:t>1745-50.  Museo del Settecento Veneziano.</a:t>
            </a:r>
            <a:endParaRPr lang="pt-PT" sz="1000" dirty="0">
              <a:solidFill>
                <a:srgbClr val="663300"/>
              </a:solidFill>
              <a:cs typeface="Arial" panose="020B0604020202020204" pitchFamily="34" charset="0"/>
            </a:endParaRPr>
          </a:p>
        </p:txBody>
      </p:sp>
      <p:grpSp>
        <p:nvGrpSpPr>
          <p:cNvPr id="5" name="Group 4"/>
          <p:cNvGrpSpPr/>
          <p:nvPr/>
        </p:nvGrpSpPr>
        <p:grpSpPr>
          <a:xfrm>
            <a:off x="7668344" y="6453336"/>
            <a:ext cx="224265" cy="224265"/>
            <a:chOff x="1660508" y="1280302"/>
            <a:chExt cx="224265" cy="224265"/>
          </a:xfrm>
        </p:grpSpPr>
        <p:sp>
          <p:nvSpPr>
            <p:cNvPr id="6" name="Oval 5"/>
            <p:cNvSpPr/>
            <p:nvPr/>
          </p:nvSpPr>
          <p:spPr>
            <a:xfrm>
              <a:off x="1660508" y="1280302"/>
              <a:ext cx="224265" cy="22426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9" descr="pixel_hand.png">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340" y="1308004"/>
              <a:ext cx="136603" cy="176780"/>
            </a:xfrm>
            <a:prstGeom prst="rect">
              <a:avLst/>
            </a:prstGeom>
          </p:spPr>
        </p:pic>
      </p:grpSp>
      <p:pic>
        <p:nvPicPr>
          <p:cNvPr id="8"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ângulo 3"/>
          <p:cNvSpPr/>
          <p:nvPr/>
        </p:nvSpPr>
        <p:spPr>
          <a:xfrm>
            <a:off x="413832" y="2636912"/>
            <a:ext cx="4464496" cy="2123658"/>
          </a:xfrm>
          <a:prstGeom prst="rect">
            <a:avLst/>
          </a:prstGeom>
          <a:solidFill>
            <a:srgbClr val="00A4DE"/>
          </a:solidFill>
          <a:ln>
            <a:noFill/>
          </a:ln>
          <a:scene3d>
            <a:camera prst="orthographicFront">
              <a:rot lat="0" lon="0" rev="0"/>
            </a:camera>
            <a:lightRig rig="threePt" dir="t">
              <a:rot lat="0" lon="0" rev="1200000"/>
            </a:lightRig>
          </a:scene3d>
          <a:sp3d>
            <a:bevelT w="0" h="25400"/>
          </a:sp3d>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pt-PT" sz="1200" b="1" dirty="0">
                <a:solidFill>
                  <a:schemeClr val="bg1"/>
                </a:solidFill>
                <a:latin typeface="Arial" panose="020B0604020202020204" pitchFamily="34" charset="0"/>
                <a:cs typeface="Arial" panose="020B0604020202020204" pitchFamily="34" charset="0"/>
              </a:rPr>
              <a:t>Filinto Elísio, poeta e professor (deu aulas de latim à marquesa de Alorna, no convento), era frequentador assíduo das tertúlias intelectuais do Convento de Chelas. </a:t>
            </a:r>
          </a:p>
          <a:p>
            <a:pPr algn="just"/>
            <a:r>
              <a:rPr lang="pt-PT" sz="1200" b="1" dirty="0">
                <a:solidFill>
                  <a:schemeClr val="bg1"/>
                </a:solidFill>
                <a:latin typeface="Arial" panose="020B0604020202020204" pitchFamily="34" charset="0"/>
                <a:cs typeface="Arial" panose="020B0604020202020204" pitchFamily="34" charset="0"/>
              </a:rPr>
              <a:t>D. Leonor de Almeida vinha à grade e brilhava e confundia os admiradores com o seu talento. Data destes encontros o nome arcádico de </a:t>
            </a:r>
            <a:r>
              <a:rPr lang="pt-PT" sz="1200" b="1" i="1" dirty="0">
                <a:solidFill>
                  <a:schemeClr val="bg1"/>
                </a:solidFill>
                <a:latin typeface="Arial" panose="020B0604020202020204" pitchFamily="34" charset="0"/>
                <a:cs typeface="Arial" panose="020B0604020202020204" pitchFamily="34" charset="0"/>
              </a:rPr>
              <a:t>Alcipe</a:t>
            </a:r>
            <a:r>
              <a:rPr lang="pt-PT" sz="1200" b="1" dirty="0">
                <a:solidFill>
                  <a:schemeClr val="bg1"/>
                </a:solidFill>
                <a:latin typeface="Arial" panose="020B0604020202020204" pitchFamily="34" charset="0"/>
                <a:cs typeface="Arial" panose="020B0604020202020204" pitchFamily="34" charset="0"/>
              </a:rPr>
              <a:t>, com que eles a celebraram, assim como o de </a:t>
            </a:r>
            <a:r>
              <a:rPr lang="pt-PT" sz="1200" b="1" i="1" dirty="0" err="1">
                <a:solidFill>
                  <a:schemeClr val="bg1"/>
                </a:solidFill>
                <a:latin typeface="Arial" panose="020B0604020202020204" pitchFamily="34" charset="0"/>
                <a:cs typeface="Arial" panose="020B0604020202020204" pitchFamily="34" charset="0"/>
              </a:rPr>
              <a:t>Daphne</a:t>
            </a:r>
            <a:r>
              <a:rPr lang="pt-PT" sz="1200" b="1" dirty="0">
                <a:solidFill>
                  <a:schemeClr val="bg1"/>
                </a:solidFill>
                <a:latin typeface="Arial" panose="020B0604020202020204" pitchFamily="34" charset="0"/>
                <a:cs typeface="Arial" panose="020B0604020202020204" pitchFamily="34" charset="0"/>
              </a:rPr>
              <a:t>, que deram a sua irmã, D. Maria de Almeida. </a:t>
            </a:r>
          </a:p>
          <a:p>
            <a:pPr algn="just"/>
            <a:r>
              <a:rPr lang="pt-PT" sz="1200" b="1" dirty="0">
                <a:solidFill>
                  <a:schemeClr val="bg1"/>
                </a:solidFill>
                <a:latin typeface="Arial" panose="020B0604020202020204" pitchFamily="34" charset="0"/>
                <a:cs typeface="Arial" panose="020B0604020202020204" pitchFamily="34" charset="0"/>
              </a:rPr>
              <a:t>Segundo a tradição, D. Maria ter-se-á sentido atraída por Filinto que, perseguido pela Inquisição, teve que se refugiar em Paris, onde morreu pobre.</a:t>
            </a:r>
          </a:p>
        </p:txBody>
      </p:sp>
      <p:sp>
        <p:nvSpPr>
          <p:cNvPr id="5" name="Rectângulo 4"/>
          <p:cNvSpPr/>
          <p:nvPr/>
        </p:nvSpPr>
        <p:spPr>
          <a:xfrm>
            <a:off x="5370120" y="5313403"/>
            <a:ext cx="3310081" cy="707886"/>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r>
              <a:rPr lang="pt-PT" sz="1000" b="1" dirty="0">
                <a:solidFill>
                  <a:srgbClr val="663300"/>
                </a:solidFill>
              </a:rPr>
              <a:t>Francisco Manuel do Nascimento (1734 -1819)</a:t>
            </a:r>
            <a:endParaRPr lang="pt-PT" sz="1000" dirty="0">
              <a:solidFill>
                <a:srgbClr val="663300"/>
              </a:solidFill>
            </a:endParaRPr>
          </a:p>
          <a:p>
            <a:r>
              <a:rPr lang="pt-PT" sz="1000" dirty="0">
                <a:solidFill>
                  <a:srgbClr val="663300"/>
                </a:solidFill>
              </a:rPr>
              <a:t>O seu pseudónimo como árcade era </a:t>
            </a:r>
            <a:r>
              <a:rPr lang="pt-PT" sz="1000" b="1" dirty="0">
                <a:solidFill>
                  <a:srgbClr val="663300"/>
                </a:solidFill>
              </a:rPr>
              <a:t>Filinto Elísio</a:t>
            </a:r>
            <a:r>
              <a:rPr lang="pt-PT" sz="1000" dirty="0">
                <a:solidFill>
                  <a:srgbClr val="663300"/>
                </a:solidFill>
              </a:rPr>
              <a:t>, ou também </a:t>
            </a:r>
            <a:r>
              <a:rPr lang="pt-PT" sz="1000" b="1" dirty="0">
                <a:solidFill>
                  <a:srgbClr val="663300"/>
                </a:solidFill>
              </a:rPr>
              <a:t>Niceno</a:t>
            </a:r>
            <a:r>
              <a:rPr lang="pt-PT" sz="1000" dirty="0">
                <a:solidFill>
                  <a:srgbClr val="663300"/>
                </a:solidFill>
              </a:rPr>
              <a:t>, nome literário que lhe foi atribuído pela marquesa de Alorna</a:t>
            </a:r>
            <a:endParaRPr lang="pt-PT" sz="1000" dirty="0">
              <a:solidFill>
                <a:srgbClr val="FF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5389160" y="1661205"/>
            <a:ext cx="3291041" cy="3643023"/>
          </a:xfrm>
          <a:prstGeom prst="rect">
            <a:avLst/>
          </a:prstGeom>
          <a:noFill/>
          <a:ln w="9525">
            <a:noFill/>
            <a:miter lim="800000"/>
            <a:headEnd/>
            <a:tailEnd/>
          </a:ln>
        </p:spPr>
      </p:pic>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49224"/>
          </a:xfrm>
          <a:prstGeom prst="rect">
            <a:avLst/>
          </a:prstGeom>
        </p:spPr>
      </p:pic>
      <p:sp>
        <p:nvSpPr>
          <p:cNvPr id="10" name="Right Arrow 10">
            <a:hlinkClick r:id="rId5" action="ppaction://hlinksldjump"/>
          </p:cNvPr>
          <p:cNvSpPr/>
          <p:nvPr/>
        </p:nvSpPr>
        <p:spPr>
          <a:xfrm>
            <a:off x="7853272" y="6165304"/>
            <a:ext cx="1039208" cy="603444"/>
          </a:xfrm>
          <a:prstGeom prst="rightArrow">
            <a:avLst/>
          </a:prstGeom>
          <a:solidFill>
            <a:srgbClr val="008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b="1" dirty="0">
                <a:solidFill>
                  <a:schemeClr val="bg1"/>
                </a:solidFill>
                <a:latin typeface="Arial" panose="020B0604020202020204" pitchFamily="34" charset="0"/>
                <a:cs typeface="Arial" panose="020B0604020202020204" pitchFamily="34" charset="0"/>
              </a:rPr>
              <a:t>VOLTAR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6737</TotalTime>
  <Words>2803</Words>
  <Application>Microsoft Office PowerPoint</Application>
  <PresentationFormat>Apresentação no Ecrã (4:3)</PresentationFormat>
  <Paragraphs>216</Paragraphs>
  <Slides>28</Slides>
  <Notes>28</Notes>
  <HiddenSlides>7</HiddenSlides>
  <MMClips>5</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28</vt:i4>
      </vt:variant>
    </vt:vector>
  </HeadingPairs>
  <TitlesOfParts>
    <vt:vector size="33" baseType="lpstr">
      <vt:lpstr>Arial</vt:lpstr>
      <vt:lpstr>Arial Narrow</vt:lpstr>
      <vt:lpstr>Calibri</vt:lpstr>
      <vt:lpstr>Calibri Light</vt:lpstr>
      <vt:lpstr>Office Theme</vt:lpstr>
      <vt:lpstr>Apresentação do PowerPoint</vt:lpstr>
      <vt:lpstr>Uma mulher do seu tempo: a Marquesa de Alorna</vt:lpstr>
      <vt:lpstr>D. Leonor de Almeida Portugal de Lorena e Lencastre ─ Alcipe (nome da Arcádia).  (Lisboa 1750 – Lisboa 1839) </vt:lpstr>
      <vt:lpstr>Apresentação do PowerPoint</vt:lpstr>
      <vt:lpstr>O terramoto de 1755 reforçou a poder do Marquês de Pombal, ministro do rei D. José, o que levou ao desagrado da nobreza, ao atentado ao rei D. José I e à execução dos marqueses  de Távora, avós maternos de  Leonor.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Rosário</dc:creator>
  <cp:lastModifiedBy>Guilherme Domingos G. P. Tanissa</cp:lastModifiedBy>
  <cp:revision>430</cp:revision>
  <cp:lastPrinted>2014-06-09T08:57:44Z</cp:lastPrinted>
  <dcterms:created xsi:type="dcterms:W3CDTF">2014-02-28T16:04:08Z</dcterms:created>
  <dcterms:modified xsi:type="dcterms:W3CDTF">2025-09-30T16:04:49Z</dcterms:modified>
</cp:coreProperties>
</file>