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90" r:id="rId3"/>
    <p:sldId id="424" r:id="rId4"/>
    <p:sldId id="392" r:id="rId5"/>
    <p:sldId id="425" r:id="rId6"/>
    <p:sldId id="426" r:id="rId7"/>
    <p:sldId id="427" r:id="rId8"/>
    <p:sldId id="428" r:id="rId9"/>
    <p:sldId id="438" r:id="rId10"/>
    <p:sldId id="429" r:id="rId11"/>
    <p:sldId id="439" r:id="rId12"/>
    <p:sldId id="431" r:id="rId13"/>
    <p:sldId id="440" r:id="rId14"/>
    <p:sldId id="430" r:id="rId15"/>
    <p:sldId id="441" r:id="rId16"/>
    <p:sldId id="432" r:id="rId17"/>
    <p:sldId id="442" r:id="rId18"/>
    <p:sldId id="433" r:id="rId19"/>
    <p:sldId id="423" r:id="rId20"/>
    <p:sldId id="27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55ED3E-FA88-4C27-9E32-14D51515D8F3}" v="2" dt="2026-02-10T10:45:17.516"/>
    <p1510:client id="{F2FD4E98-E93B-44A9-92E3-2E4AF71D3F08}" v="40" dt="2026-02-09T23:10:25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ro Manuel Ramos Moreira" userId="b78cc23c-44c3-43bb-8b9c-3c467353d288" providerId="ADAL" clId="{B158E75C-3151-4261-ADA5-322421CCA4B7}"/>
    <pc:docChg chg="undo custSel addSld delSld modSld">
      <pc:chgData name="Pedro Manuel Ramos Moreira" userId="b78cc23c-44c3-43bb-8b9c-3c467353d288" providerId="ADAL" clId="{B158E75C-3151-4261-ADA5-322421CCA4B7}" dt="2026-02-09T23:18:31.901" v="6993" actId="20577"/>
      <pc:docMkLst>
        <pc:docMk/>
      </pc:docMkLst>
      <pc:sldChg chg="modSp mod">
        <pc:chgData name="Pedro Manuel Ramos Moreira" userId="b78cc23c-44c3-43bb-8b9c-3c467353d288" providerId="ADAL" clId="{B158E75C-3151-4261-ADA5-322421CCA4B7}" dt="2026-02-09T23:11:01.448" v="6492" actId="20577"/>
        <pc:sldMkLst>
          <pc:docMk/>
          <pc:sldMk cId="3203693880" sldId="256"/>
        </pc:sldMkLst>
        <pc:spChg chg="mod">
          <ac:chgData name="Pedro Manuel Ramos Moreira" userId="b78cc23c-44c3-43bb-8b9c-3c467353d288" providerId="ADAL" clId="{B158E75C-3151-4261-ADA5-322421CCA4B7}" dt="2026-02-09T23:11:01.448" v="6492" actId="20577"/>
          <ac:spMkLst>
            <pc:docMk/>
            <pc:sldMk cId="3203693880" sldId="256"/>
            <ac:spMk id="2" creationId="{51DF3CB2-010D-45DC-A233-F25BE9D6D700}"/>
          </ac:spMkLst>
        </pc:spChg>
      </pc:sldChg>
      <pc:sldChg chg="modSp mod">
        <pc:chgData name="Pedro Manuel Ramos Moreira" userId="b78cc23c-44c3-43bb-8b9c-3c467353d288" providerId="ADAL" clId="{B158E75C-3151-4261-ADA5-322421CCA4B7}" dt="2026-02-09T23:10:25.748" v="6480" actId="20577"/>
        <pc:sldMkLst>
          <pc:docMk/>
          <pc:sldMk cId="2222455867" sldId="277"/>
        </pc:sldMkLst>
        <pc:spChg chg="mod">
          <ac:chgData name="Pedro Manuel Ramos Moreira" userId="b78cc23c-44c3-43bb-8b9c-3c467353d288" providerId="ADAL" clId="{B158E75C-3151-4261-ADA5-322421CCA4B7}" dt="2026-02-09T23:10:25.748" v="6480" actId="20577"/>
          <ac:spMkLst>
            <pc:docMk/>
            <pc:sldMk cId="2222455867" sldId="277"/>
            <ac:spMk id="3" creationId="{D602DB57-0F7C-4EBF-9B45-7B16EFD32552}"/>
          </ac:spMkLst>
        </pc:spChg>
      </pc:sldChg>
      <pc:sldChg chg="modSp mod">
        <pc:chgData name="Pedro Manuel Ramos Moreira" userId="b78cc23c-44c3-43bb-8b9c-3c467353d288" providerId="ADAL" clId="{B158E75C-3151-4261-ADA5-322421CCA4B7}" dt="2026-02-09T23:00:29.156" v="6362" actId="20577"/>
        <pc:sldMkLst>
          <pc:docMk/>
          <pc:sldMk cId="626446679" sldId="390"/>
        </pc:sldMkLst>
        <pc:spChg chg="mod">
          <ac:chgData name="Pedro Manuel Ramos Moreira" userId="b78cc23c-44c3-43bb-8b9c-3c467353d288" providerId="ADAL" clId="{B158E75C-3151-4261-ADA5-322421CCA4B7}" dt="2026-02-09T23:00:14.941" v="6332"/>
          <ac:spMkLst>
            <pc:docMk/>
            <pc:sldMk cId="626446679" sldId="390"/>
            <ac:spMk id="2" creationId="{B2466C35-C2CC-741D-6BA5-CA11617D6F09}"/>
          </ac:spMkLst>
        </pc:spChg>
        <pc:spChg chg="mod">
          <ac:chgData name="Pedro Manuel Ramos Moreira" userId="b78cc23c-44c3-43bb-8b9c-3c467353d288" providerId="ADAL" clId="{B158E75C-3151-4261-ADA5-322421CCA4B7}" dt="2026-02-09T23:00:29.156" v="6362" actId="20577"/>
          <ac:spMkLst>
            <pc:docMk/>
            <pc:sldMk cId="626446679" sldId="390"/>
            <ac:spMk id="3" creationId="{05E3852D-4D27-27CE-3487-6D155D592658}"/>
          </ac:spMkLst>
        </pc:spChg>
      </pc:sldChg>
      <pc:sldChg chg="modSp del mod">
        <pc:chgData name="Pedro Manuel Ramos Moreira" userId="b78cc23c-44c3-43bb-8b9c-3c467353d288" providerId="ADAL" clId="{B158E75C-3151-4261-ADA5-322421CCA4B7}" dt="2026-02-09T23:00:35.302" v="6363" actId="47"/>
        <pc:sldMkLst>
          <pc:docMk/>
          <pc:sldMk cId="2888784404" sldId="391"/>
        </pc:sldMkLst>
      </pc:sldChg>
      <pc:sldChg chg="modSp mod">
        <pc:chgData name="Pedro Manuel Ramos Moreira" userId="b78cc23c-44c3-43bb-8b9c-3c467353d288" providerId="ADAL" clId="{B158E75C-3151-4261-ADA5-322421CCA4B7}" dt="2026-02-09T23:13:09.484" v="6641" actId="20577"/>
        <pc:sldMkLst>
          <pc:docMk/>
          <pc:sldMk cId="871011637" sldId="392"/>
        </pc:sldMkLst>
        <pc:spChg chg="mod">
          <ac:chgData name="Pedro Manuel Ramos Moreira" userId="b78cc23c-44c3-43bb-8b9c-3c467353d288" providerId="ADAL" clId="{B158E75C-3151-4261-ADA5-322421CCA4B7}" dt="2026-02-09T23:01:47.989" v="6372"/>
          <ac:spMkLst>
            <pc:docMk/>
            <pc:sldMk cId="871011637" sldId="392"/>
            <ac:spMk id="2" creationId="{8666C618-D784-AB15-299F-C5D0BDF05FBA}"/>
          </ac:spMkLst>
        </pc:spChg>
        <pc:spChg chg="mod">
          <ac:chgData name="Pedro Manuel Ramos Moreira" userId="b78cc23c-44c3-43bb-8b9c-3c467353d288" providerId="ADAL" clId="{B158E75C-3151-4261-ADA5-322421CCA4B7}" dt="2026-02-09T23:13:09.484" v="6641" actId="20577"/>
          <ac:spMkLst>
            <pc:docMk/>
            <pc:sldMk cId="871011637" sldId="392"/>
            <ac:spMk id="3" creationId="{5DAED25D-D3E5-A2C1-10BC-78AB3C146A7C}"/>
          </ac:spMkLst>
        </pc:spChg>
      </pc:sldChg>
      <pc:sldChg chg="modSp del mod">
        <pc:chgData name="Pedro Manuel Ramos Moreira" userId="b78cc23c-44c3-43bb-8b9c-3c467353d288" providerId="ADAL" clId="{B158E75C-3151-4261-ADA5-322421CCA4B7}" dt="2026-02-09T23:09:49.771" v="6458" actId="47"/>
        <pc:sldMkLst>
          <pc:docMk/>
          <pc:sldMk cId="3801068001" sldId="414"/>
        </pc:sldMkLst>
      </pc:sldChg>
      <pc:sldChg chg="modSp mod">
        <pc:chgData name="Pedro Manuel Ramos Moreira" userId="b78cc23c-44c3-43bb-8b9c-3c467353d288" providerId="ADAL" clId="{B158E75C-3151-4261-ADA5-322421CCA4B7}" dt="2026-02-09T23:09:54.621" v="6459" actId="6549"/>
        <pc:sldMkLst>
          <pc:docMk/>
          <pc:sldMk cId="3840687324" sldId="423"/>
        </pc:sldMkLst>
        <pc:spChg chg="mod">
          <ac:chgData name="Pedro Manuel Ramos Moreira" userId="b78cc23c-44c3-43bb-8b9c-3c467353d288" providerId="ADAL" clId="{B158E75C-3151-4261-ADA5-322421CCA4B7}" dt="2026-02-09T23:09:54.621" v="6459" actId="6549"/>
          <ac:spMkLst>
            <pc:docMk/>
            <pc:sldMk cId="3840687324" sldId="423"/>
            <ac:spMk id="3" creationId="{073CFD85-31A3-2CEF-A6A4-CA8A9A2E5A93}"/>
          </ac:spMkLst>
        </pc:spChg>
      </pc:sldChg>
      <pc:sldChg chg="addSp delSp modSp new mod">
        <pc:chgData name="Pedro Manuel Ramos Moreira" userId="b78cc23c-44c3-43bb-8b9c-3c467353d288" providerId="ADAL" clId="{B158E75C-3151-4261-ADA5-322421CCA4B7}" dt="2026-02-09T23:11:39.583" v="6519" actId="20577"/>
        <pc:sldMkLst>
          <pc:docMk/>
          <pc:sldMk cId="3732826285" sldId="424"/>
        </pc:sldMkLst>
        <pc:spChg chg="mod">
          <ac:chgData name="Pedro Manuel Ramos Moreira" userId="b78cc23c-44c3-43bb-8b9c-3c467353d288" providerId="ADAL" clId="{B158E75C-3151-4261-ADA5-322421CCA4B7}" dt="2026-02-09T23:00:45.983" v="6364"/>
          <ac:spMkLst>
            <pc:docMk/>
            <pc:sldMk cId="3732826285" sldId="424"/>
            <ac:spMk id="2" creationId="{BFC0E0A2-1942-87EA-2F55-C765455540A8}"/>
          </ac:spMkLst>
        </pc:spChg>
        <pc:spChg chg="add del mod">
          <ac:chgData name="Pedro Manuel Ramos Moreira" userId="b78cc23c-44c3-43bb-8b9c-3c467353d288" providerId="ADAL" clId="{B158E75C-3151-4261-ADA5-322421CCA4B7}" dt="2026-02-09T23:11:39.583" v="6519" actId="20577"/>
          <ac:spMkLst>
            <pc:docMk/>
            <pc:sldMk cId="3732826285" sldId="424"/>
            <ac:spMk id="3" creationId="{350ED807-6EA3-E24B-34FD-8B9F714A298A}"/>
          </ac:spMkLst>
        </pc:spChg>
        <pc:spChg chg="add">
          <ac:chgData name="Pedro Manuel Ramos Moreira" userId="b78cc23c-44c3-43bb-8b9c-3c467353d288" providerId="ADAL" clId="{B158E75C-3151-4261-ADA5-322421CCA4B7}" dt="2026-02-09T23:01:03.702" v="6365"/>
          <ac:spMkLst>
            <pc:docMk/>
            <pc:sldMk cId="3732826285" sldId="424"/>
            <ac:spMk id="4" creationId="{5BD35652-0578-11BE-2D8C-A0E4B5104555}"/>
          </ac:spMkLst>
        </pc:spChg>
        <pc:spChg chg="add mod">
          <ac:chgData name="Pedro Manuel Ramos Moreira" userId="b78cc23c-44c3-43bb-8b9c-3c467353d288" providerId="ADAL" clId="{B158E75C-3151-4261-ADA5-322421CCA4B7}" dt="2026-02-09T23:01:11" v="6368"/>
          <ac:spMkLst>
            <pc:docMk/>
            <pc:sldMk cId="3732826285" sldId="424"/>
            <ac:spMk id="5" creationId="{76C02D2C-2209-98EC-4AA2-6A74AF58388B}"/>
          </ac:spMkLst>
        </pc:spChg>
      </pc:sldChg>
      <pc:sldChg chg="modSp new mod">
        <pc:chgData name="Pedro Manuel Ramos Moreira" userId="b78cc23c-44c3-43bb-8b9c-3c467353d288" providerId="ADAL" clId="{B158E75C-3151-4261-ADA5-322421CCA4B7}" dt="2026-02-09T23:13:50.766" v="6672" actId="20577"/>
        <pc:sldMkLst>
          <pc:docMk/>
          <pc:sldMk cId="3346398810" sldId="425"/>
        </pc:sldMkLst>
        <pc:spChg chg="mod">
          <ac:chgData name="Pedro Manuel Ramos Moreira" userId="b78cc23c-44c3-43bb-8b9c-3c467353d288" providerId="ADAL" clId="{B158E75C-3151-4261-ADA5-322421CCA4B7}" dt="2026-02-09T23:03:00.978" v="6388"/>
          <ac:spMkLst>
            <pc:docMk/>
            <pc:sldMk cId="3346398810" sldId="425"/>
            <ac:spMk id="2" creationId="{CD9C4CC2-C239-7E6E-1306-8F6F0927EAAE}"/>
          </ac:spMkLst>
        </pc:spChg>
        <pc:spChg chg="mod">
          <ac:chgData name="Pedro Manuel Ramos Moreira" userId="b78cc23c-44c3-43bb-8b9c-3c467353d288" providerId="ADAL" clId="{B158E75C-3151-4261-ADA5-322421CCA4B7}" dt="2026-02-09T23:13:50.766" v="6672" actId="20577"/>
          <ac:spMkLst>
            <pc:docMk/>
            <pc:sldMk cId="3346398810" sldId="425"/>
            <ac:spMk id="3" creationId="{6D071A25-BBC3-DF5D-ECE4-F3FB9845BA85}"/>
          </ac:spMkLst>
        </pc:spChg>
      </pc:sldChg>
      <pc:sldChg chg="addSp modSp new mod">
        <pc:chgData name="Pedro Manuel Ramos Moreira" userId="b78cc23c-44c3-43bb-8b9c-3c467353d288" providerId="ADAL" clId="{B158E75C-3151-4261-ADA5-322421CCA4B7}" dt="2026-02-09T23:17:26.460" v="6981" actId="20577"/>
        <pc:sldMkLst>
          <pc:docMk/>
          <pc:sldMk cId="3894410812" sldId="426"/>
        </pc:sldMkLst>
        <pc:spChg chg="mod">
          <ac:chgData name="Pedro Manuel Ramos Moreira" userId="b78cc23c-44c3-43bb-8b9c-3c467353d288" providerId="ADAL" clId="{B158E75C-3151-4261-ADA5-322421CCA4B7}" dt="2026-02-09T23:04:10.900" v="6398"/>
          <ac:spMkLst>
            <pc:docMk/>
            <pc:sldMk cId="3894410812" sldId="426"/>
            <ac:spMk id="2" creationId="{ED5BC659-1411-AB8E-D735-CC556AD9C84A}"/>
          </ac:spMkLst>
        </pc:spChg>
        <pc:spChg chg="mod">
          <ac:chgData name="Pedro Manuel Ramos Moreira" userId="b78cc23c-44c3-43bb-8b9c-3c467353d288" providerId="ADAL" clId="{B158E75C-3151-4261-ADA5-322421CCA4B7}" dt="2026-02-09T23:17:26.460" v="6981" actId="20577"/>
          <ac:spMkLst>
            <pc:docMk/>
            <pc:sldMk cId="3894410812" sldId="426"/>
            <ac:spMk id="3" creationId="{BD29D8C8-8E48-F0EE-15DD-0358D7E27936}"/>
          </ac:spMkLst>
        </pc:spChg>
        <pc:spChg chg="add">
          <ac:chgData name="Pedro Manuel Ramos Moreira" userId="b78cc23c-44c3-43bb-8b9c-3c467353d288" providerId="ADAL" clId="{B158E75C-3151-4261-ADA5-322421CCA4B7}" dt="2026-02-09T23:04:22.683" v="6399"/>
          <ac:spMkLst>
            <pc:docMk/>
            <pc:sldMk cId="3894410812" sldId="426"/>
            <ac:spMk id="4" creationId="{4EDBE3DA-3406-2A9F-C7FF-D76E2BD4B84C}"/>
          </ac:spMkLst>
        </pc:spChg>
      </pc:sldChg>
      <pc:sldChg chg="addSp delSp modSp new mod">
        <pc:chgData name="Pedro Manuel Ramos Moreira" userId="b78cc23c-44c3-43bb-8b9c-3c467353d288" providerId="ADAL" clId="{B158E75C-3151-4261-ADA5-322421CCA4B7}" dt="2026-02-09T23:05:32.541" v="6410"/>
        <pc:sldMkLst>
          <pc:docMk/>
          <pc:sldMk cId="2181066502" sldId="427"/>
        </pc:sldMkLst>
        <pc:spChg chg="mod">
          <ac:chgData name="Pedro Manuel Ramos Moreira" userId="b78cc23c-44c3-43bb-8b9c-3c467353d288" providerId="ADAL" clId="{B158E75C-3151-4261-ADA5-322421CCA4B7}" dt="2026-02-09T23:05:18.017" v="6408"/>
          <ac:spMkLst>
            <pc:docMk/>
            <pc:sldMk cId="2181066502" sldId="427"/>
            <ac:spMk id="2" creationId="{0C130785-B374-6150-CE04-8CAC099448DB}"/>
          </ac:spMkLst>
        </pc:spChg>
        <pc:spChg chg="del mod">
          <ac:chgData name="Pedro Manuel Ramos Moreira" userId="b78cc23c-44c3-43bb-8b9c-3c467353d288" providerId="ADAL" clId="{B158E75C-3151-4261-ADA5-322421CCA4B7}" dt="2026-02-09T23:05:32.541" v="6410"/>
          <ac:spMkLst>
            <pc:docMk/>
            <pc:sldMk cId="2181066502" sldId="427"/>
            <ac:spMk id="3" creationId="{88AD9CE0-E620-AA06-24BD-C663BBE4DF2C}"/>
          </ac:spMkLst>
        </pc:spChg>
        <pc:graphicFrameChg chg="add mod">
          <ac:chgData name="Pedro Manuel Ramos Moreira" userId="b78cc23c-44c3-43bb-8b9c-3c467353d288" providerId="ADAL" clId="{B158E75C-3151-4261-ADA5-322421CCA4B7}" dt="2026-02-09T23:05:32.541" v="6410"/>
          <ac:graphicFrameMkLst>
            <pc:docMk/>
            <pc:sldMk cId="2181066502" sldId="427"/>
            <ac:graphicFrameMk id="4" creationId="{6004D693-76D6-4E20-6943-5D94EAD27D91}"/>
          </ac:graphicFrameMkLst>
        </pc:graphicFrameChg>
      </pc:sldChg>
      <pc:sldChg chg="modSp new mod">
        <pc:chgData name="Pedro Manuel Ramos Moreira" userId="b78cc23c-44c3-43bb-8b9c-3c467353d288" providerId="ADAL" clId="{B158E75C-3151-4261-ADA5-322421CCA4B7}" dt="2026-02-09T23:06:30.342" v="6415" actId="20577"/>
        <pc:sldMkLst>
          <pc:docMk/>
          <pc:sldMk cId="436355742" sldId="428"/>
        </pc:sldMkLst>
        <pc:spChg chg="mod">
          <ac:chgData name="Pedro Manuel Ramos Moreira" userId="b78cc23c-44c3-43bb-8b9c-3c467353d288" providerId="ADAL" clId="{B158E75C-3151-4261-ADA5-322421CCA4B7}" dt="2026-02-09T23:05:59.548" v="6411"/>
          <ac:spMkLst>
            <pc:docMk/>
            <pc:sldMk cId="436355742" sldId="428"/>
            <ac:spMk id="2" creationId="{F00A13E8-5640-E520-7B2F-6A0CE9CF45A6}"/>
          </ac:spMkLst>
        </pc:spChg>
        <pc:spChg chg="mod">
          <ac:chgData name="Pedro Manuel Ramos Moreira" userId="b78cc23c-44c3-43bb-8b9c-3c467353d288" providerId="ADAL" clId="{B158E75C-3151-4261-ADA5-322421CCA4B7}" dt="2026-02-09T23:06:30.342" v="6415" actId="20577"/>
          <ac:spMkLst>
            <pc:docMk/>
            <pc:sldMk cId="436355742" sldId="428"/>
            <ac:spMk id="3" creationId="{233CB334-BCEF-3739-B04A-EBAA93F62DF2}"/>
          </ac:spMkLst>
        </pc:spChg>
      </pc:sldChg>
      <pc:sldChg chg="modSp new mod">
        <pc:chgData name="Pedro Manuel Ramos Moreira" userId="b78cc23c-44c3-43bb-8b9c-3c467353d288" providerId="ADAL" clId="{B158E75C-3151-4261-ADA5-322421CCA4B7}" dt="2026-02-09T23:07:36.273" v="6427" actId="20577"/>
        <pc:sldMkLst>
          <pc:docMk/>
          <pc:sldMk cId="1506681624" sldId="429"/>
        </pc:sldMkLst>
        <pc:spChg chg="mod">
          <ac:chgData name="Pedro Manuel Ramos Moreira" userId="b78cc23c-44c3-43bb-8b9c-3c467353d288" providerId="ADAL" clId="{B158E75C-3151-4261-ADA5-322421CCA4B7}" dt="2026-02-09T23:06:45.239" v="6416"/>
          <ac:spMkLst>
            <pc:docMk/>
            <pc:sldMk cId="1506681624" sldId="429"/>
            <ac:spMk id="2" creationId="{5CEAF9A7-59C7-D95C-E6B8-29F0A17E6D45}"/>
          </ac:spMkLst>
        </pc:spChg>
        <pc:spChg chg="mod">
          <ac:chgData name="Pedro Manuel Ramos Moreira" userId="b78cc23c-44c3-43bb-8b9c-3c467353d288" providerId="ADAL" clId="{B158E75C-3151-4261-ADA5-322421CCA4B7}" dt="2026-02-09T23:07:36.273" v="6427" actId="20577"/>
          <ac:spMkLst>
            <pc:docMk/>
            <pc:sldMk cId="1506681624" sldId="429"/>
            <ac:spMk id="3" creationId="{81FD1708-3DF4-C20D-D20F-504FAC5186E3}"/>
          </ac:spMkLst>
        </pc:spChg>
      </pc:sldChg>
      <pc:sldChg chg="addSp delSp modSp new mod">
        <pc:chgData name="Pedro Manuel Ramos Moreira" userId="b78cc23c-44c3-43bb-8b9c-3c467353d288" providerId="ADAL" clId="{B158E75C-3151-4261-ADA5-322421CCA4B7}" dt="2026-02-09T23:18:19.651" v="6987" actId="20577"/>
        <pc:sldMkLst>
          <pc:docMk/>
          <pc:sldMk cId="102268718" sldId="430"/>
        </pc:sldMkLst>
        <pc:spChg chg="mod">
          <ac:chgData name="Pedro Manuel Ramos Moreira" userId="b78cc23c-44c3-43bb-8b9c-3c467353d288" providerId="ADAL" clId="{B158E75C-3151-4261-ADA5-322421CCA4B7}" dt="2026-02-09T23:06:56.544" v="6421"/>
          <ac:spMkLst>
            <pc:docMk/>
            <pc:sldMk cId="102268718" sldId="430"/>
            <ac:spMk id="2" creationId="{341B644C-C860-8C2A-AFFE-5E42CA1381B9}"/>
          </ac:spMkLst>
        </pc:spChg>
        <pc:spChg chg="mod">
          <ac:chgData name="Pedro Manuel Ramos Moreira" userId="b78cc23c-44c3-43bb-8b9c-3c467353d288" providerId="ADAL" clId="{B158E75C-3151-4261-ADA5-322421CCA4B7}" dt="2026-02-09T23:18:19.651" v="6987" actId="20577"/>
          <ac:spMkLst>
            <pc:docMk/>
            <pc:sldMk cId="102268718" sldId="430"/>
            <ac:spMk id="3" creationId="{FCF622E4-D577-CFCB-64BC-7B5503835BC7}"/>
          </ac:spMkLst>
        </pc:spChg>
        <pc:spChg chg="add del mod">
          <ac:chgData name="Pedro Manuel Ramos Moreira" userId="b78cc23c-44c3-43bb-8b9c-3c467353d288" providerId="ADAL" clId="{B158E75C-3151-4261-ADA5-322421CCA4B7}" dt="2026-02-09T23:06:59.762" v="6422" actId="478"/>
          <ac:spMkLst>
            <pc:docMk/>
            <pc:sldMk cId="102268718" sldId="430"/>
            <ac:spMk id="4" creationId="{3F9A336C-F829-2F27-EB05-B3DC5B9C8A4F}"/>
          </ac:spMkLst>
        </pc:spChg>
        <pc:picChg chg="add del mod">
          <ac:chgData name="Pedro Manuel Ramos Moreira" userId="b78cc23c-44c3-43bb-8b9c-3c467353d288" providerId="ADAL" clId="{B158E75C-3151-4261-ADA5-322421CCA4B7}" dt="2026-02-09T23:06:53.951" v="6420" actId="478"/>
          <ac:picMkLst>
            <pc:docMk/>
            <pc:sldMk cId="102268718" sldId="430"/>
            <ac:picMk id="7" creationId="{B3D6DB2C-6A10-19E8-748F-352FD048303C}"/>
          </ac:picMkLst>
        </pc:picChg>
      </pc:sldChg>
      <pc:sldChg chg="addSp delSp modSp new mod">
        <pc:chgData name="Pedro Manuel Ramos Moreira" userId="b78cc23c-44c3-43bb-8b9c-3c467353d288" providerId="ADAL" clId="{B158E75C-3151-4261-ADA5-322421CCA4B7}" dt="2026-02-09T23:08:07.196" v="6430" actId="20577"/>
        <pc:sldMkLst>
          <pc:docMk/>
          <pc:sldMk cId="2922031818" sldId="431"/>
        </pc:sldMkLst>
        <pc:spChg chg="mod">
          <ac:chgData name="Pedro Manuel Ramos Moreira" userId="b78cc23c-44c3-43bb-8b9c-3c467353d288" providerId="ADAL" clId="{B158E75C-3151-4261-ADA5-322421CCA4B7}" dt="2026-02-09T23:06:47.988" v="6417"/>
          <ac:spMkLst>
            <pc:docMk/>
            <pc:sldMk cId="2922031818" sldId="431"/>
            <ac:spMk id="2" creationId="{021C891E-24E3-E0D1-13B8-2B6C0D5EADD0}"/>
          </ac:spMkLst>
        </pc:spChg>
        <pc:spChg chg="mod">
          <ac:chgData name="Pedro Manuel Ramos Moreira" userId="b78cc23c-44c3-43bb-8b9c-3c467353d288" providerId="ADAL" clId="{B158E75C-3151-4261-ADA5-322421CCA4B7}" dt="2026-02-09T23:08:07.196" v="6430" actId="20577"/>
          <ac:spMkLst>
            <pc:docMk/>
            <pc:sldMk cId="2922031818" sldId="431"/>
            <ac:spMk id="3" creationId="{3B9260D6-F7AB-96C7-C4A4-42AF7DAF16D0}"/>
          </ac:spMkLst>
        </pc:spChg>
      </pc:sldChg>
      <pc:sldChg chg="modSp new mod">
        <pc:chgData name="Pedro Manuel Ramos Moreira" userId="b78cc23c-44c3-43bb-8b9c-3c467353d288" providerId="ADAL" clId="{B158E75C-3151-4261-ADA5-322421CCA4B7}" dt="2026-02-09T23:09:00.425" v="6441" actId="20577"/>
        <pc:sldMkLst>
          <pc:docMk/>
          <pc:sldMk cId="2412733327" sldId="432"/>
        </pc:sldMkLst>
        <pc:spChg chg="mod">
          <ac:chgData name="Pedro Manuel Ramos Moreira" userId="b78cc23c-44c3-43bb-8b9c-3c467353d288" providerId="ADAL" clId="{B158E75C-3151-4261-ADA5-322421CCA4B7}" dt="2026-02-09T23:07:07.989" v="6423"/>
          <ac:spMkLst>
            <pc:docMk/>
            <pc:sldMk cId="2412733327" sldId="432"/>
            <ac:spMk id="2" creationId="{452DBAC0-AEE6-CF36-AA40-56BA30DC0AE6}"/>
          </ac:spMkLst>
        </pc:spChg>
        <pc:spChg chg="mod">
          <ac:chgData name="Pedro Manuel Ramos Moreira" userId="b78cc23c-44c3-43bb-8b9c-3c467353d288" providerId="ADAL" clId="{B158E75C-3151-4261-ADA5-322421CCA4B7}" dt="2026-02-09T23:09:00.425" v="6441" actId="20577"/>
          <ac:spMkLst>
            <pc:docMk/>
            <pc:sldMk cId="2412733327" sldId="432"/>
            <ac:spMk id="3" creationId="{83DE2C00-5DFA-87BD-E7FF-E1990A8C0302}"/>
          </ac:spMkLst>
        </pc:spChg>
      </pc:sldChg>
      <pc:sldChg chg="addSp delSp modSp new mod">
        <pc:chgData name="Pedro Manuel Ramos Moreira" userId="b78cc23c-44c3-43bb-8b9c-3c467353d288" providerId="ADAL" clId="{B158E75C-3151-4261-ADA5-322421CCA4B7}" dt="2026-02-09T23:09:43.612" v="6457" actId="20577"/>
        <pc:sldMkLst>
          <pc:docMk/>
          <pc:sldMk cId="3695536944" sldId="433"/>
        </pc:sldMkLst>
        <pc:spChg chg="mod">
          <ac:chgData name="Pedro Manuel Ramos Moreira" userId="b78cc23c-44c3-43bb-8b9c-3c467353d288" providerId="ADAL" clId="{B158E75C-3151-4261-ADA5-322421CCA4B7}" dt="2026-02-09T23:09:37.817" v="6448" actId="5793"/>
          <ac:spMkLst>
            <pc:docMk/>
            <pc:sldMk cId="3695536944" sldId="433"/>
            <ac:spMk id="3" creationId="{570FA90C-2824-D786-6D3A-B718F7FF8380}"/>
          </ac:spMkLst>
        </pc:spChg>
        <pc:spChg chg="add mod">
          <ac:chgData name="Pedro Manuel Ramos Moreira" userId="b78cc23c-44c3-43bb-8b9c-3c467353d288" providerId="ADAL" clId="{B158E75C-3151-4261-ADA5-322421CCA4B7}" dt="2026-02-09T23:09:43.612" v="6457" actId="20577"/>
          <ac:spMkLst>
            <pc:docMk/>
            <pc:sldMk cId="3695536944" sldId="433"/>
            <ac:spMk id="4" creationId="{9A095D2E-B5D4-D012-57EB-D3556F465FFA}"/>
          </ac:spMkLst>
        </pc:spChg>
      </pc:sldChg>
      <pc:sldChg chg="modSp new del mod">
        <pc:chgData name="Pedro Manuel Ramos Moreira" userId="b78cc23c-44c3-43bb-8b9c-3c467353d288" providerId="ADAL" clId="{B158E75C-3151-4261-ADA5-322421CCA4B7}" dt="2026-02-09T23:09:49.771" v="6458" actId="47"/>
        <pc:sldMkLst>
          <pc:docMk/>
          <pc:sldMk cId="1596591577" sldId="434"/>
        </pc:sldMkLst>
      </pc:sldChg>
      <pc:sldChg chg="modSp new del mod">
        <pc:chgData name="Pedro Manuel Ramos Moreira" userId="b78cc23c-44c3-43bb-8b9c-3c467353d288" providerId="ADAL" clId="{B158E75C-3151-4261-ADA5-322421CCA4B7}" dt="2026-02-09T23:09:49.771" v="6458" actId="47"/>
        <pc:sldMkLst>
          <pc:docMk/>
          <pc:sldMk cId="3008854022" sldId="435"/>
        </pc:sldMkLst>
      </pc:sldChg>
      <pc:sldChg chg="modSp new del mod">
        <pc:chgData name="Pedro Manuel Ramos Moreira" userId="b78cc23c-44c3-43bb-8b9c-3c467353d288" providerId="ADAL" clId="{B158E75C-3151-4261-ADA5-322421CCA4B7}" dt="2026-02-09T23:09:49.771" v="6458" actId="47"/>
        <pc:sldMkLst>
          <pc:docMk/>
          <pc:sldMk cId="289165962" sldId="436"/>
        </pc:sldMkLst>
      </pc:sldChg>
      <pc:sldChg chg="modSp new del mod">
        <pc:chgData name="Pedro Manuel Ramos Moreira" userId="b78cc23c-44c3-43bb-8b9c-3c467353d288" providerId="ADAL" clId="{B158E75C-3151-4261-ADA5-322421CCA4B7}" dt="2026-02-09T23:09:49.771" v="6458" actId="47"/>
        <pc:sldMkLst>
          <pc:docMk/>
          <pc:sldMk cId="343364240" sldId="437"/>
        </pc:sldMkLst>
      </pc:sldChg>
      <pc:sldChg chg="add">
        <pc:chgData name="Pedro Manuel Ramos Moreira" userId="b78cc23c-44c3-43bb-8b9c-3c467353d288" providerId="ADAL" clId="{B158E75C-3151-4261-ADA5-322421CCA4B7}" dt="2026-02-09T23:06:26.426" v="6414"/>
        <pc:sldMkLst>
          <pc:docMk/>
          <pc:sldMk cId="561204337" sldId="438"/>
        </pc:sldMkLst>
      </pc:sldChg>
      <pc:sldChg chg="add">
        <pc:chgData name="Pedro Manuel Ramos Moreira" userId="b78cc23c-44c3-43bb-8b9c-3c467353d288" providerId="ADAL" clId="{B158E75C-3151-4261-ADA5-322421CCA4B7}" dt="2026-02-09T23:07:32.856" v="6426"/>
        <pc:sldMkLst>
          <pc:docMk/>
          <pc:sldMk cId="1528616745" sldId="439"/>
        </pc:sldMkLst>
      </pc:sldChg>
      <pc:sldChg chg="add">
        <pc:chgData name="Pedro Manuel Ramos Moreira" userId="b78cc23c-44c3-43bb-8b9c-3c467353d288" providerId="ADAL" clId="{B158E75C-3151-4261-ADA5-322421CCA4B7}" dt="2026-02-09T23:08:01.877" v="6429"/>
        <pc:sldMkLst>
          <pc:docMk/>
          <pc:sldMk cId="1071075884" sldId="440"/>
        </pc:sldMkLst>
      </pc:sldChg>
      <pc:sldChg chg="modSp add mod">
        <pc:chgData name="Pedro Manuel Ramos Moreira" userId="b78cc23c-44c3-43bb-8b9c-3c467353d288" providerId="ADAL" clId="{B158E75C-3151-4261-ADA5-322421CCA4B7}" dt="2026-02-09T23:18:31.901" v="6993" actId="20577"/>
        <pc:sldMkLst>
          <pc:docMk/>
          <pc:sldMk cId="4174789984" sldId="441"/>
        </pc:sldMkLst>
        <pc:spChg chg="mod">
          <ac:chgData name="Pedro Manuel Ramos Moreira" userId="b78cc23c-44c3-43bb-8b9c-3c467353d288" providerId="ADAL" clId="{B158E75C-3151-4261-ADA5-322421CCA4B7}" dt="2026-02-09T23:18:31.901" v="6993" actId="20577"/>
          <ac:spMkLst>
            <pc:docMk/>
            <pc:sldMk cId="4174789984" sldId="441"/>
            <ac:spMk id="3" creationId="{FCF622E4-D577-CFCB-64BC-7B5503835BC7}"/>
          </ac:spMkLst>
        </pc:spChg>
      </pc:sldChg>
      <pc:sldChg chg="add">
        <pc:chgData name="Pedro Manuel Ramos Moreira" userId="b78cc23c-44c3-43bb-8b9c-3c467353d288" providerId="ADAL" clId="{B158E75C-3151-4261-ADA5-322421CCA4B7}" dt="2026-02-09T23:08:55.006" v="6440"/>
        <pc:sldMkLst>
          <pc:docMk/>
          <pc:sldMk cId="358190429" sldId="442"/>
        </pc:sldMkLst>
      </pc:sldChg>
    </pc:docChg>
  </pc:docChgLst>
  <pc:docChgLst>
    <pc:chgData name="Pedro Manuel Ramos Moreira" userId="b78cc23c-44c3-43bb-8b9c-3c467353d288" providerId="ADAL" clId="{6705A07E-5829-498B-A959-909A22DA9260}"/>
    <pc:docChg chg="custSel modSld">
      <pc:chgData name="Pedro Manuel Ramos Moreira" userId="b78cc23c-44c3-43bb-8b9c-3c467353d288" providerId="ADAL" clId="{6705A07E-5829-498B-A959-909A22DA9260}" dt="2026-02-10T10:45:17.478" v="15" actId="20577"/>
      <pc:docMkLst>
        <pc:docMk/>
      </pc:docMkLst>
      <pc:sldChg chg="modSp mod">
        <pc:chgData name="Pedro Manuel Ramos Moreira" userId="b78cc23c-44c3-43bb-8b9c-3c467353d288" providerId="ADAL" clId="{6705A07E-5829-498B-A959-909A22DA9260}" dt="2026-02-10T10:45:17.478" v="15" actId="20577"/>
        <pc:sldMkLst>
          <pc:docMk/>
          <pc:sldMk cId="2222455867" sldId="277"/>
        </pc:sldMkLst>
        <pc:spChg chg="mod">
          <ac:chgData name="Pedro Manuel Ramos Moreira" userId="b78cc23c-44c3-43bb-8b9c-3c467353d288" providerId="ADAL" clId="{6705A07E-5829-498B-A959-909A22DA9260}" dt="2026-02-10T10:45:17.478" v="15" actId="20577"/>
          <ac:spMkLst>
            <pc:docMk/>
            <pc:sldMk cId="2222455867" sldId="277"/>
            <ac:spMk id="3" creationId="{D602DB57-0F7C-4EBF-9B45-7B16EFD32552}"/>
          </ac:spMkLst>
        </pc:spChg>
      </pc:sldChg>
      <pc:sldChg chg="modSp mod">
        <pc:chgData name="Pedro Manuel Ramos Moreira" userId="b78cc23c-44c3-43bb-8b9c-3c467353d288" providerId="ADAL" clId="{6705A07E-5829-498B-A959-909A22DA9260}" dt="2026-02-10T10:29:26.952" v="5" actId="27636"/>
        <pc:sldMkLst>
          <pc:docMk/>
          <pc:sldMk cId="626446679" sldId="390"/>
        </pc:sldMkLst>
        <pc:spChg chg="mod">
          <ac:chgData name="Pedro Manuel Ramos Moreira" userId="b78cc23c-44c3-43bb-8b9c-3c467353d288" providerId="ADAL" clId="{6705A07E-5829-498B-A959-909A22DA9260}" dt="2026-02-10T10:29:26.952" v="5" actId="27636"/>
          <ac:spMkLst>
            <pc:docMk/>
            <pc:sldMk cId="626446679" sldId="390"/>
            <ac:spMk id="2" creationId="{B2466C35-C2CC-741D-6BA5-CA11617D6F09}"/>
          </ac:spMkLst>
        </pc:spChg>
        <pc:spChg chg="mod">
          <ac:chgData name="Pedro Manuel Ramos Moreira" userId="b78cc23c-44c3-43bb-8b9c-3c467353d288" providerId="ADAL" clId="{6705A07E-5829-498B-A959-909A22DA9260}" dt="2026-02-10T10:29:23.851" v="0" actId="21"/>
          <ac:spMkLst>
            <pc:docMk/>
            <pc:sldMk cId="626446679" sldId="390"/>
            <ac:spMk id="3" creationId="{05E3852D-4D27-27CE-3487-6D155D592658}"/>
          </ac:spMkLst>
        </pc:spChg>
      </pc:sldChg>
      <pc:sldChg chg="modSp mod">
        <pc:chgData name="Pedro Manuel Ramos Moreira" userId="b78cc23c-44c3-43bb-8b9c-3c467353d288" providerId="ADAL" clId="{6705A07E-5829-498B-A959-909A22DA9260}" dt="2026-02-10T10:30:14.717" v="8" actId="20577"/>
        <pc:sldMkLst>
          <pc:docMk/>
          <pc:sldMk cId="3732826285" sldId="424"/>
        </pc:sldMkLst>
        <pc:spChg chg="mod">
          <ac:chgData name="Pedro Manuel Ramos Moreira" userId="b78cc23c-44c3-43bb-8b9c-3c467353d288" providerId="ADAL" clId="{6705A07E-5829-498B-A959-909A22DA9260}" dt="2026-02-10T10:30:14.717" v="8" actId="20577"/>
          <ac:spMkLst>
            <pc:docMk/>
            <pc:sldMk cId="3732826285" sldId="424"/>
            <ac:spMk id="3" creationId="{350ED807-6EA3-E24B-34FD-8B9F714A298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44BFE-1753-4D3D-ADEF-CD83410745D9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10D7B-66CF-499E-958F-BE82DC0001F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8793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0880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757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221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4063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698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9015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8438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819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53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098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254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823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385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376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6849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8720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P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41443-FA0B-4901-A6D8-A5725E149F84}" type="datetimeFigureOut">
              <a:rPr lang="pt-PT" smtClean="0"/>
              <a:t>10/02/2026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7F626C-EEB2-4FDE-A25B-3B2CC610184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033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gemini.google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be.ae2serpa.pt/ficheirosbiblioteca/guias/internetsegura.pptx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aveibeenpwned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F3CB2-010D-45DC-A233-F25BE9D6D7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Dia da Internet + Segura 2026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02DB57-0F7C-4EBF-9B45-7B16EFD325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t-PT" dirty="0"/>
          </a:p>
          <a:p>
            <a:endParaRPr lang="pt-PT" dirty="0"/>
          </a:p>
          <a:p>
            <a:r>
              <a:rPr lang="pt-PT" dirty="0"/>
              <a:t>Professor bibliotecário: Pedro Moreira</a:t>
            </a:r>
          </a:p>
        </p:txBody>
      </p:sp>
      <p:pic>
        <p:nvPicPr>
          <p:cNvPr id="1026" name="Picture 2" descr=".">
            <a:extLst>
              <a:ext uri="{FF2B5EF4-FFF2-40B4-BE49-F238E27FC236}">
                <a16:creationId xmlns:a16="http://schemas.microsoft.com/office/drawing/2014/main" id="{A9B9173A-20A2-40CA-B74C-FF382EF48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0" y="0"/>
            <a:ext cx="2571750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Uma imagem com texto, captura de ecrã, Tipo de letra&#10;&#10;Descrição gerada automaticamente">
            <a:extLst>
              <a:ext uri="{FF2B5EF4-FFF2-40B4-BE49-F238E27FC236}">
                <a16:creationId xmlns:a16="http://schemas.microsoft.com/office/drawing/2014/main" id="{A347676E-2CA0-104C-4B67-410AACCE0F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796" y="5892248"/>
            <a:ext cx="6118407" cy="90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693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AF9A7-59C7-D95C-E6B8-29F0A17E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1FD1708-3DF4-C20D-D20F-504FAC518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Estás na biblioteca da escola e usas o Modo Anónimo. O que acontece quando fechas o browser?</a:t>
            </a:r>
          </a:p>
          <a:p>
            <a:r>
              <a:rPr lang="pt-PT" dirty="0"/>
              <a:t>A) Ficas invisível para o dono da rede Wi-Fi.</a:t>
            </a:r>
          </a:p>
          <a:p>
            <a:r>
              <a:rPr lang="pt-PT" dirty="0"/>
              <a:t>B) O computador apaga o teu histórico e os logins que fizeste.</a:t>
            </a:r>
          </a:p>
          <a:p>
            <a:r>
              <a:rPr lang="pt-PT" dirty="0"/>
              <a:t>C) O teu IP muda para outro país.</a:t>
            </a:r>
          </a:p>
          <a:p>
            <a:r>
              <a:rPr lang="pt-PT" dirty="0"/>
              <a:t>D) Os ficheiros que baixaste (Downloads) desaparecem.</a:t>
            </a:r>
          </a:p>
        </p:txBody>
      </p:sp>
    </p:spTree>
    <p:extLst>
      <p:ext uri="{BB962C8B-B14F-4D97-AF65-F5344CB8AC3E}">
        <p14:creationId xmlns:p14="http://schemas.microsoft.com/office/powerpoint/2010/main" val="1506681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AF9A7-59C7-D95C-E6B8-29F0A17E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1FD1708-3DF4-C20D-D20F-504FAC518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Estás na biblioteca da escola e usas o Modo Anónimo. O que acontece quando fechas o browser?</a:t>
            </a:r>
          </a:p>
          <a:p>
            <a:r>
              <a:rPr lang="pt-PT" dirty="0"/>
              <a:t>A) Ficas invisível para o dono da rede Wi-Fi.</a:t>
            </a:r>
          </a:p>
          <a:p>
            <a:r>
              <a:rPr lang="pt-PT" dirty="0"/>
              <a:t>B) O computador apaga o teu histórico e os logins que fizeste.</a:t>
            </a:r>
          </a:p>
          <a:p>
            <a:r>
              <a:rPr lang="pt-PT" dirty="0"/>
              <a:t>C) O teu IP muda para outro país.</a:t>
            </a:r>
          </a:p>
          <a:p>
            <a:r>
              <a:rPr lang="pt-PT" dirty="0"/>
              <a:t>D) Os ficheiros que baixaste (Downloads) desaparecem.</a:t>
            </a:r>
          </a:p>
          <a:p>
            <a:r>
              <a:rPr lang="pt-PT" b="1" dirty="0"/>
              <a:t>Resposta certa: B.</a:t>
            </a:r>
            <a:r>
              <a:rPr lang="pt-PT" dirty="0"/>
              <a:t> &gt; </a:t>
            </a:r>
            <a:r>
              <a:rPr lang="pt-PT" i="1" dirty="0"/>
              <a:t>Explicação:</a:t>
            </a:r>
            <a:r>
              <a:rPr lang="pt-PT" dirty="0"/>
              <a:t> O modo anónimo protege a tua privacidade </a:t>
            </a:r>
            <a:r>
              <a:rPr lang="pt-PT" b="1" dirty="0"/>
              <a:t>local</a:t>
            </a:r>
            <a:r>
              <a:rPr lang="pt-PT" dirty="0"/>
              <a:t> (quem usar o PC depois de ti não vê nada), mas a escola e o site continuam a saber quem tu és.</a:t>
            </a:r>
          </a:p>
        </p:txBody>
      </p:sp>
    </p:spTree>
    <p:extLst>
      <p:ext uri="{BB962C8B-B14F-4D97-AF65-F5344CB8AC3E}">
        <p14:creationId xmlns:p14="http://schemas.microsoft.com/office/powerpoint/2010/main" val="1528616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C891E-24E3-E0D1-13B8-2B6C0D5E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B9260D6-F7AB-96C7-C4A4-42AF7DAF1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2074605"/>
            <a:ext cx="8915400" cy="3777622"/>
          </a:xfrm>
        </p:spPr>
        <p:txBody>
          <a:bodyPr/>
          <a:lstStyle/>
          <a:p>
            <a:r>
              <a:rPr lang="pt-PT" b="1" dirty="0"/>
              <a:t>Recebes um DM no Instagram a dizer: "Apareces neste vídeo, clica aqui para ver!". O que deves fazer?</a:t>
            </a:r>
          </a:p>
          <a:p>
            <a:r>
              <a:rPr lang="pt-PT" dirty="0"/>
              <a:t>A) Clicar imediatamente, pode ser um vídeo engraçado.</a:t>
            </a:r>
          </a:p>
          <a:p>
            <a:r>
              <a:rPr lang="pt-PT" dirty="0"/>
              <a:t>B) Clicar, mas só se for de um amigo conhecido.</a:t>
            </a:r>
          </a:p>
          <a:p>
            <a:r>
              <a:rPr lang="pt-PT" dirty="0"/>
              <a:t>C) Não clicar e avisar o teu amigo (a conta dele pode ter sido roubada).</a:t>
            </a:r>
          </a:p>
          <a:p>
            <a:r>
              <a:rPr lang="pt-PT" dirty="0"/>
              <a:t>D) Responder a perguntar quem fez o vídeo.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22031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C891E-24E3-E0D1-13B8-2B6C0D5E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B9260D6-F7AB-96C7-C4A4-42AF7DAF1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2074605"/>
            <a:ext cx="8915400" cy="3777622"/>
          </a:xfrm>
        </p:spPr>
        <p:txBody>
          <a:bodyPr/>
          <a:lstStyle/>
          <a:p>
            <a:r>
              <a:rPr lang="pt-PT" b="1" dirty="0"/>
              <a:t>Recebes um DM no Instagram a dizer: "Apareces neste vídeo, clica aqui para ver!". O que deves fazer?</a:t>
            </a:r>
          </a:p>
          <a:p>
            <a:r>
              <a:rPr lang="pt-PT" dirty="0"/>
              <a:t>A) Clicar imediatamente, pode ser um vídeo engraçado.</a:t>
            </a:r>
          </a:p>
          <a:p>
            <a:r>
              <a:rPr lang="pt-PT" dirty="0"/>
              <a:t>B) Clicar, mas só se for de um amigo conhecido.</a:t>
            </a:r>
          </a:p>
          <a:p>
            <a:r>
              <a:rPr lang="pt-PT" dirty="0"/>
              <a:t>C) Não clicar e avisar o teu amigo (a conta dele pode ter sido roubada).</a:t>
            </a:r>
          </a:p>
          <a:p>
            <a:r>
              <a:rPr lang="pt-PT" dirty="0"/>
              <a:t>D) Responder a perguntar quem fez o vídeo.</a:t>
            </a:r>
          </a:p>
          <a:p>
            <a:r>
              <a:rPr lang="pt-PT" b="1" dirty="0"/>
              <a:t>Resposta certa: C.</a:t>
            </a:r>
            <a:r>
              <a:rPr lang="pt-PT" dirty="0"/>
              <a:t> &gt; </a:t>
            </a:r>
            <a:r>
              <a:rPr lang="pt-PT" i="1" dirty="0"/>
              <a:t>Explicação:</a:t>
            </a:r>
            <a:r>
              <a:rPr lang="pt-PT" dirty="0"/>
              <a:t> Isto é um ataque clássico de </a:t>
            </a:r>
            <a:r>
              <a:rPr lang="pt-PT" b="1" dirty="0" err="1"/>
              <a:t>Phishing</a:t>
            </a:r>
            <a:r>
              <a:rPr lang="pt-PT" dirty="0"/>
              <a:t>. Se clicares, podes estar a dar acesso à tua conta sem perceberes.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71075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1B644C-C860-8C2A-AFFE-5E42CA138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690" y="624110"/>
            <a:ext cx="8911687" cy="1280890"/>
          </a:xfrm>
        </p:spPr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CF622E4-D577-CFCB-64BC-7B5503835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738" y="2241755"/>
            <a:ext cx="8915400" cy="3992135"/>
          </a:xfrm>
        </p:spPr>
        <p:txBody>
          <a:bodyPr>
            <a:normAutofit/>
          </a:bodyPr>
          <a:lstStyle/>
          <a:p>
            <a:r>
              <a:rPr lang="pt-PT" b="1" dirty="0"/>
              <a:t>Para que serve a Autenticação de Dois Fatores (2FA)?</a:t>
            </a:r>
          </a:p>
          <a:p>
            <a:r>
              <a:rPr lang="pt-PT" dirty="0"/>
              <a:t>A) Para o telemóvel carregar mais depressa.</a:t>
            </a:r>
          </a:p>
          <a:p>
            <a:r>
              <a:rPr lang="pt-PT" dirty="0"/>
              <a:t>B) Para teres duas passwords diferentes no mesmo site.</a:t>
            </a:r>
          </a:p>
          <a:p>
            <a:r>
              <a:rPr lang="pt-PT" dirty="0"/>
              <a:t>C) Para garantir que, mesmo que alguém saiba a tua password, precise de um código extra para entrar.</a:t>
            </a:r>
          </a:p>
          <a:p>
            <a:r>
              <a:rPr lang="pt-PT" dirty="0"/>
              <a:t>D) Para ligar o Instagram ao Facebook.</a:t>
            </a:r>
          </a:p>
        </p:txBody>
      </p:sp>
    </p:spTree>
    <p:extLst>
      <p:ext uri="{BB962C8B-B14F-4D97-AF65-F5344CB8AC3E}">
        <p14:creationId xmlns:p14="http://schemas.microsoft.com/office/powerpoint/2010/main" val="102268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1B644C-C860-8C2A-AFFE-5E42CA138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690" y="624110"/>
            <a:ext cx="8911687" cy="1280890"/>
          </a:xfrm>
        </p:spPr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CF622E4-D577-CFCB-64BC-7B5503835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738" y="2241755"/>
            <a:ext cx="8915400" cy="3992135"/>
          </a:xfrm>
        </p:spPr>
        <p:txBody>
          <a:bodyPr>
            <a:normAutofit/>
          </a:bodyPr>
          <a:lstStyle/>
          <a:p>
            <a:r>
              <a:rPr lang="pt-PT" b="1" dirty="0"/>
              <a:t>Para que serve a Autenticação de Dois Fatores (2FA)?</a:t>
            </a:r>
          </a:p>
          <a:p>
            <a:r>
              <a:rPr lang="pt-PT" dirty="0"/>
              <a:t>A) Para o telemóvel carregar mais depressa.</a:t>
            </a:r>
          </a:p>
          <a:p>
            <a:r>
              <a:rPr lang="pt-PT" dirty="0"/>
              <a:t>B) Para teres duas passwords diferentes no mesmo site.</a:t>
            </a:r>
          </a:p>
          <a:p>
            <a:r>
              <a:rPr lang="pt-PT" dirty="0"/>
              <a:t>C) Para garantir que, mesmo que alguém saiba a tua password, precise de um código extra para entrar.</a:t>
            </a:r>
          </a:p>
          <a:p>
            <a:r>
              <a:rPr lang="pt-PT" dirty="0"/>
              <a:t>D) Para ligar o Instagram ao Facebook.</a:t>
            </a:r>
          </a:p>
          <a:p>
            <a:r>
              <a:rPr lang="pt-PT" b="1" dirty="0"/>
              <a:t>Resposta certa: C.</a:t>
            </a:r>
            <a:r>
              <a:rPr lang="pt-PT" dirty="0"/>
              <a:t> &gt; </a:t>
            </a:r>
            <a:r>
              <a:rPr lang="pt-PT" i="1" dirty="0"/>
              <a:t>Explicação:</a:t>
            </a:r>
            <a:r>
              <a:rPr lang="pt-PT" dirty="0"/>
              <a:t> É a tua "arma secreta". Sem o código que recebes por SMS ou app, o hacker fica barrado à porta.</a:t>
            </a:r>
          </a:p>
        </p:txBody>
      </p:sp>
    </p:spTree>
    <p:extLst>
      <p:ext uri="{BB962C8B-B14F-4D97-AF65-F5344CB8AC3E}">
        <p14:creationId xmlns:p14="http://schemas.microsoft.com/office/powerpoint/2010/main" val="4174789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DBAC0-AEE6-CF36-AA40-56BA30DC0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3DE2C00-5DFA-87BD-E7FF-E1990A8C0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54942"/>
            <a:ext cx="8915400" cy="3856280"/>
          </a:xfrm>
        </p:spPr>
        <p:txBody>
          <a:bodyPr>
            <a:normAutofit/>
          </a:bodyPr>
          <a:lstStyle/>
          <a:p>
            <a:r>
              <a:rPr lang="pt-PT" b="1" dirty="0"/>
              <a:t>Onde é mais seguro guardar as tuas 50 passwords diferentes?</a:t>
            </a:r>
          </a:p>
          <a:p>
            <a:r>
              <a:rPr lang="pt-PT" dirty="0"/>
              <a:t>A) Num post-it colado atrás do portátil.</a:t>
            </a:r>
          </a:p>
          <a:p>
            <a:r>
              <a:rPr lang="pt-PT" dirty="0"/>
              <a:t>B) Nas "Notas" do telemóvel.</a:t>
            </a:r>
          </a:p>
          <a:p>
            <a:r>
              <a:rPr lang="pt-PT" dirty="0"/>
              <a:t>C) Num Gestor de Passwords (Google, Apple ou App dedicada).</a:t>
            </a:r>
          </a:p>
          <a:p>
            <a:r>
              <a:rPr lang="pt-PT" dirty="0"/>
              <a:t>D) Usar a mesma para tudo, assim não me esqueço.</a:t>
            </a:r>
          </a:p>
        </p:txBody>
      </p:sp>
    </p:spTree>
    <p:extLst>
      <p:ext uri="{BB962C8B-B14F-4D97-AF65-F5344CB8AC3E}">
        <p14:creationId xmlns:p14="http://schemas.microsoft.com/office/powerpoint/2010/main" val="2412733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DBAC0-AEE6-CF36-AA40-56BA30DC0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3DE2C00-5DFA-87BD-E7FF-E1990A8C0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54942"/>
            <a:ext cx="8915400" cy="3856280"/>
          </a:xfrm>
        </p:spPr>
        <p:txBody>
          <a:bodyPr>
            <a:normAutofit/>
          </a:bodyPr>
          <a:lstStyle/>
          <a:p>
            <a:r>
              <a:rPr lang="pt-PT" b="1" dirty="0"/>
              <a:t>Onde é mais seguro guardar as tuas 50 passwords diferentes?</a:t>
            </a:r>
          </a:p>
          <a:p>
            <a:r>
              <a:rPr lang="pt-PT" dirty="0"/>
              <a:t>A) Num post-it colado atrás do portátil.</a:t>
            </a:r>
          </a:p>
          <a:p>
            <a:r>
              <a:rPr lang="pt-PT" dirty="0"/>
              <a:t>B) Nas "Notas" do telemóvel.</a:t>
            </a:r>
          </a:p>
          <a:p>
            <a:r>
              <a:rPr lang="pt-PT" dirty="0"/>
              <a:t>C) Num Gestor de Passwords (Google, Apple ou App dedicada).</a:t>
            </a:r>
          </a:p>
          <a:p>
            <a:r>
              <a:rPr lang="pt-PT" dirty="0"/>
              <a:t>D) Usar a mesma para tudo, assim não me esqueço.</a:t>
            </a:r>
          </a:p>
          <a:p>
            <a:r>
              <a:rPr lang="pt-PT" b="1" dirty="0"/>
              <a:t>Resposta certa: C.</a:t>
            </a:r>
            <a:r>
              <a:rPr lang="pt-PT" dirty="0"/>
              <a:t> &gt; </a:t>
            </a:r>
            <a:r>
              <a:rPr lang="pt-PT" i="1" dirty="0"/>
              <a:t>Explicação:</a:t>
            </a:r>
            <a:r>
              <a:rPr lang="pt-PT" dirty="0"/>
              <a:t> Os gestores cifram os dados. As notas do telemóvel ou post-its são alvos fáceis para quem passar por perto.</a:t>
            </a:r>
          </a:p>
        </p:txBody>
      </p:sp>
    </p:spTree>
    <p:extLst>
      <p:ext uri="{BB962C8B-B14F-4D97-AF65-F5344CB8AC3E}">
        <p14:creationId xmlns:p14="http://schemas.microsoft.com/office/powerpoint/2010/main" val="358190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70FA90C-2824-D786-6D3A-B718F7FF8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/>
              <a:t>Quem acertou em todas, parabéns! Quem errou, hoje é o dia ideal para ir às definições do Instagram e ativar a autenticação de dois fatores…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A095D2E-B5D4-D012-57EB-D3556F465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pt-PT" dirty="0"/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3695536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72A90-7880-D87E-2801-308DBF83B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7F476-8B21-AEB3-8014-3BBD91219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Referências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73CFD85-31A3-2CEF-A6A4-CA8A9A2E5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Google. (2024). </a:t>
            </a:r>
            <a:r>
              <a:rPr lang="en-US" i="1" dirty="0"/>
              <a:t>Gemini</a:t>
            </a:r>
            <a:r>
              <a:rPr lang="en-US" dirty="0"/>
              <a:t> [Large language model]. </a:t>
            </a:r>
            <a:r>
              <a:rPr lang="en-US" dirty="0">
                <a:hlinkClick r:id="rId2"/>
              </a:rPr>
              <a:t>https://gemini.google.com/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68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66C35-C2CC-741D-6BA5-CA11617D6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Introdução - Dicas práticas no Dia da Internet + segura</a:t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5E3852D-4D27-27CE-3487-6D155D592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Objetivo:</a:t>
            </a:r>
            <a:r>
              <a:rPr lang="pt-PT" dirty="0"/>
              <a:t> Sensibilizar para o facto de que a segurança online não é um bicho-de-sete-cabeças, mas sim um conjunto de hábitos. para protegeres a tua identidade e os teus dados.</a:t>
            </a:r>
          </a:p>
          <a:p>
            <a:r>
              <a:rPr lang="pt-PT" dirty="0"/>
              <a:t>1 – Passwords – como decoro 50 diferentes?</a:t>
            </a:r>
          </a:p>
          <a:p>
            <a:r>
              <a:rPr lang="pt-PT" dirty="0"/>
              <a:t>2 – Usar </a:t>
            </a:r>
            <a:r>
              <a:rPr lang="pt-PT" dirty="0" err="1"/>
              <a:t>PCs</a:t>
            </a:r>
            <a:r>
              <a:rPr lang="pt-PT" dirty="0"/>
              <a:t> públicos em segurança</a:t>
            </a:r>
          </a:p>
          <a:p>
            <a:r>
              <a:rPr lang="pt-PT" dirty="0"/>
              <a:t>3 – 2FA – o que é e como usar</a:t>
            </a:r>
          </a:p>
          <a:p>
            <a:r>
              <a:rPr lang="pt-PT" dirty="0"/>
              <a:t>4 – </a:t>
            </a:r>
            <a:r>
              <a:rPr lang="pt-PT" dirty="0" err="1"/>
              <a:t>Quiz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26446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F3CB2-010D-45DC-A233-F25BE9D6D7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Fim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02DB57-0F7C-4EBF-9B45-7B16EFD325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/>
              <a:t>Este guia está disponível em:</a:t>
            </a:r>
          </a:p>
          <a:p>
            <a:r>
              <a:rPr lang="pt-PT" dirty="0">
                <a:hlinkClick r:id="rId2"/>
              </a:rPr>
              <a:t>http://be.ae2serpa.pt/ficheirosbiblioteca/guias</a:t>
            </a:r>
            <a:r>
              <a:rPr lang="pt-PT">
                <a:hlinkClick r:id="rId2"/>
              </a:rPr>
              <a:t>/internetsegura.pptx</a:t>
            </a:r>
            <a:r>
              <a:rPr lang="pt-PT"/>
              <a:t> </a:t>
            </a:r>
            <a:endParaRPr lang="pt-PT" dirty="0"/>
          </a:p>
          <a:p>
            <a:r>
              <a:rPr lang="pt-PT" dirty="0"/>
              <a:t>Professor Bibliotecário: Pedro Moreira</a:t>
            </a:r>
          </a:p>
        </p:txBody>
      </p:sp>
      <p:pic>
        <p:nvPicPr>
          <p:cNvPr id="2050" name="Picture 2" descr=".">
            <a:extLst>
              <a:ext uri="{FF2B5EF4-FFF2-40B4-BE49-F238E27FC236}">
                <a16:creationId xmlns:a16="http://schemas.microsoft.com/office/drawing/2014/main" id="{065FDD3B-6E13-4BB8-9984-0926FE00B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0" y="0"/>
            <a:ext cx="2571750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Uma imagem com texto, captura de ecrã, Tipo de letra&#10;&#10;Descrição gerada automaticamente">
            <a:extLst>
              <a:ext uri="{FF2B5EF4-FFF2-40B4-BE49-F238E27FC236}">
                <a16:creationId xmlns:a16="http://schemas.microsoft.com/office/drawing/2014/main" id="{F04A9F53-42D5-7950-7B44-5DD0C91834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796" y="5892248"/>
            <a:ext cx="6118407" cy="90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455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0E0A2-1942-87EA-2F55-C76545554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Passwords</a:t>
            </a:r>
            <a:r>
              <a:rPr lang="fr-FR" dirty="0"/>
              <a:t> — Do "123456" à </a:t>
            </a:r>
            <a:r>
              <a:rPr lang="fr-FR" dirty="0" err="1"/>
              <a:t>Passphrase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50ED807-6EA3-E24B-34FD-8B9F714A2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O Problema:</a:t>
            </a:r>
          </a:p>
          <a:p>
            <a:r>
              <a:rPr lang="pt-PT" dirty="0"/>
              <a:t>Passwords curtas ou óbvias (datas de nascimento, nomes de animais de estimação) são descobertas em segundos por software de </a:t>
            </a:r>
            <a:r>
              <a:rPr lang="pt-PT" dirty="0" err="1"/>
              <a:t>hacking</a:t>
            </a:r>
            <a:r>
              <a:rPr lang="pt-PT" dirty="0"/>
              <a:t>.</a:t>
            </a:r>
          </a:p>
          <a:p>
            <a:r>
              <a:rPr lang="pt-PT" dirty="0"/>
              <a:t>A Solução:</a:t>
            </a:r>
          </a:p>
          <a:p>
            <a:r>
              <a:rPr lang="pt-PT" dirty="0"/>
              <a:t>Usa </a:t>
            </a:r>
            <a:r>
              <a:rPr lang="pt-PT" dirty="0" err="1"/>
              <a:t>Passphrases</a:t>
            </a:r>
            <a:r>
              <a:rPr lang="pt-PT" dirty="0"/>
              <a:t>: Em vez </a:t>
            </a:r>
            <a:r>
              <a:rPr lang="pt-PT"/>
              <a:t>de amor123</a:t>
            </a:r>
            <a:r>
              <a:rPr lang="pt-PT" dirty="0"/>
              <a:t>, </a:t>
            </a:r>
            <a:r>
              <a:rPr lang="pt-PT"/>
              <a:t>usa #OmeuGatoGostaDePizza2026</a:t>
            </a:r>
            <a:r>
              <a:rPr lang="pt-PT" dirty="0"/>
              <a:t>!. Mistura maiúsculas, números e símbolos. Vantagem: Maior resistência a ataques de "força bruta".</a:t>
            </a:r>
          </a:p>
        </p:txBody>
      </p:sp>
    </p:spTree>
    <p:extLst>
      <p:ext uri="{BB962C8B-B14F-4D97-AF65-F5344CB8AC3E}">
        <p14:creationId xmlns:p14="http://schemas.microsoft.com/office/powerpoint/2010/main" val="373282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66C618-D784-AB15-299F-C5D0BDF05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Gestores de Passwords (Google e Apple)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DAED25D-D3E5-A2C1-10BC-78AB3C146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/>
              <a:t>Ninguém consegue decorar 50 passwords complexas e diferentes.</a:t>
            </a:r>
          </a:p>
          <a:p>
            <a:r>
              <a:rPr lang="pt-PT" dirty="0"/>
              <a:t>Repetir passwords é o erro n.º 1. - </a:t>
            </a:r>
            <a:r>
              <a:rPr lang="pt-PT" dirty="0">
                <a:hlinkClick r:id="rId2"/>
              </a:rPr>
              <a:t>https://haveibeenpwned.com/</a:t>
            </a:r>
            <a:r>
              <a:rPr lang="pt-PT" dirty="0"/>
              <a:t> </a:t>
            </a:r>
          </a:p>
          <a:p>
            <a:r>
              <a:rPr lang="pt-PT" dirty="0"/>
              <a:t>Como funciona: Google Password Manager / </a:t>
            </a:r>
            <a:r>
              <a:rPr lang="pt-PT" dirty="0" err="1"/>
              <a:t>iCloud</a:t>
            </a:r>
            <a:r>
              <a:rPr lang="pt-PT" dirty="0"/>
              <a:t> </a:t>
            </a:r>
            <a:r>
              <a:rPr lang="pt-PT" dirty="0" err="1"/>
              <a:t>Keychain</a:t>
            </a:r>
            <a:r>
              <a:rPr lang="pt-PT" dirty="0"/>
              <a:t>: Guardam as tuas credenciais com recurso a encriptação.</a:t>
            </a:r>
          </a:p>
          <a:p>
            <a:r>
              <a:rPr lang="pt-PT" dirty="0"/>
              <a:t>Instruções: Ao fazer login num site novo, aceita o convite do telemóvel/browser para "Guardar Password". No futuro, ele preenche sozinho com biometria (</a:t>
            </a:r>
            <a:r>
              <a:rPr lang="pt-PT" dirty="0" err="1"/>
              <a:t>FaceID</a:t>
            </a:r>
            <a:r>
              <a:rPr lang="pt-PT" dirty="0"/>
              <a:t>/Impressão digital). Podes consultar as tuas passwords facilmente na aplicação correspondente.</a:t>
            </a:r>
          </a:p>
          <a:p>
            <a:r>
              <a:rPr lang="pt-PT" dirty="0"/>
              <a:t>Vantagem: Podes ter uma password única e impossível de decorar para cada site sem esforço nenhum.</a:t>
            </a:r>
          </a:p>
        </p:txBody>
      </p:sp>
    </p:spTree>
    <p:extLst>
      <p:ext uri="{BB962C8B-B14F-4D97-AF65-F5344CB8AC3E}">
        <p14:creationId xmlns:p14="http://schemas.microsoft.com/office/powerpoint/2010/main" val="87101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9C4CC2-C239-7E6E-1306-8F6F0927E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Modo Anónimo — O Teu Escudo em </a:t>
            </a:r>
            <a:r>
              <a:rPr lang="pt-PT" dirty="0" err="1"/>
              <a:t>PCs</a:t>
            </a:r>
            <a:r>
              <a:rPr lang="pt-PT" dirty="0"/>
              <a:t> Públicos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D071A25-BBC3-DF5D-ECE4-F3FB9845B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6516" y="2290916"/>
            <a:ext cx="10128096" cy="3620306"/>
          </a:xfrm>
        </p:spPr>
        <p:txBody>
          <a:bodyPr>
            <a:normAutofit lnSpcReduction="10000"/>
          </a:bodyPr>
          <a:lstStyle/>
          <a:p>
            <a:r>
              <a:rPr lang="pt-PT" b="1" dirty="0"/>
              <a:t>Cenário:</a:t>
            </a:r>
            <a:r>
              <a:rPr lang="pt-PT" dirty="0"/>
              <a:t> Estás na biblioteca da escola ou num centro de cópias.</a:t>
            </a:r>
          </a:p>
          <a:p>
            <a:r>
              <a:rPr lang="pt-PT" b="1" dirty="0"/>
              <a:t>Instruções:</a:t>
            </a:r>
            <a:r>
              <a:rPr lang="pt-PT" dirty="0"/>
              <a:t> Atalho </a:t>
            </a:r>
            <a:r>
              <a:rPr lang="pt-PT" dirty="0" err="1"/>
              <a:t>Ctrl</a:t>
            </a:r>
            <a:r>
              <a:rPr lang="pt-PT" dirty="0"/>
              <a:t> + Shift + N (Chrome)</a:t>
            </a:r>
          </a:p>
          <a:p>
            <a:r>
              <a:rPr lang="pt-PT" b="1" dirty="0"/>
              <a:t>O que o Modo Anónimo faz:</a:t>
            </a:r>
            <a:endParaRPr lang="pt-PT" dirty="0"/>
          </a:p>
          <a:p>
            <a:pPr lvl="1"/>
            <a:r>
              <a:rPr lang="pt-PT" dirty="0"/>
              <a:t>Não guarda histórico de navegação.</a:t>
            </a:r>
          </a:p>
          <a:p>
            <a:pPr lvl="1"/>
            <a:r>
              <a:rPr lang="pt-PT" dirty="0"/>
              <a:t>Não guarda palavras passe.</a:t>
            </a:r>
          </a:p>
          <a:p>
            <a:pPr lvl="1"/>
            <a:r>
              <a:rPr lang="pt-PT" dirty="0"/>
              <a:t>Não guarda cookies (o que impede que a conta fique "aberta" para o próximo utilizador).</a:t>
            </a:r>
          </a:p>
          <a:p>
            <a:r>
              <a:rPr lang="pt-PT" b="1" dirty="0"/>
              <a:t>Vantagem:</a:t>
            </a:r>
            <a:r>
              <a:rPr lang="pt-PT" dirty="0"/>
              <a:t> Evita que o aluno seguinte aceda ao teu e-mail ou redes sociais só porque te esqueceste de fazer "Sair".</a:t>
            </a:r>
          </a:p>
          <a:p>
            <a:r>
              <a:rPr lang="pt-PT" b="1" dirty="0"/>
              <a:t>Nota:</a:t>
            </a:r>
            <a:r>
              <a:rPr lang="pt-PT" dirty="0"/>
              <a:t> O modo anónimo não nos torna invisíveis para o administrador da rede da escola ou para o ISP!</a:t>
            </a:r>
          </a:p>
        </p:txBody>
      </p:sp>
    </p:spTree>
    <p:extLst>
      <p:ext uri="{BB962C8B-B14F-4D97-AF65-F5344CB8AC3E}">
        <p14:creationId xmlns:p14="http://schemas.microsoft.com/office/powerpoint/2010/main" val="3346398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5BC659-1411-AB8E-D735-CC556AD9C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Phishing</a:t>
            </a:r>
            <a:r>
              <a:rPr lang="pt-PT" dirty="0"/>
              <a:t> e 2FA (Autenticação de 2 Fatores)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D29D8C8-8E48-F0EE-15DD-0358D7E27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831" y="2526890"/>
            <a:ext cx="8915400" cy="3777622"/>
          </a:xfrm>
        </p:spPr>
        <p:txBody>
          <a:bodyPr/>
          <a:lstStyle/>
          <a:p>
            <a:r>
              <a:rPr lang="pt-PT" dirty="0"/>
              <a:t>O que é o </a:t>
            </a:r>
            <a:r>
              <a:rPr lang="pt-PT" dirty="0" err="1"/>
              <a:t>Phishing</a:t>
            </a:r>
            <a:r>
              <a:rPr lang="pt-PT" dirty="0"/>
              <a:t>: Mensagens falsas (SMS/E-mail) que fingem ser do Instagram, banco ou transportadoras para roubar dados ou levar-nos a efetuar pagamentos (multibanco, MB </a:t>
            </a:r>
            <a:r>
              <a:rPr lang="pt-PT" dirty="0" err="1"/>
              <a:t>Way</a:t>
            </a:r>
            <a:r>
              <a:rPr lang="pt-PT" dirty="0"/>
              <a:t>…)</a:t>
            </a:r>
          </a:p>
          <a:p>
            <a:r>
              <a:rPr lang="pt-PT" dirty="0"/>
              <a:t>A "Rede de Segurança" (2FA): Ativa sempre a verificação em dois passos nas definições de segurança em tudo o que for importante para ti (Teams, redes sociais como Instagram, </a:t>
            </a:r>
            <a:r>
              <a:rPr lang="pt-PT" dirty="0" err="1"/>
              <a:t>TikTok</a:t>
            </a:r>
            <a:r>
              <a:rPr lang="pt-PT" dirty="0"/>
              <a:t>, WhatsApp, contas online de jogos, como </a:t>
            </a:r>
            <a:r>
              <a:rPr lang="pt-PT" dirty="0" err="1"/>
              <a:t>Steam</a:t>
            </a:r>
            <a:r>
              <a:rPr lang="pt-PT" dirty="0"/>
              <a:t>, PSN, </a:t>
            </a:r>
            <a:r>
              <a:rPr lang="pt-PT" dirty="0" err="1"/>
              <a:t>XBox</a:t>
            </a:r>
            <a:r>
              <a:rPr lang="pt-PT" dirty="0"/>
              <a:t>).</a:t>
            </a:r>
          </a:p>
          <a:p>
            <a:r>
              <a:rPr lang="pt-PT" dirty="0"/>
              <a:t>2FA pode funcionar através de uma aplicação, como o Google </a:t>
            </a:r>
            <a:r>
              <a:rPr lang="pt-PT" dirty="0" err="1"/>
              <a:t>Authenticator</a:t>
            </a:r>
            <a:r>
              <a:rPr lang="pt-PT" dirty="0"/>
              <a:t>, ou por SMS ou mail.</a:t>
            </a:r>
          </a:p>
          <a:p>
            <a:r>
              <a:rPr lang="pt-PT" dirty="0"/>
              <a:t>Vantagem: Mesmo que alguém descubra a tua password, não consegue entrar na conta sem o código.</a:t>
            </a:r>
          </a:p>
        </p:txBody>
      </p:sp>
    </p:spTree>
    <p:extLst>
      <p:ext uri="{BB962C8B-B14F-4D97-AF65-F5344CB8AC3E}">
        <p14:creationId xmlns:p14="http://schemas.microsoft.com/office/powerpoint/2010/main" val="389441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30785-B374-6150-CE04-8CAC09944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Resumo e </a:t>
            </a:r>
            <a:r>
              <a:rPr lang="pt-PT" dirty="0" err="1"/>
              <a:t>Checklist</a:t>
            </a:r>
            <a:endParaRPr lang="pt-PT" dirty="0"/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:a16="http://schemas.microsoft.com/office/drawing/2014/main" id="{6004D693-76D6-4E20-6943-5D94EAD27D9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89213" y="2696845"/>
          <a:ext cx="8915400" cy="2651760"/>
        </p:xfrm>
        <a:graphic>
          <a:graphicData uri="http://schemas.openxmlformats.org/drawingml/2006/table">
            <a:tbl>
              <a:tblPr/>
              <a:tblGrid>
                <a:gridCol w="4457700">
                  <a:extLst>
                    <a:ext uri="{9D8B030D-6E8A-4147-A177-3AD203B41FA5}">
                      <a16:colId xmlns:a16="http://schemas.microsoft.com/office/drawing/2014/main" val="2748706194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11164534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/>
                        <a:t>Ação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/>
                        <a:t>Porquê?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7966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b="1"/>
                        <a:t>Usar Passphrases</a:t>
                      </a:r>
                      <a:endParaRPr lang="pt-PT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/>
                        <a:t>Difícil de adivinhar, fácil de lembrar.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1808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b="1"/>
                        <a:t>Ativar Gestores</a:t>
                      </a:r>
                      <a:endParaRPr lang="pt-PT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/>
                        <a:t>Segurança máxima sem esforço de memória.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191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b="1"/>
                        <a:t>Modo Anónimo</a:t>
                      </a:r>
                      <a:endParaRPr lang="pt-PT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/>
                        <a:t>Privacidade essencial em computadores partilhados.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707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b="1"/>
                        <a:t>Ativar 2FA</a:t>
                      </a:r>
                      <a:endParaRPr lang="pt-PT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dirty="0"/>
                        <a:t>A última linha de defesa contra roubo de contas.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996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1066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0A13E8-5640-E520-7B2F-6A0CE9CF4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33CB334-BCEF-3739-B04A-EBAA93F62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1. Qual destas passwords é a mais difícil de "</a:t>
            </a:r>
            <a:r>
              <a:rPr lang="pt-PT" b="1" dirty="0" err="1"/>
              <a:t>crackar</a:t>
            </a:r>
            <a:r>
              <a:rPr lang="pt-PT" b="1" dirty="0"/>
              <a:t>" por um hacker?</a:t>
            </a:r>
          </a:p>
          <a:p>
            <a:r>
              <a:rPr lang="pt-PT" dirty="0"/>
              <a:t>A) 12345678</a:t>
            </a:r>
          </a:p>
          <a:p>
            <a:r>
              <a:rPr lang="pt-PT" dirty="0"/>
              <a:t>B) BatatasFritas2026!</a:t>
            </a:r>
          </a:p>
          <a:p>
            <a:r>
              <a:rPr lang="pt-PT" dirty="0"/>
              <a:t>C) J0ao2008</a:t>
            </a:r>
          </a:p>
          <a:p>
            <a:r>
              <a:rPr lang="pt-PT" dirty="0"/>
              <a:t>D) Admin123</a:t>
            </a:r>
          </a:p>
        </p:txBody>
      </p:sp>
    </p:spTree>
    <p:extLst>
      <p:ext uri="{BB962C8B-B14F-4D97-AF65-F5344CB8AC3E}">
        <p14:creationId xmlns:p14="http://schemas.microsoft.com/office/powerpoint/2010/main" val="436355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0A13E8-5640-E520-7B2F-6A0CE9CF4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🧠 </a:t>
            </a:r>
            <a:r>
              <a:rPr lang="pt-PT" dirty="0" err="1"/>
              <a:t>Quiz</a:t>
            </a:r>
            <a:r>
              <a:rPr lang="pt-PT" dirty="0"/>
              <a:t>: És um Alvo Fácil ou um Ninja Digital?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33CB334-BCEF-3739-B04A-EBAA93F62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1. Qual destas passwords é a mais difícil de "</a:t>
            </a:r>
            <a:r>
              <a:rPr lang="pt-PT" b="1" dirty="0" err="1"/>
              <a:t>crackar</a:t>
            </a:r>
            <a:r>
              <a:rPr lang="pt-PT" b="1" dirty="0"/>
              <a:t>" por um hacker?</a:t>
            </a:r>
          </a:p>
          <a:p>
            <a:r>
              <a:rPr lang="pt-PT" dirty="0"/>
              <a:t>A) 12345678</a:t>
            </a:r>
          </a:p>
          <a:p>
            <a:r>
              <a:rPr lang="pt-PT" dirty="0"/>
              <a:t>B) BatatasFritas2026!</a:t>
            </a:r>
          </a:p>
          <a:p>
            <a:r>
              <a:rPr lang="pt-PT" dirty="0"/>
              <a:t>C) J0ao2008</a:t>
            </a:r>
          </a:p>
          <a:p>
            <a:r>
              <a:rPr lang="pt-PT" dirty="0"/>
              <a:t>D) Admin123</a:t>
            </a:r>
          </a:p>
          <a:p>
            <a:r>
              <a:rPr lang="pt-PT" b="1" dirty="0"/>
              <a:t>Resposta certa: B.</a:t>
            </a:r>
            <a:r>
              <a:rPr lang="pt-PT" dirty="0"/>
              <a:t> &gt; </a:t>
            </a:r>
            <a:r>
              <a:rPr lang="pt-PT" i="1" dirty="0"/>
              <a:t>Explicação:</a:t>
            </a:r>
            <a:r>
              <a:rPr lang="pt-PT" dirty="0"/>
              <a:t> É uma </a:t>
            </a:r>
            <a:r>
              <a:rPr lang="pt-PT" b="1" dirty="0" err="1"/>
              <a:t>Passphrase</a:t>
            </a:r>
            <a:r>
              <a:rPr lang="pt-PT" dirty="0"/>
              <a:t>. É longa, mistura letras e símbolos, e não é uma palavra óbvia do dicionário.</a:t>
            </a:r>
          </a:p>
        </p:txBody>
      </p:sp>
    </p:spTree>
    <p:extLst>
      <p:ext uri="{BB962C8B-B14F-4D97-AF65-F5344CB8AC3E}">
        <p14:creationId xmlns:p14="http://schemas.microsoft.com/office/powerpoint/2010/main" val="561204337"/>
      </p:ext>
    </p:extLst>
  </p:cSld>
  <p:clrMapOvr>
    <a:masterClrMapping/>
  </p:clrMapOvr>
</p:sld>
</file>

<file path=ppt/theme/theme1.xml><?xml version="1.0" encoding="utf-8"?>
<a:theme xmlns:a="http://schemas.openxmlformats.org/drawingml/2006/main" name="Haste">
  <a:themeElements>
    <a:clrScheme name="Hast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Hast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aste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TM02892315[[fn=Haste]]</Template>
  <TotalTime>5260</TotalTime>
  <Words>1496</Words>
  <Application>Microsoft Office PowerPoint</Application>
  <PresentationFormat>Ecrã Panorâmico</PresentationFormat>
  <Paragraphs>119</Paragraphs>
  <Slides>20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20</vt:i4>
      </vt:variant>
    </vt:vector>
  </HeadingPairs>
  <TitlesOfParts>
    <vt:vector size="25" baseType="lpstr">
      <vt:lpstr>Arial</vt:lpstr>
      <vt:lpstr>Calibri</vt:lpstr>
      <vt:lpstr>Century Gothic</vt:lpstr>
      <vt:lpstr>Wingdings 3</vt:lpstr>
      <vt:lpstr>Haste</vt:lpstr>
      <vt:lpstr>Dia da Internet + Segura 2026</vt:lpstr>
      <vt:lpstr>Introdução - Dicas práticas no Dia da Internet + segura </vt:lpstr>
      <vt:lpstr>Passwords — Do "123456" à Passphrase</vt:lpstr>
      <vt:lpstr>Gestores de Passwords (Google e Apple)</vt:lpstr>
      <vt:lpstr>Modo Anónimo — O Teu Escudo em PCs Públicos</vt:lpstr>
      <vt:lpstr>Phishing e 2FA (Autenticação de 2 Fatores)</vt:lpstr>
      <vt:lpstr>Resumo e Checklist</vt:lpstr>
      <vt:lpstr>🧠 Quiz: És um Alvo Fácil ou um Ninja Digital?</vt:lpstr>
      <vt:lpstr>🧠 Quiz: És um Alvo Fácil ou um Ninja Digital?</vt:lpstr>
      <vt:lpstr>🧠 Quiz: És um Alvo Fácil ou um Ninja Digital?</vt:lpstr>
      <vt:lpstr>🧠 Quiz: És um Alvo Fácil ou um Ninja Digital?</vt:lpstr>
      <vt:lpstr>🧠 Quiz: És um Alvo Fácil ou um Ninja Digital?</vt:lpstr>
      <vt:lpstr>🧠 Quiz: És um Alvo Fácil ou um Ninja Digital?</vt:lpstr>
      <vt:lpstr>🧠 Quiz: És um Alvo Fácil ou um Ninja Digital?</vt:lpstr>
      <vt:lpstr>🧠 Quiz: És um Alvo Fácil ou um Ninja Digital?</vt:lpstr>
      <vt:lpstr>🧠 Quiz: És um Alvo Fácil ou um Ninja Digital?</vt:lpstr>
      <vt:lpstr>🧠 Quiz: És um Alvo Fácil ou um Ninja Digital?</vt:lpstr>
      <vt:lpstr>Conclusão</vt:lpstr>
      <vt:lpstr>Referências</vt:lpstr>
      <vt:lpstr>Fim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 Moreira</dc:creator>
  <cp:lastModifiedBy>Pedro Manuel Ramos Moreira</cp:lastModifiedBy>
  <cp:revision>68</cp:revision>
  <dcterms:created xsi:type="dcterms:W3CDTF">2019-11-12T13:19:35Z</dcterms:created>
  <dcterms:modified xsi:type="dcterms:W3CDTF">2026-02-10T10:45:20Z</dcterms:modified>
</cp:coreProperties>
</file>