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90" r:id="rId3"/>
    <p:sldId id="391" r:id="rId4"/>
    <p:sldId id="424" r:id="rId5"/>
    <p:sldId id="392" r:id="rId6"/>
    <p:sldId id="425" r:id="rId7"/>
    <p:sldId id="426" r:id="rId8"/>
    <p:sldId id="427" r:id="rId9"/>
    <p:sldId id="428" r:id="rId10"/>
    <p:sldId id="429" r:id="rId11"/>
    <p:sldId id="431" r:id="rId12"/>
    <p:sldId id="430" r:id="rId13"/>
    <p:sldId id="432" r:id="rId14"/>
    <p:sldId id="433" r:id="rId15"/>
    <p:sldId id="434" r:id="rId16"/>
    <p:sldId id="435" r:id="rId17"/>
    <p:sldId id="436" r:id="rId18"/>
    <p:sldId id="437" r:id="rId19"/>
    <p:sldId id="414" r:id="rId20"/>
    <p:sldId id="423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84AEEB-3F1B-40FF-AFF5-A5298A911B98}" v="31" dt="2026-01-10T19:19:41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Manuel Ramos Moreira" userId="b78cc23c-44c3-43bb-8b9c-3c467353d288" providerId="ADAL" clId="{B158E75C-3151-4261-ADA5-322421CCA4B7}"/>
    <pc:docChg chg="undo custSel addSld delSld modSld">
      <pc:chgData name="Pedro Manuel Ramos Moreira" userId="b78cc23c-44c3-43bb-8b9c-3c467353d288" providerId="ADAL" clId="{B158E75C-3151-4261-ADA5-322421CCA4B7}" dt="2026-01-10T19:24:34.347" v="5851" actId="20577"/>
      <pc:docMkLst>
        <pc:docMk/>
      </pc:docMkLst>
      <pc:sldChg chg="modSp mod">
        <pc:chgData name="Pedro Manuel Ramos Moreira" userId="b78cc23c-44c3-43bb-8b9c-3c467353d288" providerId="ADAL" clId="{B158E75C-3151-4261-ADA5-322421CCA4B7}" dt="2026-01-10T18:05:36.479" v="173"/>
        <pc:sldMkLst>
          <pc:docMk/>
          <pc:sldMk cId="3203693880" sldId="256"/>
        </pc:sldMkLst>
        <pc:spChg chg="mod">
          <ac:chgData name="Pedro Manuel Ramos Moreira" userId="b78cc23c-44c3-43bb-8b9c-3c467353d288" providerId="ADAL" clId="{B158E75C-3151-4261-ADA5-322421CCA4B7}" dt="2026-01-10T18:05:36.479" v="173"/>
          <ac:spMkLst>
            <pc:docMk/>
            <pc:sldMk cId="3203693880" sldId="256"/>
            <ac:spMk id="2" creationId="{51DF3CB2-010D-45DC-A233-F25BE9D6D700}"/>
          </ac:spMkLst>
        </pc:spChg>
      </pc:sldChg>
      <pc:sldChg chg="modSp mod">
        <pc:chgData name="Pedro Manuel Ramos Moreira" userId="b78cc23c-44c3-43bb-8b9c-3c467353d288" providerId="ADAL" clId="{B158E75C-3151-4261-ADA5-322421CCA4B7}" dt="2026-01-10T18:06:16.920" v="184" actId="20577"/>
        <pc:sldMkLst>
          <pc:docMk/>
          <pc:sldMk cId="2222455867" sldId="277"/>
        </pc:sldMkLst>
        <pc:spChg chg="mod">
          <ac:chgData name="Pedro Manuel Ramos Moreira" userId="b78cc23c-44c3-43bb-8b9c-3c467353d288" providerId="ADAL" clId="{B158E75C-3151-4261-ADA5-322421CCA4B7}" dt="2026-01-10T18:06:16.920" v="184" actId="20577"/>
          <ac:spMkLst>
            <pc:docMk/>
            <pc:sldMk cId="2222455867" sldId="277"/>
            <ac:spMk id="3" creationId="{D602DB57-0F7C-4EBF-9B45-7B16EFD32552}"/>
          </ac:spMkLst>
        </pc:spChg>
      </pc:sldChg>
      <pc:sldChg chg="del">
        <pc:chgData name="Pedro Manuel Ramos Moreira" userId="b78cc23c-44c3-43bb-8b9c-3c467353d288" providerId="ADAL" clId="{B158E75C-3151-4261-ADA5-322421CCA4B7}" dt="2026-01-10T18:06:54.988" v="188" actId="47"/>
        <pc:sldMkLst>
          <pc:docMk/>
          <pc:sldMk cId="3880343232" sldId="386"/>
        </pc:sldMkLst>
      </pc:sldChg>
      <pc:sldChg chg="del">
        <pc:chgData name="Pedro Manuel Ramos Moreira" userId="b78cc23c-44c3-43bb-8b9c-3c467353d288" providerId="ADAL" clId="{B158E75C-3151-4261-ADA5-322421CCA4B7}" dt="2026-01-10T18:06:48.525" v="185" actId="47"/>
        <pc:sldMkLst>
          <pc:docMk/>
          <pc:sldMk cId="2738594814" sldId="387"/>
        </pc:sldMkLst>
      </pc:sldChg>
      <pc:sldChg chg="del">
        <pc:chgData name="Pedro Manuel Ramos Moreira" userId="b78cc23c-44c3-43bb-8b9c-3c467353d288" providerId="ADAL" clId="{B158E75C-3151-4261-ADA5-322421CCA4B7}" dt="2026-01-10T18:06:53.047" v="187" actId="47"/>
        <pc:sldMkLst>
          <pc:docMk/>
          <pc:sldMk cId="2206514994" sldId="388"/>
        </pc:sldMkLst>
      </pc:sldChg>
      <pc:sldChg chg="modSp mod">
        <pc:chgData name="Pedro Manuel Ramos Moreira" userId="b78cc23c-44c3-43bb-8b9c-3c467353d288" providerId="ADAL" clId="{B158E75C-3151-4261-ADA5-322421CCA4B7}" dt="2026-01-10T19:19:45.480" v="5245" actId="20577"/>
        <pc:sldMkLst>
          <pc:docMk/>
          <pc:sldMk cId="626446679" sldId="390"/>
        </pc:sldMkLst>
        <pc:spChg chg="mod">
          <ac:chgData name="Pedro Manuel Ramos Moreira" userId="b78cc23c-44c3-43bb-8b9c-3c467353d288" providerId="ADAL" clId="{B158E75C-3151-4261-ADA5-322421CCA4B7}" dt="2026-01-10T19:19:45.480" v="5245" actId="20577"/>
          <ac:spMkLst>
            <pc:docMk/>
            <pc:sldMk cId="626446679" sldId="390"/>
            <ac:spMk id="3" creationId="{05E3852D-4D27-27CE-3487-6D155D592658}"/>
          </ac:spMkLst>
        </pc:spChg>
      </pc:sldChg>
      <pc:sldChg chg="modSp mod">
        <pc:chgData name="Pedro Manuel Ramos Moreira" userId="b78cc23c-44c3-43bb-8b9c-3c467353d288" providerId="ADAL" clId="{B158E75C-3151-4261-ADA5-322421CCA4B7}" dt="2026-01-10T19:18:02.012" v="5208" actId="20577"/>
        <pc:sldMkLst>
          <pc:docMk/>
          <pc:sldMk cId="2888784404" sldId="391"/>
        </pc:sldMkLst>
        <pc:spChg chg="mod">
          <ac:chgData name="Pedro Manuel Ramos Moreira" userId="b78cc23c-44c3-43bb-8b9c-3c467353d288" providerId="ADAL" clId="{B158E75C-3151-4261-ADA5-322421CCA4B7}" dt="2026-01-10T19:18:02.012" v="5208" actId="20577"/>
          <ac:spMkLst>
            <pc:docMk/>
            <pc:sldMk cId="2888784404" sldId="391"/>
            <ac:spMk id="3" creationId="{7936A184-5E79-8084-10C4-1B764356FE95}"/>
          </ac:spMkLst>
        </pc:spChg>
      </pc:sldChg>
      <pc:sldChg chg="modSp mod">
        <pc:chgData name="Pedro Manuel Ramos Moreira" userId="b78cc23c-44c3-43bb-8b9c-3c467353d288" providerId="ADAL" clId="{B158E75C-3151-4261-ADA5-322421CCA4B7}" dt="2026-01-10T18:32:01.497" v="1749" actId="313"/>
        <pc:sldMkLst>
          <pc:docMk/>
          <pc:sldMk cId="871011637" sldId="392"/>
        </pc:sldMkLst>
        <pc:spChg chg="mod">
          <ac:chgData name="Pedro Manuel Ramos Moreira" userId="b78cc23c-44c3-43bb-8b9c-3c467353d288" providerId="ADAL" clId="{B158E75C-3151-4261-ADA5-322421CCA4B7}" dt="2026-01-10T18:14:36.966" v="753" actId="20577"/>
          <ac:spMkLst>
            <pc:docMk/>
            <pc:sldMk cId="871011637" sldId="392"/>
            <ac:spMk id="2" creationId="{8666C618-D784-AB15-299F-C5D0BDF05FBA}"/>
          </ac:spMkLst>
        </pc:spChg>
        <pc:spChg chg="mod">
          <ac:chgData name="Pedro Manuel Ramos Moreira" userId="b78cc23c-44c3-43bb-8b9c-3c467353d288" providerId="ADAL" clId="{B158E75C-3151-4261-ADA5-322421CCA4B7}" dt="2026-01-10T18:32:01.497" v="1749" actId="313"/>
          <ac:spMkLst>
            <pc:docMk/>
            <pc:sldMk cId="871011637" sldId="392"/>
            <ac:spMk id="3" creationId="{5DAED25D-D3E5-A2C1-10BC-78AB3C146A7C}"/>
          </ac:spMkLst>
        </pc:spChg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3016722725" sldId="393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3337310645" sldId="394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1929675939" sldId="395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722638708" sldId="396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1326033002" sldId="397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710018777" sldId="398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1145163777" sldId="399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3604339823" sldId="400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3081337130" sldId="401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970189561" sldId="402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3720427469" sldId="403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3727556092" sldId="404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4164991682" sldId="405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3156339909" sldId="406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2635764082" sldId="407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3691284574" sldId="408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1243273830" sldId="409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2763592134" sldId="410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3349222691" sldId="411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747168561" sldId="412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4115995621" sldId="413"/>
        </pc:sldMkLst>
      </pc:sldChg>
      <pc:sldChg chg="modSp mod">
        <pc:chgData name="Pedro Manuel Ramos Moreira" userId="b78cc23c-44c3-43bb-8b9c-3c467353d288" providerId="ADAL" clId="{B158E75C-3151-4261-ADA5-322421CCA4B7}" dt="2026-01-10T19:24:34.347" v="5851" actId="20577"/>
        <pc:sldMkLst>
          <pc:docMk/>
          <pc:sldMk cId="3801068001" sldId="414"/>
        </pc:sldMkLst>
        <pc:spChg chg="mod">
          <ac:chgData name="Pedro Manuel Ramos Moreira" userId="b78cc23c-44c3-43bb-8b9c-3c467353d288" providerId="ADAL" clId="{B158E75C-3151-4261-ADA5-322421CCA4B7}" dt="2026-01-10T19:24:34.347" v="5851" actId="20577"/>
          <ac:spMkLst>
            <pc:docMk/>
            <pc:sldMk cId="3801068001" sldId="414"/>
            <ac:spMk id="3" creationId="{5AE57B86-2CC3-9066-9B3B-9714169B2DAF}"/>
          </ac:spMkLst>
        </pc:spChg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864111925" sldId="415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3081907769" sldId="416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2066536151" sldId="417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2000804613" sldId="418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1211854738" sldId="419"/>
        </pc:sldMkLst>
      </pc:sldChg>
      <pc:sldChg chg="del">
        <pc:chgData name="Pedro Manuel Ramos Moreira" userId="b78cc23c-44c3-43bb-8b9c-3c467353d288" providerId="ADAL" clId="{B158E75C-3151-4261-ADA5-322421CCA4B7}" dt="2026-01-10T18:08:40.767" v="192" actId="47"/>
        <pc:sldMkLst>
          <pc:docMk/>
          <pc:sldMk cId="2940365983" sldId="420"/>
        </pc:sldMkLst>
      </pc:sldChg>
      <pc:sldChg chg="del">
        <pc:chgData name="Pedro Manuel Ramos Moreira" userId="b78cc23c-44c3-43bb-8b9c-3c467353d288" providerId="ADAL" clId="{B158E75C-3151-4261-ADA5-322421CCA4B7}" dt="2026-01-10T18:08:32.006" v="191" actId="47"/>
        <pc:sldMkLst>
          <pc:docMk/>
          <pc:sldMk cId="1319644677" sldId="421"/>
        </pc:sldMkLst>
      </pc:sldChg>
      <pc:sldChg chg="del">
        <pc:chgData name="Pedro Manuel Ramos Moreira" userId="b78cc23c-44c3-43bb-8b9c-3c467353d288" providerId="ADAL" clId="{B158E75C-3151-4261-ADA5-322421CCA4B7}" dt="2026-01-10T18:08:31.079" v="190" actId="47"/>
        <pc:sldMkLst>
          <pc:docMk/>
          <pc:sldMk cId="1215022378" sldId="422"/>
        </pc:sldMkLst>
      </pc:sldChg>
      <pc:sldChg chg="modSp mod">
        <pc:chgData name="Pedro Manuel Ramos Moreira" userId="b78cc23c-44c3-43bb-8b9c-3c467353d288" providerId="ADAL" clId="{B158E75C-3151-4261-ADA5-322421CCA4B7}" dt="2026-01-10T18:09:42.575" v="216" actId="20577"/>
        <pc:sldMkLst>
          <pc:docMk/>
          <pc:sldMk cId="3840687324" sldId="423"/>
        </pc:sldMkLst>
        <pc:spChg chg="mod">
          <ac:chgData name="Pedro Manuel Ramos Moreira" userId="b78cc23c-44c3-43bb-8b9c-3c467353d288" providerId="ADAL" clId="{B158E75C-3151-4261-ADA5-322421CCA4B7}" dt="2026-01-10T18:09:42.575" v="216" actId="20577"/>
          <ac:spMkLst>
            <pc:docMk/>
            <pc:sldMk cId="3840687324" sldId="423"/>
            <ac:spMk id="3" creationId="{073CFD85-31A3-2CEF-A6A4-CA8A9A2E5A93}"/>
          </ac:spMkLst>
        </pc:spChg>
      </pc:sldChg>
      <pc:sldChg chg="del">
        <pc:chgData name="Pedro Manuel Ramos Moreira" userId="b78cc23c-44c3-43bb-8b9c-3c467353d288" providerId="ADAL" clId="{B158E75C-3151-4261-ADA5-322421CCA4B7}" dt="2026-01-10T18:08:20.383" v="189" actId="47"/>
        <pc:sldMkLst>
          <pc:docMk/>
          <pc:sldMk cId="2242742212" sldId="424"/>
        </pc:sldMkLst>
      </pc:sldChg>
      <pc:sldChg chg="modSp new mod">
        <pc:chgData name="Pedro Manuel Ramos Moreira" userId="b78cc23c-44c3-43bb-8b9c-3c467353d288" providerId="ADAL" clId="{B158E75C-3151-4261-ADA5-322421CCA4B7}" dt="2026-01-10T18:18:01.876" v="1159" actId="20577"/>
        <pc:sldMkLst>
          <pc:docMk/>
          <pc:sldMk cId="3732826285" sldId="424"/>
        </pc:sldMkLst>
        <pc:spChg chg="mod">
          <ac:chgData name="Pedro Manuel Ramos Moreira" userId="b78cc23c-44c3-43bb-8b9c-3c467353d288" providerId="ADAL" clId="{B158E75C-3151-4261-ADA5-322421CCA4B7}" dt="2026-01-10T18:16:54.382" v="1067" actId="20577"/>
          <ac:spMkLst>
            <pc:docMk/>
            <pc:sldMk cId="3732826285" sldId="424"/>
            <ac:spMk id="2" creationId="{BFC0E0A2-1942-87EA-2F55-C765455540A8}"/>
          </ac:spMkLst>
        </pc:spChg>
        <pc:spChg chg="mod">
          <ac:chgData name="Pedro Manuel Ramos Moreira" userId="b78cc23c-44c3-43bb-8b9c-3c467353d288" providerId="ADAL" clId="{B158E75C-3151-4261-ADA5-322421CCA4B7}" dt="2026-01-10T18:18:01.876" v="1159" actId="20577"/>
          <ac:spMkLst>
            <pc:docMk/>
            <pc:sldMk cId="3732826285" sldId="424"/>
            <ac:spMk id="3" creationId="{350ED807-6EA3-E24B-34FD-8B9F714A298A}"/>
          </ac:spMkLst>
        </pc:spChg>
      </pc:sldChg>
      <pc:sldChg chg="modSp new mod">
        <pc:chgData name="Pedro Manuel Ramos Moreira" userId="b78cc23c-44c3-43bb-8b9c-3c467353d288" providerId="ADAL" clId="{B158E75C-3151-4261-ADA5-322421CCA4B7}" dt="2026-01-10T18:34:37.896" v="1811" actId="20577"/>
        <pc:sldMkLst>
          <pc:docMk/>
          <pc:sldMk cId="3346398810" sldId="425"/>
        </pc:sldMkLst>
        <pc:spChg chg="mod">
          <ac:chgData name="Pedro Manuel Ramos Moreira" userId="b78cc23c-44c3-43bb-8b9c-3c467353d288" providerId="ADAL" clId="{B158E75C-3151-4261-ADA5-322421CCA4B7}" dt="2026-01-10T18:29:05.631" v="1473" actId="20577"/>
          <ac:spMkLst>
            <pc:docMk/>
            <pc:sldMk cId="3346398810" sldId="425"/>
            <ac:spMk id="2" creationId="{CD9C4CC2-C239-7E6E-1306-8F6F0927EAAE}"/>
          </ac:spMkLst>
        </pc:spChg>
        <pc:spChg chg="mod">
          <ac:chgData name="Pedro Manuel Ramos Moreira" userId="b78cc23c-44c3-43bb-8b9c-3c467353d288" providerId="ADAL" clId="{B158E75C-3151-4261-ADA5-322421CCA4B7}" dt="2026-01-10T18:34:37.896" v="1811" actId="20577"/>
          <ac:spMkLst>
            <pc:docMk/>
            <pc:sldMk cId="3346398810" sldId="425"/>
            <ac:spMk id="3" creationId="{6D071A25-BBC3-DF5D-ECE4-F3FB9845BA85}"/>
          </ac:spMkLst>
        </pc:spChg>
      </pc:sldChg>
      <pc:sldChg chg="del">
        <pc:chgData name="Pedro Manuel Ramos Moreira" userId="b78cc23c-44c3-43bb-8b9c-3c467353d288" providerId="ADAL" clId="{B158E75C-3151-4261-ADA5-322421CCA4B7}" dt="2026-01-10T18:06:50.736" v="186" actId="47"/>
        <pc:sldMkLst>
          <pc:docMk/>
          <pc:sldMk cId="3421358468" sldId="425"/>
        </pc:sldMkLst>
      </pc:sldChg>
      <pc:sldChg chg="modSp new mod">
        <pc:chgData name="Pedro Manuel Ramos Moreira" userId="b78cc23c-44c3-43bb-8b9c-3c467353d288" providerId="ADAL" clId="{B158E75C-3151-4261-ADA5-322421CCA4B7}" dt="2026-01-10T18:38:49.006" v="2319"/>
        <pc:sldMkLst>
          <pc:docMk/>
          <pc:sldMk cId="3894410812" sldId="426"/>
        </pc:sldMkLst>
        <pc:spChg chg="mod">
          <ac:chgData name="Pedro Manuel Ramos Moreira" userId="b78cc23c-44c3-43bb-8b9c-3c467353d288" providerId="ADAL" clId="{B158E75C-3151-4261-ADA5-322421CCA4B7}" dt="2026-01-10T18:38:49.006" v="2319"/>
          <ac:spMkLst>
            <pc:docMk/>
            <pc:sldMk cId="3894410812" sldId="426"/>
            <ac:spMk id="2" creationId="{ED5BC659-1411-AB8E-D735-CC556AD9C84A}"/>
          </ac:spMkLst>
        </pc:spChg>
        <pc:spChg chg="mod">
          <ac:chgData name="Pedro Manuel Ramos Moreira" userId="b78cc23c-44c3-43bb-8b9c-3c467353d288" providerId="ADAL" clId="{B158E75C-3151-4261-ADA5-322421CCA4B7}" dt="2026-01-10T18:38:08.121" v="2317" actId="20577"/>
          <ac:spMkLst>
            <pc:docMk/>
            <pc:sldMk cId="3894410812" sldId="426"/>
            <ac:spMk id="3" creationId="{BD29D8C8-8E48-F0EE-15DD-0358D7E27936}"/>
          </ac:spMkLst>
        </pc:spChg>
      </pc:sldChg>
      <pc:sldChg chg="modSp new mod">
        <pc:chgData name="Pedro Manuel Ramos Moreira" userId="b78cc23c-44c3-43bb-8b9c-3c467353d288" providerId="ADAL" clId="{B158E75C-3151-4261-ADA5-322421CCA4B7}" dt="2026-01-10T18:43:43.970" v="2677" actId="20577"/>
        <pc:sldMkLst>
          <pc:docMk/>
          <pc:sldMk cId="2181066502" sldId="427"/>
        </pc:sldMkLst>
        <pc:spChg chg="mod">
          <ac:chgData name="Pedro Manuel Ramos Moreira" userId="b78cc23c-44c3-43bb-8b9c-3c467353d288" providerId="ADAL" clId="{B158E75C-3151-4261-ADA5-322421CCA4B7}" dt="2026-01-10T18:38:58.297" v="2339" actId="20577"/>
          <ac:spMkLst>
            <pc:docMk/>
            <pc:sldMk cId="2181066502" sldId="427"/>
            <ac:spMk id="2" creationId="{0C130785-B374-6150-CE04-8CAC099448DB}"/>
          </ac:spMkLst>
        </pc:spChg>
        <pc:spChg chg="mod">
          <ac:chgData name="Pedro Manuel Ramos Moreira" userId="b78cc23c-44c3-43bb-8b9c-3c467353d288" providerId="ADAL" clId="{B158E75C-3151-4261-ADA5-322421CCA4B7}" dt="2026-01-10T18:43:43.970" v="2677" actId="20577"/>
          <ac:spMkLst>
            <pc:docMk/>
            <pc:sldMk cId="2181066502" sldId="427"/>
            <ac:spMk id="3" creationId="{88AD9CE0-E620-AA06-24BD-C663BBE4DF2C}"/>
          </ac:spMkLst>
        </pc:spChg>
      </pc:sldChg>
      <pc:sldChg chg="modSp new mod">
        <pc:chgData name="Pedro Manuel Ramos Moreira" userId="b78cc23c-44c3-43bb-8b9c-3c467353d288" providerId="ADAL" clId="{B158E75C-3151-4261-ADA5-322421CCA4B7}" dt="2026-01-10T18:44:56.564" v="2726"/>
        <pc:sldMkLst>
          <pc:docMk/>
          <pc:sldMk cId="436355742" sldId="428"/>
        </pc:sldMkLst>
        <pc:spChg chg="mod">
          <ac:chgData name="Pedro Manuel Ramos Moreira" userId="b78cc23c-44c3-43bb-8b9c-3c467353d288" providerId="ADAL" clId="{B158E75C-3151-4261-ADA5-322421CCA4B7}" dt="2026-01-10T18:44:56.564" v="2726"/>
          <ac:spMkLst>
            <pc:docMk/>
            <pc:sldMk cId="436355742" sldId="428"/>
            <ac:spMk id="2" creationId="{F00A13E8-5640-E520-7B2F-6A0CE9CF45A6}"/>
          </ac:spMkLst>
        </pc:spChg>
        <pc:spChg chg="mod">
          <ac:chgData name="Pedro Manuel Ramos Moreira" userId="b78cc23c-44c3-43bb-8b9c-3c467353d288" providerId="ADAL" clId="{B158E75C-3151-4261-ADA5-322421CCA4B7}" dt="2026-01-10T18:44:42.590" v="2725" actId="5793"/>
          <ac:spMkLst>
            <pc:docMk/>
            <pc:sldMk cId="436355742" sldId="428"/>
            <ac:spMk id="3" creationId="{233CB334-BCEF-3739-B04A-EBAA93F62DF2}"/>
          </ac:spMkLst>
        </pc:spChg>
      </pc:sldChg>
      <pc:sldChg chg="modSp new mod">
        <pc:chgData name="Pedro Manuel Ramos Moreira" userId="b78cc23c-44c3-43bb-8b9c-3c467353d288" providerId="ADAL" clId="{B158E75C-3151-4261-ADA5-322421CCA4B7}" dt="2026-01-10T18:48:58.011" v="3069" actId="27636"/>
        <pc:sldMkLst>
          <pc:docMk/>
          <pc:sldMk cId="1506681624" sldId="429"/>
        </pc:sldMkLst>
        <pc:spChg chg="mod">
          <ac:chgData name="Pedro Manuel Ramos Moreira" userId="b78cc23c-44c3-43bb-8b9c-3c467353d288" providerId="ADAL" clId="{B158E75C-3151-4261-ADA5-322421CCA4B7}" dt="2026-01-10T18:45:09.708" v="2741" actId="20577"/>
          <ac:spMkLst>
            <pc:docMk/>
            <pc:sldMk cId="1506681624" sldId="429"/>
            <ac:spMk id="2" creationId="{5CEAF9A7-59C7-D95C-E6B8-29F0A17E6D45}"/>
          </ac:spMkLst>
        </pc:spChg>
        <pc:spChg chg="mod">
          <ac:chgData name="Pedro Manuel Ramos Moreira" userId="b78cc23c-44c3-43bb-8b9c-3c467353d288" providerId="ADAL" clId="{B158E75C-3151-4261-ADA5-322421CCA4B7}" dt="2026-01-10T18:48:58.011" v="3069" actId="27636"/>
          <ac:spMkLst>
            <pc:docMk/>
            <pc:sldMk cId="1506681624" sldId="429"/>
            <ac:spMk id="3" creationId="{81FD1708-3DF4-C20D-D20F-504FAC5186E3}"/>
          </ac:spMkLst>
        </pc:spChg>
      </pc:sldChg>
      <pc:sldChg chg="addSp modSp new mod">
        <pc:chgData name="Pedro Manuel Ramos Moreira" userId="b78cc23c-44c3-43bb-8b9c-3c467353d288" providerId="ADAL" clId="{B158E75C-3151-4261-ADA5-322421CCA4B7}" dt="2026-01-10T18:56:46.843" v="3566" actId="20577"/>
        <pc:sldMkLst>
          <pc:docMk/>
          <pc:sldMk cId="102268718" sldId="430"/>
        </pc:sldMkLst>
        <pc:spChg chg="mod">
          <ac:chgData name="Pedro Manuel Ramos Moreira" userId="b78cc23c-44c3-43bb-8b9c-3c467353d288" providerId="ADAL" clId="{B158E75C-3151-4261-ADA5-322421CCA4B7}" dt="2026-01-10T18:49:20.524" v="3071"/>
          <ac:spMkLst>
            <pc:docMk/>
            <pc:sldMk cId="102268718" sldId="430"/>
            <ac:spMk id="2" creationId="{341B644C-C860-8C2A-AFFE-5E42CA1381B9}"/>
          </ac:spMkLst>
        </pc:spChg>
        <pc:spChg chg="mod">
          <ac:chgData name="Pedro Manuel Ramos Moreira" userId="b78cc23c-44c3-43bb-8b9c-3c467353d288" providerId="ADAL" clId="{B158E75C-3151-4261-ADA5-322421CCA4B7}" dt="2026-01-10T18:56:46.843" v="3566" actId="20577"/>
          <ac:spMkLst>
            <pc:docMk/>
            <pc:sldMk cId="102268718" sldId="430"/>
            <ac:spMk id="3" creationId="{FCF622E4-D577-CFCB-64BC-7B5503835BC7}"/>
          </ac:spMkLst>
        </pc:spChg>
        <pc:spChg chg="add mod">
          <ac:chgData name="Pedro Manuel Ramos Moreira" userId="b78cc23c-44c3-43bb-8b9c-3c467353d288" providerId="ADAL" clId="{B158E75C-3151-4261-ADA5-322421CCA4B7}" dt="2026-01-10T18:55:05.806" v="3454" actId="1076"/>
          <ac:spMkLst>
            <pc:docMk/>
            <pc:sldMk cId="102268718" sldId="430"/>
            <ac:spMk id="4" creationId="{3F9A336C-F829-2F27-EB05-B3DC5B9C8A4F}"/>
          </ac:spMkLst>
        </pc:spChg>
        <pc:picChg chg="add mod">
          <ac:chgData name="Pedro Manuel Ramos Moreira" userId="b78cc23c-44c3-43bb-8b9c-3c467353d288" providerId="ADAL" clId="{B158E75C-3151-4261-ADA5-322421CCA4B7}" dt="2026-01-10T18:55:31.256" v="3486" actId="1076"/>
          <ac:picMkLst>
            <pc:docMk/>
            <pc:sldMk cId="102268718" sldId="430"/>
            <ac:picMk id="7" creationId="{B3D6DB2C-6A10-19E8-748F-352FD048303C}"/>
          </ac:picMkLst>
        </pc:picChg>
      </pc:sldChg>
      <pc:sldChg chg="addSp delSp modSp new mod">
        <pc:chgData name="Pedro Manuel Ramos Moreira" userId="b78cc23c-44c3-43bb-8b9c-3c467353d288" providerId="ADAL" clId="{B158E75C-3151-4261-ADA5-322421CCA4B7}" dt="2026-01-10T18:54:02.565" v="3388" actId="1076"/>
        <pc:sldMkLst>
          <pc:docMk/>
          <pc:sldMk cId="2922031818" sldId="431"/>
        </pc:sldMkLst>
        <pc:spChg chg="mod">
          <ac:chgData name="Pedro Manuel Ramos Moreira" userId="b78cc23c-44c3-43bb-8b9c-3c467353d288" providerId="ADAL" clId="{B158E75C-3151-4261-ADA5-322421CCA4B7}" dt="2026-01-10T18:52:14.900" v="3272"/>
          <ac:spMkLst>
            <pc:docMk/>
            <pc:sldMk cId="2922031818" sldId="431"/>
            <ac:spMk id="2" creationId="{021C891E-24E3-E0D1-13B8-2B6C0D5EADD0}"/>
          </ac:spMkLst>
        </pc:spChg>
        <pc:spChg chg="mod">
          <ac:chgData name="Pedro Manuel Ramos Moreira" userId="b78cc23c-44c3-43bb-8b9c-3c467353d288" providerId="ADAL" clId="{B158E75C-3151-4261-ADA5-322421CCA4B7}" dt="2026-01-10T18:54:02.565" v="3388" actId="1076"/>
          <ac:spMkLst>
            <pc:docMk/>
            <pc:sldMk cId="2922031818" sldId="431"/>
            <ac:spMk id="3" creationId="{3B9260D6-F7AB-96C7-C4A4-42AF7DAF16D0}"/>
          </ac:spMkLst>
        </pc:spChg>
        <pc:spChg chg="add del mod">
          <ac:chgData name="Pedro Manuel Ramos Moreira" userId="b78cc23c-44c3-43bb-8b9c-3c467353d288" providerId="ADAL" clId="{B158E75C-3151-4261-ADA5-322421CCA4B7}" dt="2026-01-10T18:52:31.927" v="3275" actId="478"/>
          <ac:spMkLst>
            <pc:docMk/>
            <pc:sldMk cId="2922031818" sldId="431"/>
            <ac:spMk id="5" creationId="{FBCA5356-D362-DDE2-7875-D1DC1A13090F}"/>
          </ac:spMkLst>
        </pc:spChg>
        <pc:picChg chg="add del mod">
          <ac:chgData name="Pedro Manuel Ramos Moreira" userId="b78cc23c-44c3-43bb-8b9c-3c467353d288" providerId="ADAL" clId="{B158E75C-3151-4261-ADA5-322421CCA4B7}" dt="2026-01-10T18:53:59.139" v="3387" actId="21"/>
          <ac:picMkLst>
            <pc:docMk/>
            <pc:sldMk cId="2922031818" sldId="431"/>
            <ac:picMk id="7" creationId="{B3D6DB2C-6A10-19E8-748F-352FD048303C}"/>
          </ac:picMkLst>
        </pc:picChg>
      </pc:sldChg>
      <pc:sldChg chg="modSp new mod">
        <pc:chgData name="Pedro Manuel Ramos Moreira" userId="b78cc23c-44c3-43bb-8b9c-3c467353d288" providerId="ADAL" clId="{B158E75C-3151-4261-ADA5-322421CCA4B7}" dt="2026-01-10T19:06:18.360" v="3767" actId="20577"/>
        <pc:sldMkLst>
          <pc:docMk/>
          <pc:sldMk cId="2412733327" sldId="432"/>
        </pc:sldMkLst>
        <pc:spChg chg="mod">
          <ac:chgData name="Pedro Manuel Ramos Moreira" userId="b78cc23c-44c3-43bb-8b9c-3c467353d288" providerId="ADAL" clId="{B158E75C-3151-4261-ADA5-322421CCA4B7}" dt="2026-01-10T19:02:07.845" v="3581" actId="20577"/>
          <ac:spMkLst>
            <pc:docMk/>
            <pc:sldMk cId="2412733327" sldId="432"/>
            <ac:spMk id="2" creationId="{452DBAC0-AEE6-CF36-AA40-56BA30DC0AE6}"/>
          </ac:spMkLst>
        </pc:spChg>
        <pc:spChg chg="mod">
          <ac:chgData name="Pedro Manuel Ramos Moreira" userId="b78cc23c-44c3-43bb-8b9c-3c467353d288" providerId="ADAL" clId="{B158E75C-3151-4261-ADA5-322421CCA4B7}" dt="2026-01-10T19:06:18.360" v="3767" actId="20577"/>
          <ac:spMkLst>
            <pc:docMk/>
            <pc:sldMk cId="2412733327" sldId="432"/>
            <ac:spMk id="3" creationId="{83DE2C00-5DFA-87BD-E7FF-E1990A8C0302}"/>
          </ac:spMkLst>
        </pc:spChg>
      </pc:sldChg>
      <pc:sldChg chg="addSp delSp modSp new mod">
        <pc:chgData name="Pedro Manuel Ramos Moreira" userId="b78cc23c-44c3-43bb-8b9c-3c467353d288" providerId="ADAL" clId="{B158E75C-3151-4261-ADA5-322421CCA4B7}" dt="2026-01-10T19:06:04.079" v="3736" actId="27636"/>
        <pc:sldMkLst>
          <pc:docMk/>
          <pc:sldMk cId="3695536944" sldId="433"/>
        </pc:sldMkLst>
        <pc:spChg chg="del">
          <ac:chgData name="Pedro Manuel Ramos Moreira" userId="b78cc23c-44c3-43bb-8b9c-3c467353d288" providerId="ADAL" clId="{B158E75C-3151-4261-ADA5-322421CCA4B7}" dt="2026-01-10T19:05:41.610" v="3698"/>
          <ac:spMkLst>
            <pc:docMk/>
            <pc:sldMk cId="3695536944" sldId="433"/>
            <ac:spMk id="2" creationId="{C6AAA297-5B2A-ACD8-F50C-F9BA569D08D7}"/>
          </ac:spMkLst>
        </pc:spChg>
        <pc:spChg chg="mod">
          <ac:chgData name="Pedro Manuel Ramos Moreira" userId="b78cc23c-44c3-43bb-8b9c-3c467353d288" providerId="ADAL" clId="{B158E75C-3151-4261-ADA5-322421CCA4B7}" dt="2026-01-10T19:06:04.079" v="3736" actId="27636"/>
          <ac:spMkLst>
            <pc:docMk/>
            <pc:sldMk cId="3695536944" sldId="433"/>
            <ac:spMk id="3" creationId="{570FA90C-2824-D786-6D3A-B718F7FF8380}"/>
          </ac:spMkLst>
        </pc:spChg>
        <pc:spChg chg="add mod">
          <ac:chgData name="Pedro Manuel Ramos Moreira" userId="b78cc23c-44c3-43bb-8b9c-3c467353d288" providerId="ADAL" clId="{B158E75C-3151-4261-ADA5-322421CCA4B7}" dt="2026-01-10T19:05:41.610" v="3698"/>
          <ac:spMkLst>
            <pc:docMk/>
            <pc:sldMk cId="3695536944" sldId="433"/>
            <ac:spMk id="4" creationId="{9A095D2E-B5D4-D012-57EB-D3556F465FFA}"/>
          </ac:spMkLst>
        </pc:spChg>
      </pc:sldChg>
      <pc:sldChg chg="modSp new mod">
        <pc:chgData name="Pedro Manuel Ramos Moreira" userId="b78cc23c-44c3-43bb-8b9c-3c467353d288" providerId="ADAL" clId="{B158E75C-3151-4261-ADA5-322421CCA4B7}" dt="2026-01-10T19:09:35.894" v="4236" actId="20577"/>
        <pc:sldMkLst>
          <pc:docMk/>
          <pc:sldMk cId="1596591577" sldId="434"/>
        </pc:sldMkLst>
        <pc:spChg chg="mod">
          <ac:chgData name="Pedro Manuel Ramos Moreira" userId="b78cc23c-44c3-43bb-8b9c-3c467353d288" providerId="ADAL" clId="{B158E75C-3151-4261-ADA5-322421CCA4B7}" dt="2026-01-10T19:06:37.384" v="3773"/>
          <ac:spMkLst>
            <pc:docMk/>
            <pc:sldMk cId="1596591577" sldId="434"/>
            <ac:spMk id="2" creationId="{26D02403-91DA-CB76-FC59-080664EE95DA}"/>
          </ac:spMkLst>
        </pc:spChg>
        <pc:spChg chg="mod">
          <ac:chgData name="Pedro Manuel Ramos Moreira" userId="b78cc23c-44c3-43bb-8b9c-3c467353d288" providerId="ADAL" clId="{B158E75C-3151-4261-ADA5-322421CCA4B7}" dt="2026-01-10T19:09:35.894" v="4236" actId="20577"/>
          <ac:spMkLst>
            <pc:docMk/>
            <pc:sldMk cId="1596591577" sldId="434"/>
            <ac:spMk id="3" creationId="{A5F68AE7-6AB1-0097-0096-848D34EA9206}"/>
          </ac:spMkLst>
        </pc:spChg>
      </pc:sldChg>
      <pc:sldChg chg="modSp new mod">
        <pc:chgData name="Pedro Manuel Ramos Moreira" userId="b78cc23c-44c3-43bb-8b9c-3c467353d288" providerId="ADAL" clId="{B158E75C-3151-4261-ADA5-322421CCA4B7}" dt="2026-01-10T19:12:24.404" v="4609" actId="5793"/>
        <pc:sldMkLst>
          <pc:docMk/>
          <pc:sldMk cId="3008854022" sldId="435"/>
        </pc:sldMkLst>
        <pc:spChg chg="mod">
          <ac:chgData name="Pedro Manuel Ramos Moreira" userId="b78cc23c-44c3-43bb-8b9c-3c467353d288" providerId="ADAL" clId="{B158E75C-3151-4261-ADA5-322421CCA4B7}" dt="2026-01-10T19:09:56.323" v="4238"/>
          <ac:spMkLst>
            <pc:docMk/>
            <pc:sldMk cId="3008854022" sldId="435"/>
            <ac:spMk id="2" creationId="{8387A442-814D-51E1-1A32-77B3C98000AF}"/>
          </ac:spMkLst>
        </pc:spChg>
        <pc:spChg chg="mod">
          <ac:chgData name="Pedro Manuel Ramos Moreira" userId="b78cc23c-44c3-43bb-8b9c-3c467353d288" providerId="ADAL" clId="{B158E75C-3151-4261-ADA5-322421CCA4B7}" dt="2026-01-10T19:12:24.404" v="4609" actId="5793"/>
          <ac:spMkLst>
            <pc:docMk/>
            <pc:sldMk cId="3008854022" sldId="435"/>
            <ac:spMk id="3" creationId="{2B185BEF-F62C-0C98-B0F6-0CB915C952B7}"/>
          </ac:spMkLst>
        </pc:spChg>
      </pc:sldChg>
      <pc:sldChg chg="modSp new mod">
        <pc:chgData name="Pedro Manuel Ramos Moreira" userId="b78cc23c-44c3-43bb-8b9c-3c467353d288" providerId="ADAL" clId="{B158E75C-3151-4261-ADA5-322421CCA4B7}" dt="2026-01-10T19:15:07.373" v="4824" actId="20577"/>
        <pc:sldMkLst>
          <pc:docMk/>
          <pc:sldMk cId="289165962" sldId="436"/>
        </pc:sldMkLst>
        <pc:spChg chg="mod">
          <ac:chgData name="Pedro Manuel Ramos Moreira" userId="b78cc23c-44c3-43bb-8b9c-3c467353d288" providerId="ADAL" clId="{B158E75C-3151-4261-ADA5-322421CCA4B7}" dt="2026-01-10T19:12:41.848" v="4629" actId="20577"/>
          <ac:spMkLst>
            <pc:docMk/>
            <pc:sldMk cId="289165962" sldId="436"/>
            <ac:spMk id="2" creationId="{A73FE6CE-336E-2425-DB49-0004EC57019A}"/>
          </ac:spMkLst>
        </pc:spChg>
        <pc:spChg chg="mod">
          <ac:chgData name="Pedro Manuel Ramos Moreira" userId="b78cc23c-44c3-43bb-8b9c-3c467353d288" providerId="ADAL" clId="{B158E75C-3151-4261-ADA5-322421CCA4B7}" dt="2026-01-10T19:15:07.373" v="4824" actId="20577"/>
          <ac:spMkLst>
            <pc:docMk/>
            <pc:sldMk cId="289165962" sldId="436"/>
            <ac:spMk id="3" creationId="{C74097DC-957E-E7BD-F1A5-8647790BA69E}"/>
          </ac:spMkLst>
        </pc:spChg>
      </pc:sldChg>
      <pc:sldChg chg="modSp new mod">
        <pc:chgData name="Pedro Manuel Ramos Moreira" userId="b78cc23c-44c3-43bb-8b9c-3c467353d288" providerId="ADAL" clId="{B158E75C-3151-4261-ADA5-322421CCA4B7}" dt="2026-01-10T19:22:14.128" v="5452" actId="115"/>
        <pc:sldMkLst>
          <pc:docMk/>
          <pc:sldMk cId="343364240" sldId="437"/>
        </pc:sldMkLst>
        <pc:spChg chg="mod">
          <ac:chgData name="Pedro Manuel Ramos Moreira" userId="b78cc23c-44c3-43bb-8b9c-3c467353d288" providerId="ADAL" clId="{B158E75C-3151-4261-ADA5-322421CCA4B7}" dt="2026-01-10T19:15:27.117" v="4826"/>
          <ac:spMkLst>
            <pc:docMk/>
            <pc:sldMk cId="343364240" sldId="437"/>
            <ac:spMk id="2" creationId="{C001A360-7533-4661-FB4A-54840E02AF00}"/>
          </ac:spMkLst>
        </pc:spChg>
        <pc:spChg chg="mod">
          <ac:chgData name="Pedro Manuel Ramos Moreira" userId="b78cc23c-44c3-43bb-8b9c-3c467353d288" providerId="ADAL" clId="{B158E75C-3151-4261-ADA5-322421CCA4B7}" dt="2026-01-10T19:22:14.128" v="5452" actId="115"/>
          <ac:spMkLst>
            <pc:docMk/>
            <pc:sldMk cId="343364240" sldId="437"/>
            <ac:spMk id="3" creationId="{F8BF1ADC-0288-30B4-6C03-E786F61F18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44BFE-1753-4D3D-ADEF-CD83410745D9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10D7B-66CF-499E-958F-BE82DC0001F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879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088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757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22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4063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98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9015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8438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819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53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098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254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82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385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376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849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720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41443-FA0B-4901-A6D8-A5725E149F84}" type="datetimeFigureOut">
              <a:rPr lang="pt-PT" smtClean="0"/>
              <a:t>10/01/2026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033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" TargetMode="External"/><Relationship Id="rId2" Type="http://schemas.openxmlformats.org/officeDocument/2006/relationships/hyperlink" Target="https://gemini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rplexity.ai/" TargetMode="External"/><Relationship Id="rId5" Type="http://schemas.openxmlformats.org/officeDocument/2006/relationships/hyperlink" Target="https://x.ai/" TargetMode="External"/><Relationship Id="rId4" Type="http://schemas.openxmlformats.org/officeDocument/2006/relationships/hyperlink" Target="https://copilot.microsoft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be.ae2serpa.pt/ficheirosbiblioteca/guias/iatrabalhos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3CB2-010D-45DC-A233-F25BE9D6D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Guia prático - Uso da IA para elaboração de trabalhos escolares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02DB57-0F7C-4EBF-9B45-7B16EFD32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PT" dirty="0"/>
          </a:p>
          <a:p>
            <a:endParaRPr lang="pt-PT" dirty="0"/>
          </a:p>
          <a:p>
            <a:r>
              <a:rPr lang="pt-PT" dirty="0"/>
              <a:t>Professor bibliotecário: Pedro Moreira</a:t>
            </a:r>
          </a:p>
        </p:txBody>
      </p:sp>
      <p:pic>
        <p:nvPicPr>
          <p:cNvPr id="1026" name="Picture 2" descr=".">
            <a:extLst>
              <a:ext uri="{FF2B5EF4-FFF2-40B4-BE49-F238E27FC236}">
                <a16:creationId xmlns:a16="http://schemas.microsoft.com/office/drawing/2014/main" id="{A9B9173A-20A2-40CA-B74C-FF382EF48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0"/>
            <a:ext cx="25717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id="{A347676E-2CA0-104C-4B67-410AACCE0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96" y="5892248"/>
            <a:ext cx="6118407" cy="90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9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AF9A7-59C7-D95C-E6B8-29F0A17E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4 - Elaboração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1FD1708-3DF4-C20D-D20F-504FAC518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/>
              <a:t>Ficarás, em cada secção, com as referências bibliográficas no final. Certifica-te que as cortas/colas na última parte do teu trabalho, “Referências”.</a:t>
            </a:r>
          </a:p>
          <a:p>
            <a:r>
              <a:rPr lang="pt-PT" dirty="0"/>
              <a:t>Precisas também de adicionar ilustrações ao teu trabalho. Podes procura-las na Internet, ou gerá-las com recurso à IA (daí sugerirmos Chat GPT ou Gemini):</a:t>
            </a:r>
          </a:p>
          <a:p>
            <a:r>
              <a:rPr lang="pt-PT" dirty="0"/>
              <a:t>“Para ilustrar a secção sobre "[NOME DA SECÇÃO OU CONTEÚDO PRINCIPAL DA IMAGEM]", gera uma imagem que represente visualmente este conceito.</a:t>
            </a:r>
          </a:p>
          <a:p>
            <a:r>
              <a:rPr lang="pt-PT" dirty="0"/>
              <a:t>REQUISITOS DA IMAGEM:</a:t>
            </a:r>
          </a:p>
          <a:p>
            <a:r>
              <a:rPr lang="pt-PT" dirty="0"/>
              <a:t>1. DESCRITOR VISUAL: [Descreve o que a imagem deve mostrar de forma detalhada e concisa, incluindo estilo, cores ou elementos chave. Ex: "um gráfico simples de barras", "uma paisagem futurista", "uma pessoa a interagir com um ecrã de computador, com elementos de IA"].</a:t>
            </a:r>
          </a:p>
          <a:p>
            <a:r>
              <a:rPr lang="pt-PT" dirty="0"/>
              <a:t>2. ESTILO: [Ex: </a:t>
            </a:r>
            <a:r>
              <a:rPr lang="pt-PT" dirty="0" err="1"/>
              <a:t>Fotorealista</a:t>
            </a:r>
            <a:r>
              <a:rPr lang="pt-PT" dirty="0"/>
              <a:t>, Ilustração, Esquemático, Desenho animado, Gráfico de dados, Minimalista].”</a:t>
            </a:r>
          </a:p>
        </p:txBody>
      </p:sp>
    </p:spTree>
    <p:extLst>
      <p:ext uri="{BB962C8B-B14F-4D97-AF65-F5344CB8AC3E}">
        <p14:creationId xmlns:p14="http://schemas.microsoft.com/office/powerpoint/2010/main" val="150668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C891E-24E3-E0D1-13B8-2B6C0D5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4 - Elaboração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B9260D6-F7AB-96C7-C4A4-42AF7DAF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2074605"/>
            <a:ext cx="8915400" cy="3777622"/>
          </a:xfrm>
        </p:spPr>
        <p:txBody>
          <a:bodyPr/>
          <a:lstStyle/>
          <a:p>
            <a:r>
              <a:rPr lang="pt-PT" b="1" dirty="0"/>
              <a:t>Exemplo Prático de Preenchimento:</a:t>
            </a:r>
          </a:p>
          <a:p>
            <a:r>
              <a:rPr lang="pt-PT" dirty="0"/>
              <a:t>Vamos supor que a secção é sobre "Os Impactos da Poluição Plástica nos Oceanos":</a:t>
            </a:r>
          </a:p>
          <a:p>
            <a:r>
              <a:rPr lang="pt-PT" dirty="0"/>
              <a:t>"Para ilustrar a secção sobre "</a:t>
            </a:r>
            <a:r>
              <a:rPr lang="pt-PT" b="1" dirty="0"/>
              <a:t>Os Impactos da Poluição Plástica nos Oceanos</a:t>
            </a:r>
            <a:r>
              <a:rPr lang="pt-PT" dirty="0"/>
              <a:t>", gera uma imagem que represente visualmente este conceito.</a:t>
            </a:r>
          </a:p>
          <a:p>
            <a:r>
              <a:rPr lang="pt-PT" dirty="0"/>
              <a:t>REQUISITOS DA IMAGEM:</a:t>
            </a:r>
          </a:p>
          <a:p>
            <a:r>
              <a:rPr lang="pt-PT" dirty="0"/>
              <a:t>DESCRITOR VISUAL: "Uma praia paradisíaca, com águas cristalinas, mas com uma quantidade visível de lixo plástico a flutuar na superfície e na areia, incluindo garrafas, sacos e redes de pesca abandonadas. O contraste entre a beleza natural e a poluição deve ser evidente."</a:t>
            </a:r>
          </a:p>
          <a:p>
            <a:r>
              <a:rPr lang="pt-PT" dirty="0"/>
              <a:t>ESTILO: </a:t>
            </a:r>
            <a:r>
              <a:rPr lang="pt-PT" dirty="0" err="1"/>
              <a:t>Fotorealista</a:t>
            </a:r>
            <a:r>
              <a:rPr lang="pt-PT" dirty="0"/>
              <a:t>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203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B644C-C860-8C2A-AFFE-5E42CA13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4 - Elaboração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CF622E4-D577-CFCB-64BC-7B5503835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738" y="4032397"/>
            <a:ext cx="8915400" cy="2201493"/>
          </a:xfrm>
        </p:spPr>
        <p:txBody>
          <a:bodyPr/>
          <a:lstStyle/>
          <a:p>
            <a:r>
              <a:rPr lang="pt-PT" dirty="0"/>
              <a:t>Não te esqueças que cada imagem deve ser legendada e numerada, como no exemplo ao lado.</a:t>
            </a:r>
          </a:p>
          <a:p>
            <a:r>
              <a:rPr lang="pt-PT" dirty="0"/>
              <a:t>Podes também gerar as imagens com recurso a copiar-colar o texto que tens em determinado diapositivo do PowerPoint, nomes de personagens, excertos e descrições de livros… Basta pedir à IA seguindo o modelo anterior e dando-lhe também essa informação no final.</a:t>
            </a:r>
          </a:p>
        </p:txBody>
      </p:sp>
      <p:pic>
        <p:nvPicPr>
          <p:cNvPr id="7" name="Imagem 6" descr="Uma imagem com ar livre, praia, céu, Trópicos&#10;&#10;Os conteúdos gerados por IA podem estar incorretos.">
            <a:extLst>
              <a:ext uri="{FF2B5EF4-FFF2-40B4-BE49-F238E27FC236}">
                <a16:creationId xmlns:a16="http://schemas.microsoft.com/office/drawing/2014/main" id="{B3D6DB2C-6A10-19E8-748F-352FD0483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953" y="239469"/>
            <a:ext cx="3090683" cy="3090683"/>
          </a:xfrm>
          <a:prstGeom prst="rect">
            <a:avLst/>
          </a:prstGeom>
        </p:spPr>
      </p:pic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3F9A336C-F829-2F27-EB05-B3DC5B9C8A4F}"/>
              </a:ext>
            </a:extLst>
          </p:cNvPr>
          <p:cNvSpPr txBox="1">
            <a:spLocks/>
          </p:cNvSpPr>
          <p:nvPr/>
        </p:nvSpPr>
        <p:spPr>
          <a:xfrm>
            <a:off x="7547181" y="3429000"/>
            <a:ext cx="4552229" cy="40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Figura 1: Praia poluída por plásticos.</a:t>
            </a:r>
          </a:p>
        </p:txBody>
      </p:sp>
    </p:spTree>
    <p:extLst>
      <p:ext uri="{BB962C8B-B14F-4D97-AF65-F5344CB8AC3E}">
        <p14:creationId xmlns:p14="http://schemas.microsoft.com/office/powerpoint/2010/main" val="102268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DBAC0-AEE6-CF36-AA40-56BA30DC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5 - </a:t>
            </a:r>
            <a:r>
              <a:rPr lang="pt-PT" dirty="0" err="1"/>
              <a:t>Paratextos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3DE2C00-5DFA-87BD-E7FF-E1990A8C0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33832"/>
            <a:ext cx="8915400" cy="4377390"/>
          </a:xfrm>
        </p:spPr>
        <p:txBody>
          <a:bodyPr>
            <a:normAutofit lnSpcReduction="10000"/>
          </a:bodyPr>
          <a:lstStyle/>
          <a:p>
            <a:r>
              <a:rPr lang="pt-PT" dirty="0"/>
              <a:t>Chegou a hora de elaborar o que falta: Índice/Conteúdos, Introdução, Conclusão, Referências. Começando pelo início:</a:t>
            </a:r>
          </a:p>
          <a:p>
            <a:r>
              <a:rPr lang="pt-PT" b="1" dirty="0" err="1"/>
              <a:t>Prompt</a:t>
            </a:r>
            <a:r>
              <a:rPr lang="pt-PT" b="1" dirty="0"/>
              <a:t>:</a:t>
            </a:r>
            <a:r>
              <a:rPr lang="pt-PT" dirty="0"/>
              <a:t> "Tenho um trabalho escolar quase terminado sobre [INSERIR TEMA], mas falta-me a introdução. Vou colar abaixo todo o corpo do trabalho (desenvolvimento).</a:t>
            </a:r>
          </a:p>
          <a:p>
            <a:r>
              <a:rPr lang="pt-PT" dirty="0"/>
              <a:t>Com base no texto fornecido, escreve uma </a:t>
            </a:r>
            <a:r>
              <a:rPr lang="pt-PT" b="1" dirty="0"/>
              <a:t>Introdução</a:t>
            </a:r>
            <a:r>
              <a:rPr lang="pt-PT" dirty="0"/>
              <a:t> que:</a:t>
            </a:r>
          </a:p>
          <a:p>
            <a:r>
              <a:rPr lang="pt-PT" dirty="0"/>
              <a:t>Apresente o tema de forma cativante.</a:t>
            </a:r>
          </a:p>
          <a:p>
            <a:r>
              <a:rPr lang="pt-PT" dirty="0"/>
              <a:t>Defina claramente o objetivo do trabalho.</a:t>
            </a:r>
          </a:p>
          <a:p>
            <a:r>
              <a:rPr lang="pt-PT" dirty="0"/>
              <a:t>Refira brevemente os pontos principais que serão discutidos (conforme aparecem no texto).</a:t>
            </a:r>
          </a:p>
          <a:p>
            <a:r>
              <a:rPr lang="pt-PT" b="1" dirty="0"/>
              <a:t>Estilo:</a:t>
            </a:r>
            <a:r>
              <a:rPr lang="pt-PT" dirty="0"/>
              <a:t> [Formal/Adequado ao X ano]. </a:t>
            </a:r>
            <a:r>
              <a:rPr lang="pt-PT" b="1" dirty="0"/>
              <a:t>Dimensão:</a:t>
            </a:r>
            <a:r>
              <a:rPr lang="pt-PT" dirty="0"/>
              <a:t> [Ex: 1 parágrafo grande ou 200 palavras].</a:t>
            </a:r>
          </a:p>
          <a:p>
            <a:r>
              <a:rPr lang="pt-PT" b="1" dirty="0"/>
              <a:t>Texto do trabalho:</a:t>
            </a:r>
            <a:r>
              <a:rPr lang="pt-PT" dirty="0"/>
              <a:t> &gt; [COLAR O CORPO DO TRABALHO AQUI]"</a:t>
            </a:r>
          </a:p>
        </p:txBody>
      </p:sp>
    </p:spTree>
    <p:extLst>
      <p:ext uri="{BB962C8B-B14F-4D97-AF65-F5344CB8AC3E}">
        <p14:creationId xmlns:p14="http://schemas.microsoft.com/office/powerpoint/2010/main" val="2412733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0FA90C-2824-D786-6D3A-B718F7FF8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/>
              <a:t>A conclusão será muito semelhante: </a:t>
            </a:r>
          </a:p>
          <a:p>
            <a:r>
              <a:rPr lang="pt-PT" b="1" dirty="0" err="1"/>
              <a:t>Prompt</a:t>
            </a:r>
            <a:r>
              <a:rPr lang="pt-PT" b="1" dirty="0"/>
              <a:t>:</a:t>
            </a:r>
            <a:r>
              <a:rPr lang="pt-PT" dirty="0"/>
              <a:t> "Preciso de uma </a:t>
            </a:r>
            <a:r>
              <a:rPr lang="pt-PT" b="1" dirty="0"/>
              <a:t>Conclusão</a:t>
            </a:r>
            <a:r>
              <a:rPr lang="pt-PT" dirty="0"/>
              <a:t> para o meu trabalho escolar sobre [INSERIR TEMA]. Vou colar abaixo o texto completo (introdução e desenvolvimento).</a:t>
            </a:r>
          </a:p>
          <a:p>
            <a:r>
              <a:rPr lang="pt-PT" dirty="0"/>
              <a:t>Com base no que foi escrito, gera uma conclusão que:</a:t>
            </a:r>
          </a:p>
          <a:p>
            <a:r>
              <a:rPr lang="pt-PT" dirty="0"/>
              <a:t>Sintetize as principais descobertas ou argumentos apresentados.</a:t>
            </a:r>
          </a:p>
          <a:p>
            <a:r>
              <a:rPr lang="pt-PT" dirty="0"/>
              <a:t>Responda ao objetivo inicial do trabalho.</a:t>
            </a:r>
          </a:p>
          <a:p>
            <a:r>
              <a:rPr lang="pt-PT" dirty="0"/>
              <a:t>Termine com uma breve reflexão crítica ou uma frase de fecho impactante sobre a importância do tema.</a:t>
            </a:r>
          </a:p>
          <a:p>
            <a:r>
              <a:rPr lang="pt-PT" b="1" dirty="0"/>
              <a:t>Nota:</a:t>
            </a:r>
            <a:r>
              <a:rPr lang="pt-PT" dirty="0"/>
              <a:t> Não introduzas informações novas que não estejam no texto. </a:t>
            </a:r>
            <a:r>
              <a:rPr lang="pt-PT" b="1" dirty="0"/>
              <a:t>Dimensão:</a:t>
            </a:r>
            <a:r>
              <a:rPr lang="pt-PT" dirty="0"/>
              <a:t> [Ex: 1 parágrafo].</a:t>
            </a:r>
          </a:p>
          <a:p>
            <a:r>
              <a:rPr lang="pt-PT" b="1" dirty="0"/>
              <a:t>Texto do trabalho:</a:t>
            </a:r>
            <a:r>
              <a:rPr lang="pt-PT" dirty="0"/>
              <a:t> &gt; [COLAR O TRABALHO COMPLETO AQUI]"</a:t>
            </a:r>
          </a:p>
          <a:p>
            <a:endParaRPr lang="pt-PT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A095D2E-B5D4-D012-57EB-D3556F46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pt-PT" dirty="0"/>
              <a:t>5 - </a:t>
            </a:r>
            <a:r>
              <a:rPr lang="pt-PT" dirty="0" err="1"/>
              <a:t>Paratextos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95536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02403-91DA-CB76-FC59-080664EE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5 - </a:t>
            </a:r>
            <a:r>
              <a:rPr lang="pt-PT" dirty="0" err="1"/>
              <a:t>Paratextos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5F68AE7-6AB1-0097-0096-848D34EA9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As referências, se pediste nas diferentes partes do trabalho à IA que tas fosse dando no final de cada secção, deveriam já estar todas no trabalho (foste-as copiando-colando na secção “Referências”, certo?)</a:t>
            </a:r>
          </a:p>
          <a:p>
            <a:r>
              <a:rPr lang="pt-PT" dirty="0"/>
              <a:t>Resta apenas colocá-las por ordem alfabética. Podes fazê-lo manualmente, ou podes pedir à IA que tas ordene (copia-cola as referências que tens, volta a copiar da IA a versão corrigida e cola-a no teu trabalho).</a:t>
            </a:r>
          </a:p>
        </p:txBody>
      </p:sp>
    </p:spTree>
    <p:extLst>
      <p:ext uri="{BB962C8B-B14F-4D97-AF65-F5344CB8AC3E}">
        <p14:creationId xmlns:p14="http://schemas.microsoft.com/office/powerpoint/2010/main" val="159659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7A442-814D-51E1-1A32-77B3C980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5 - </a:t>
            </a:r>
            <a:r>
              <a:rPr lang="pt-PT" dirty="0" err="1"/>
              <a:t>Paratextos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B185BEF-F62C-0C98-B0F6-0CB915C95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Pode parecer estranho, mas é nesta altura que vais elaborar, ou apenas voltar a verificar, a tua lista de conteúdos/Índice, pois podes tê-lo modificado ou revisto, ou as páginas podem ter mudado, caso estejas a usar o Word para um trabalho escrito.</a:t>
            </a:r>
          </a:p>
          <a:p>
            <a:r>
              <a:rPr lang="pt-PT" dirty="0"/>
              <a:t>Na verdade, aí é mais fácil usar índices automáticos, mas não é hoje que abordaremos esse assunto…</a:t>
            </a:r>
          </a:p>
        </p:txBody>
      </p:sp>
    </p:spTree>
    <p:extLst>
      <p:ext uri="{BB962C8B-B14F-4D97-AF65-F5344CB8AC3E}">
        <p14:creationId xmlns:p14="http://schemas.microsoft.com/office/powerpoint/2010/main" val="300885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FE6CE-336E-2425-DB49-0004EC57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6 – Revisão final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74097DC-957E-E7BD-F1A5-8647790B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923" y="1209368"/>
            <a:ext cx="9272689" cy="4701854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Está quase! É uma boa altura para dares uma primeira revisão, manual, ao teu trabalho, lendo-o todo e corrigindo o que puderes.</a:t>
            </a:r>
          </a:p>
          <a:p>
            <a:r>
              <a:rPr lang="pt-PT" dirty="0"/>
              <a:t>Em seguida, envia o trabalho à IA: Por favor, analisa meu trabalho e foca-te nos seguintes pontos:</a:t>
            </a:r>
          </a:p>
          <a:p>
            <a:r>
              <a:rPr lang="pt-PT" dirty="0"/>
              <a:t>1. CORREÇÃO LINGUÍSTICA: Identifica erros de gramática, pontuação ou sintaxe.</a:t>
            </a:r>
          </a:p>
          <a:p>
            <a:r>
              <a:rPr lang="pt-PT" dirty="0"/>
              <a:t>2. COERÊNCIA E FLUXO: Verifica se as ideias estão bem ligadas entre os parágrafos e se o argumento é lógico do início ao fim.</a:t>
            </a:r>
          </a:p>
          <a:p>
            <a:r>
              <a:rPr lang="pt-PT" dirty="0"/>
              <a:t>3. TOM ACADÉMICO: Sugere substituições para termos que pareçam demasiado informais ou repetitivos, mantendo o nível adequado para o [ANO DE ESCOLARIDADE].</a:t>
            </a:r>
          </a:p>
          <a:p>
            <a:r>
              <a:rPr lang="pt-PT" dirty="0"/>
              <a:t>4. VERIFICAÇÃO DE ESTRUTURA: Confirma se todas as secções obrigatórias (Capa, Índice, Introdução, Desenvolvimento, Conclusão e Referências) estão presentes e bem integradas. INSTRUÇÃO IMPORTANTE: Não alteres o texto diretamente de forma drástica. Em vez disso, apresenta primeiro uma lista de sugestões de melhoria e, depois, uma versão revista apenas dos parágrafos que considerares mais problemáticos. [COLAR O TRABALHO COMPLETO AQUI]</a:t>
            </a:r>
          </a:p>
        </p:txBody>
      </p:sp>
    </p:spTree>
    <p:extLst>
      <p:ext uri="{BB962C8B-B14F-4D97-AF65-F5344CB8AC3E}">
        <p14:creationId xmlns:p14="http://schemas.microsoft.com/office/powerpoint/2010/main" val="289165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1A360-7533-4661-FB4A-54840E02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6 – Revisão final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BF1ADC-0288-30B4-6C03-E786F61F1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Depois da tua primeira revisão manual e da revisão por IA, faz uma última verificação (às vezes a IA altera coisa que não devia nestas últimas revisões). Lê atentamente todo o corpo do texto, e verifica a numeração e legendas das imagens.</a:t>
            </a:r>
          </a:p>
          <a:p>
            <a:r>
              <a:rPr lang="pt-PT" dirty="0"/>
              <a:t>Confirma os elementos da capa (nome e título), confirma o Índice, a presença de introdução, conclusão e referências.</a:t>
            </a:r>
          </a:p>
          <a:p>
            <a:r>
              <a:rPr lang="pt-PT" dirty="0"/>
              <a:t>Acima de tudo, confirma que tens na lista de referências </a:t>
            </a:r>
            <a:r>
              <a:rPr lang="pt-PT" b="1" dirty="0"/>
              <a:t>a IA que usaste: </a:t>
            </a:r>
            <a:r>
              <a:rPr lang="pt-PT" b="1" dirty="0" err="1"/>
              <a:t>ChatGPT</a:t>
            </a:r>
            <a:r>
              <a:rPr lang="pt-PT" b="1" dirty="0"/>
              <a:t>, Gemini…</a:t>
            </a:r>
          </a:p>
          <a:p>
            <a:r>
              <a:rPr lang="pt-PT" b="1" dirty="0"/>
              <a:t>Lembra-te: a diferença entre </a:t>
            </a:r>
            <a:r>
              <a:rPr lang="pt-PT" b="1" u="sng" dirty="0"/>
              <a:t>plágio</a:t>
            </a:r>
            <a:r>
              <a:rPr lang="pt-PT" b="1" dirty="0"/>
              <a:t> e </a:t>
            </a:r>
            <a:r>
              <a:rPr lang="pt-PT" b="1" u="sng" dirty="0"/>
              <a:t>pesquisa</a:t>
            </a:r>
            <a:r>
              <a:rPr lang="pt-PT" b="1" dirty="0"/>
              <a:t> reside apenas na </a:t>
            </a:r>
            <a:r>
              <a:rPr lang="pt-PT" b="1" u="sng" dirty="0"/>
              <a:t>referenciação das fontes</a:t>
            </a:r>
            <a:r>
              <a:rPr lang="pt-PT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3364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3EF6E-B9AF-7D7D-42DE-0F50513BD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926C6-13A6-DE70-83E8-6D7319DB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Conclusão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E57B86-2CC3-9066-9B3B-9714169B2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Este guia foi elaborado para servir de manual de instruções/</a:t>
            </a:r>
            <a:r>
              <a:rPr lang="pt-PT" dirty="0" err="1"/>
              <a:t>checklist</a:t>
            </a:r>
            <a:r>
              <a:rPr lang="pt-PT" dirty="0"/>
              <a:t> para a elaboração de trabalhos escolares, de qualquer nível, com recurso à Inteligência Artificial.</a:t>
            </a:r>
          </a:p>
          <a:p>
            <a:r>
              <a:rPr lang="pt-PT" dirty="0"/>
              <a:t>A IA já faz parte do nosso dia-a-dia: não pode, nem deve, ser banida, proibida, demonizada. Deve, isso sim, ser usada com parcimónia, com regras, com espírito crítico. Esperamos ter contribuído um pouco </a:t>
            </a:r>
            <a:r>
              <a:rPr lang="pt-PT"/>
              <a:t>para isso.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106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66C35-C2CC-741D-6BA5-CA11617D6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Sumário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5E3852D-4D27-27CE-3487-6D155D592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Introdução </a:t>
            </a:r>
          </a:p>
          <a:p>
            <a:r>
              <a:rPr lang="pt-PT" dirty="0"/>
              <a:t>1 – Seleção da IA a utilizar</a:t>
            </a:r>
          </a:p>
          <a:p>
            <a:r>
              <a:rPr lang="pt-PT" dirty="0"/>
              <a:t>2 – Tema</a:t>
            </a:r>
          </a:p>
          <a:p>
            <a:r>
              <a:rPr lang="pt-PT" dirty="0"/>
              <a:t>3 – Estrutura</a:t>
            </a:r>
          </a:p>
          <a:p>
            <a:r>
              <a:rPr lang="pt-PT" dirty="0"/>
              <a:t>4 – Elaboração</a:t>
            </a:r>
          </a:p>
          <a:p>
            <a:r>
              <a:rPr lang="pt-PT" dirty="0"/>
              <a:t>5 – </a:t>
            </a:r>
            <a:r>
              <a:rPr lang="pt-PT" dirty="0" err="1"/>
              <a:t>Paratextos</a:t>
            </a:r>
            <a:endParaRPr lang="pt-PT" dirty="0"/>
          </a:p>
          <a:p>
            <a:r>
              <a:rPr lang="pt-PT" dirty="0"/>
              <a:t>6 – Revisão final</a:t>
            </a:r>
          </a:p>
          <a:p>
            <a:r>
              <a:rPr lang="pt-PT" dirty="0"/>
              <a:t>Conclusão</a:t>
            </a:r>
          </a:p>
          <a:p>
            <a:r>
              <a:rPr lang="pt-PT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626446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72A90-7880-D87E-2801-308DBF83B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7F476-8B21-AEB3-8014-3BBD9121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3CFD85-31A3-2CEF-A6A4-CA8A9A2E5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Google. (2024). </a:t>
            </a:r>
            <a:r>
              <a:rPr lang="en-US" i="1" dirty="0"/>
              <a:t>Gemini</a:t>
            </a:r>
            <a:r>
              <a:rPr lang="en-US" dirty="0"/>
              <a:t> [Large language model]. </a:t>
            </a:r>
            <a:r>
              <a:rPr lang="en-US" dirty="0">
                <a:hlinkClick r:id="rId2"/>
              </a:rPr>
              <a:t>https://gemini.google.com/</a:t>
            </a:r>
            <a:endParaRPr lang="en-US" dirty="0"/>
          </a:p>
          <a:p>
            <a:r>
              <a:rPr lang="en-US" dirty="0"/>
              <a:t>OpenAI. (2024). </a:t>
            </a:r>
            <a:r>
              <a:rPr lang="en-US" i="1" dirty="0"/>
              <a:t>ChatGPT</a:t>
            </a:r>
            <a:r>
              <a:rPr lang="en-US" dirty="0"/>
              <a:t> (GPT-4o) [Large language model]. </a:t>
            </a:r>
            <a:r>
              <a:rPr lang="en-US" dirty="0">
                <a:hlinkClick r:id="rId3"/>
              </a:rPr>
              <a:t>https://chatgpt.com/</a:t>
            </a:r>
            <a:endParaRPr lang="en-US" dirty="0"/>
          </a:p>
          <a:p>
            <a:r>
              <a:rPr lang="en-US" dirty="0"/>
              <a:t>Microsoft. (2024). </a:t>
            </a:r>
            <a:r>
              <a:rPr lang="en-US" i="1" dirty="0"/>
              <a:t>Microsoft Copilot</a:t>
            </a:r>
            <a:r>
              <a:rPr lang="en-US" dirty="0"/>
              <a:t> [Large language model]. </a:t>
            </a:r>
            <a:r>
              <a:rPr lang="en-US" dirty="0">
                <a:hlinkClick r:id="rId4"/>
              </a:rPr>
              <a:t>https://copilot.microsoft.com/</a:t>
            </a:r>
            <a:endParaRPr lang="en-US" dirty="0"/>
          </a:p>
          <a:p>
            <a:r>
              <a:rPr lang="en-US" dirty="0" err="1"/>
              <a:t>xAI</a:t>
            </a:r>
            <a:r>
              <a:rPr lang="en-US" dirty="0"/>
              <a:t>. (2024). </a:t>
            </a:r>
            <a:r>
              <a:rPr lang="en-US" i="1" dirty="0"/>
              <a:t>Grok</a:t>
            </a:r>
            <a:r>
              <a:rPr lang="en-US" dirty="0"/>
              <a:t> (Beta) [Large language model]. </a:t>
            </a:r>
            <a:r>
              <a:rPr lang="en-US" dirty="0">
                <a:hlinkClick r:id="rId5"/>
              </a:rPr>
              <a:t>https://x.ai/</a:t>
            </a:r>
            <a:endParaRPr lang="en-US" dirty="0"/>
          </a:p>
          <a:p>
            <a:r>
              <a:rPr lang="en-US" dirty="0"/>
              <a:t>Perplexity. (2024). </a:t>
            </a:r>
            <a:r>
              <a:rPr lang="en-US" i="1" dirty="0"/>
              <a:t>Perplexity</a:t>
            </a:r>
            <a:r>
              <a:rPr lang="en-US" dirty="0"/>
              <a:t> [Large language model]. </a:t>
            </a:r>
            <a:r>
              <a:rPr lang="en-US" dirty="0">
                <a:hlinkClick r:id="rId6"/>
              </a:rPr>
              <a:t>https://www.perplexity.ai/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87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3CB2-010D-45DC-A233-F25BE9D6D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Fim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02DB57-0F7C-4EBF-9B45-7B16EFD32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Este guia está disponível em:</a:t>
            </a:r>
          </a:p>
          <a:p>
            <a:r>
              <a:rPr lang="pt-PT" dirty="0">
                <a:hlinkClick r:id="rId2"/>
              </a:rPr>
              <a:t>http://be.ae2serpa.pt/ficheirosbiblioteca/guias/iatrabalhos.pptx </a:t>
            </a:r>
            <a:endParaRPr lang="pt-PT" dirty="0"/>
          </a:p>
          <a:p>
            <a:r>
              <a:rPr lang="pt-PT" dirty="0"/>
              <a:t>Professor Bibliotecário: Pedro Moreira</a:t>
            </a:r>
          </a:p>
        </p:txBody>
      </p:sp>
      <p:pic>
        <p:nvPicPr>
          <p:cNvPr id="2050" name="Picture 2" descr=".">
            <a:extLst>
              <a:ext uri="{FF2B5EF4-FFF2-40B4-BE49-F238E27FC236}">
                <a16:creationId xmlns:a16="http://schemas.microsoft.com/office/drawing/2014/main" id="{065FDD3B-6E13-4BB8-9984-0926FE00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0"/>
            <a:ext cx="25717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id="{F04A9F53-42D5-7950-7B44-5DD0C9183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96" y="5892248"/>
            <a:ext cx="6118407" cy="90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5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7C76A-F4A3-2931-B6EC-729CD4CA9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Introdução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936A184-5E79-8084-10C4-1B764356F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Este guia pretende ser um verdadeiro manual de instruções para a realização de trabalhos escolares com recurso a Inteligência Artificial, em diferentes formatos (documentos do Word ou apresentações de diapositivos).</a:t>
            </a:r>
          </a:p>
          <a:p>
            <a:r>
              <a:rPr lang="pt-PT" dirty="0"/>
              <a:t>Para além de ser um guia passo-a-passo, este guia vai também sublinhar as boas práticas a ter em conta, nomeadamente no que se refere à estruturação do trabalho e referenciação correta das fontes.</a:t>
            </a:r>
          </a:p>
        </p:txBody>
      </p:sp>
    </p:spTree>
    <p:extLst>
      <p:ext uri="{BB962C8B-B14F-4D97-AF65-F5344CB8AC3E}">
        <p14:creationId xmlns:p14="http://schemas.microsoft.com/office/powerpoint/2010/main" val="288878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0E0A2-1942-87EA-2F55-C765455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1 – Seleção da IA a utilizar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50ED807-6EA3-E24B-34FD-8B9F714A2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Há muitas ferramentas de IA mas, presentemente, as que estão a dar melhores resultados e que permitem fazer tudo o que pretendemos neste guia, incluindo geração de imagens, são o </a:t>
            </a:r>
            <a:r>
              <a:rPr lang="pt-PT" dirty="0" err="1"/>
              <a:t>ChatGPT</a:t>
            </a:r>
            <a:r>
              <a:rPr lang="pt-PT" dirty="0"/>
              <a:t> e o Gemini.</a:t>
            </a:r>
          </a:p>
          <a:p>
            <a:endParaRPr lang="pt-PT" dirty="0"/>
          </a:p>
          <a:p>
            <a:r>
              <a:rPr lang="pt-PT" dirty="0" err="1"/>
              <a:t>Grok</a:t>
            </a:r>
            <a:r>
              <a:rPr lang="pt-PT" dirty="0"/>
              <a:t>, </a:t>
            </a:r>
            <a:r>
              <a:rPr lang="pt-PT" dirty="0" err="1"/>
              <a:t>Copilot</a:t>
            </a:r>
            <a:r>
              <a:rPr lang="pt-PT" dirty="0"/>
              <a:t> e </a:t>
            </a:r>
            <a:r>
              <a:rPr lang="pt-PT" dirty="0" err="1"/>
              <a:t>Perplexity</a:t>
            </a:r>
            <a:r>
              <a:rPr lang="pt-PT" dirty="0"/>
              <a:t> são boas alternativas a estes, mas com mais fragilidades ou menos potencialidades.</a:t>
            </a:r>
          </a:p>
        </p:txBody>
      </p:sp>
    </p:spTree>
    <p:extLst>
      <p:ext uri="{BB962C8B-B14F-4D97-AF65-F5344CB8AC3E}">
        <p14:creationId xmlns:p14="http://schemas.microsoft.com/office/powerpoint/2010/main" val="373282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6C618-D784-AB15-299F-C5D0BDF0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2 - Tema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DAED25D-D3E5-A2C1-10BC-78AB3C146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/>
              <a:t>Escolhida a AI, precisamos introduzir o tema. Não basta dizer “Faz-me um trabalho sobre </a:t>
            </a:r>
            <a:r>
              <a:rPr lang="pt-PT" i="1" dirty="0"/>
              <a:t>Os Lusíadas</a:t>
            </a:r>
            <a:r>
              <a:rPr lang="pt-PT" dirty="0"/>
              <a:t>“; Será necessário algo como isto: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dirty="0"/>
              <a:t>“Por favor, gera uma proposta de trabalho escolar seguindo rigorosamente estes parâmetros: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dirty="0"/>
              <a:t>1. TEMA: [Escreve aqui o tema]</a:t>
            </a:r>
          </a:p>
          <a:p>
            <a:pPr marL="0" indent="0">
              <a:buNone/>
            </a:pPr>
            <a:r>
              <a:rPr lang="pt-PT" dirty="0"/>
              <a:t>2. DISCIPLINA: [Escreve aqui a disciplina]</a:t>
            </a:r>
          </a:p>
          <a:p>
            <a:pPr marL="0" indent="0">
              <a:buNone/>
            </a:pPr>
            <a:r>
              <a:rPr lang="pt-PT" dirty="0"/>
              <a:t>3. ANO DE ESCOLARIDADE: [Escreve aqui o ano]</a:t>
            </a:r>
          </a:p>
          <a:p>
            <a:pPr marL="0" indent="0">
              <a:buNone/>
            </a:pPr>
            <a:r>
              <a:rPr lang="pt-PT" dirty="0"/>
              <a:t>4. FORMATO: [Escreve aqui o formato: documento de texto, PowerPoint]</a:t>
            </a:r>
          </a:p>
          <a:p>
            <a:pPr marL="0" indent="0">
              <a:buNone/>
            </a:pPr>
            <a:r>
              <a:rPr lang="pt-PT" dirty="0"/>
              <a:t>5. DIMENSÃO: [Escreve aqui a quantidade de palavras, páginas, ou slides]”</a:t>
            </a:r>
          </a:p>
        </p:txBody>
      </p:sp>
    </p:spTree>
    <p:extLst>
      <p:ext uri="{BB962C8B-B14F-4D97-AF65-F5344CB8AC3E}">
        <p14:creationId xmlns:p14="http://schemas.microsoft.com/office/powerpoint/2010/main" val="87101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C4CC2-C239-7E6E-1306-8F6F0927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3 - Estrutura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D071A25-BBC3-DF5D-ECE4-F3FB9845B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516" y="1347019"/>
            <a:ext cx="10128096" cy="4564203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Tal como indicado antes, não basta copiar e colar o que a IA nos dá. Agora que temos uma sugestão sobre como abordar o tema do nosso trabalho, devemos estruturá-lo: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dirty="0"/>
              <a:t>“Com base no conteúdo gerado anteriormente, elabora agora a estrutura detalhada do trabalho, organizando-a da seguinte forma:</a:t>
            </a:r>
          </a:p>
          <a:p>
            <a:endParaRPr lang="pt-PT" dirty="0"/>
          </a:p>
          <a:p>
            <a:r>
              <a:rPr lang="pt-PT" dirty="0"/>
              <a:t>1. CAPA, com título e nome do(s) autor(</a:t>
            </a:r>
            <a:r>
              <a:rPr lang="pt-PT" dirty="0" err="1"/>
              <a:t>es</a:t>
            </a:r>
            <a:r>
              <a:rPr lang="pt-PT" dirty="0"/>
              <a:t>).</a:t>
            </a:r>
          </a:p>
          <a:p>
            <a:r>
              <a:rPr lang="pt-PT" dirty="0"/>
              <a:t>2. ÍNDICE: Cria uma lista dos conteúdos e secções do trabalho.</a:t>
            </a:r>
          </a:p>
          <a:p>
            <a:r>
              <a:rPr lang="pt-PT" dirty="0"/>
              <a:t>3. INTRODUÇÃO: Define os pontos principais que a ser abordados no texto.</a:t>
            </a:r>
          </a:p>
          <a:p>
            <a:r>
              <a:rPr lang="pt-PT" dirty="0"/>
              <a:t>4. CORPO DO TRABALHO: Sugere subdivisões específicas para este tema, explicando brevemente o que deve conter cada uma.</a:t>
            </a:r>
          </a:p>
          <a:p>
            <a:r>
              <a:rPr lang="pt-PT" dirty="0"/>
              <a:t>5. CONCLUSÃO: Resume os pontos fundamentais para o fecho do raciocínio.</a:t>
            </a:r>
          </a:p>
          <a:p>
            <a:r>
              <a:rPr lang="pt-PT" dirty="0"/>
              <a:t>6. REFERÊNCIAS: Segundo as normas da APA, deves fazer aqui uma lista das fontes consultadas, incluindo a IA”</a:t>
            </a:r>
          </a:p>
        </p:txBody>
      </p:sp>
    </p:spTree>
    <p:extLst>
      <p:ext uri="{BB962C8B-B14F-4D97-AF65-F5344CB8AC3E}">
        <p14:creationId xmlns:p14="http://schemas.microsoft.com/office/powerpoint/2010/main" val="334639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BC659-1411-AB8E-D735-CC556AD9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3 - Estrutura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D29D8C8-8E48-F0EE-15DD-0358D7E2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Já tens a estrutura do trabalho, falta iniciar a sua realização: Agora sim, copia a estrutura que te foi sugerida, e cola-a no Word, se for um texto escrito, ou cria os slides do PowerPoint correspondentes.</a:t>
            </a:r>
          </a:p>
          <a:p>
            <a:r>
              <a:rPr lang="pt-PT" dirty="0"/>
              <a:t>Feito isso, criticamente, deves rever e reformular a estrutura: com quase 100% de certeza, ela nunca vai estar completamente adequada, ou há tópicos que não interessam, ou subdivisões inúteis, ou assuntos que não interessa abordar.</a:t>
            </a:r>
          </a:p>
        </p:txBody>
      </p:sp>
    </p:spTree>
    <p:extLst>
      <p:ext uri="{BB962C8B-B14F-4D97-AF65-F5344CB8AC3E}">
        <p14:creationId xmlns:p14="http://schemas.microsoft.com/office/powerpoint/2010/main" val="389441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30785-B374-6150-CE04-8CAC0994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4 - Elaboração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8AD9CE0-E620-AA06-24BD-C663BBE4D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Envia para a IA a estrutura final: “Está aqui a versão que vou utilizar no trabalho: [COLA AQUI]”</a:t>
            </a:r>
          </a:p>
          <a:p>
            <a:r>
              <a:rPr lang="pt-PT" dirty="0"/>
              <a:t>Um erro comum: NÃO tentes fazer agora a introdução/conclusão/referências: foca-te agora em fazer o corpo do trabalho. Essas serão elaboradas no final.</a:t>
            </a:r>
          </a:p>
          <a:p>
            <a:r>
              <a:rPr lang="pt-PT" dirty="0"/>
              <a:t>Para cada ponto do teu trabalho, vai pedindo à IA uma secção de cada vez:</a:t>
            </a:r>
          </a:p>
        </p:txBody>
      </p:sp>
    </p:spTree>
    <p:extLst>
      <p:ext uri="{BB962C8B-B14F-4D97-AF65-F5344CB8AC3E}">
        <p14:creationId xmlns:p14="http://schemas.microsoft.com/office/powerpoint/2010/main" val="218106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A13E8-5640-E520-7B2F-6A0CE9CF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4 - Elaboração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33CB334-BCEF-3739-B04A-EBAA93F62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/>
              <a:t>Elabora o conteúdo para a seguinte secção do trabalho:</a:t>
            </a:r>
          </a:p>
          <a:p>
            <a:endParaRPr lang="pt-PT" dirty="0"/>
          </a:p>
          <a:p>
            <a:r>
              <a:rPr lang="pt-PT" dirty="0"/>
              <a:t>1. TÍTULO DA SECÇÃO: [Inserir o nome do capítulo ou tópico]</a:t>
            </a:r>
          </a:p>
          <a:p>
            <a:r>
              <a:rPr lang="pt-PT" dirty="0"/>
              <a:t>2. CONTEXTO: [Breve explicação do que queres que seja abordado nesta parte específica]</a:t>
            </a:r>
          </a:p>
          <a:p>
            <a:r>
              <a:rPr lang="pt-PT" dirty="0"/>
              <a:t>3. ESTILO DE CITAÇÃO: APA 7.ª edição.</a:t>
            </a:r>
          </a:p>
          <a:p>
            <a:r>
              <a:rPr lang="pt-PT" dirty="0"/>
              <a:t>4. REQUISITOS DE FONTES:</a:t>
            </a:r>
          </a:p>
          <a:p>
            <a:r>
              <a:rPr lang="pt-PT" dirty="0"/>
              <a:t>   - Inclui citações no texto (Autor, Ano) para apoiar os argumentos.</a:t>
            </a:r>
          </a:p>
          <a:p>
            <a:r>
              <a:rPr lang="pt-PT" dirty="0"/>
              <a:t>   - No final da secção, lista as Referências Bibliográficas completas.</a:t>
            </a:r>
          </a:p>
          <a:p>
            <a:r>
              <a:rPr lang="pt-PT" dirty="0"/>
              <a:t>   - Importante: Utiliza apenas fontes que sejam reais e verificáveis (artigos científicos, livros ou relatórios de organizações oficiais).</a:t>
            </a:r>
          </a:p>
          <a:p>
            <a:endParaRPr lang="pt-PT" dirty="0"/>
          </a:p>
          <a:p>
            <a:r>
              <a:rPr lang="pt-PT" dirty="0"/>
              <a:t>5. DIMENSÃO: [Ex: Cerca de 300 palavras, três páginas, dois parágrafos…]</a:t>
            </a:r>
          </a:p>
        </p:txBody>
      </p:sp>
    </p:spTree>
    <p:extLst>
      <p:ext uri="{BB962C8B-B14F-4D97-AF65-F5344CB8AC3E}">
        <p14:creationId xmlns:p14="http://schemas.microsoft.com/office/powerpoint/2010/main" val="436355742"/>
      </p:ext>
    </p:extLst>
  </p:cSld>
  <p:clrMapOvr>
    <a:masterClrMapping/>
  </p:clrMapOvr>
</p:sld>
</file>

<file path=ppt/theme/theme1.xml><?xml version="1.0" encoding="utf-8"?>
<a:theme xmlns:a="http://schemas.openxmlformats.org/drawingml/2006/main" name="Haste">
  <a:themeElements>
    <a:clrScheme name="Hast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Has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TM02892315[[fn=Haste]]</Template>
  <TotalTime>5221</TotalTime>
  <Words>2002</Words>
  <Application>Microsoft Office PowerPoint</Application>
  <PresentationFormat>Ecrã Panorâmico</PresentationFormat>
  <Paragraphs>128</Paragraphs>
  <Slides>21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Haste</vt:lpstr>
      <vt:lpstr>Guia prático - Uso da IA para elaboração de trabalhos escolares</vt:lpstr>
      <vt:lpstr>Sumário </vt:lpstr>
      <vt:lpstr>Introdução</vt:lpstr>
      <vt:lpstr>1 – Seleção da IA a utilizar</vt:lpstr>
      <vt:lpstr>2 - Tema</vt:lpstr>
      <vt:lpstr>3 - Estrutura</vt:lpstr>
      <vt:lpstr>3 - Estrutura</vt:lpstr>
      <vt:lpstr>4 - Elaboração</vt:lpstr>
      <vt:lpstr>4 - Elaboração</vt:lpstr>
      <vt:lpstr>4 - Elaboração</vt:lpstr>
      <vt:lpstr>4 - Elaboração</vt:lpstr>
      <vt:lpstr>4 - Elaboração</vt:lpstr>
      <vt:lpstr>5 - Paratextos</vt:lpstr>
      <vt:lpstr>5 - Paratextos</vt:lpstr>
      <vt:lpstr>5 - Paratextos</vt:lpstr>
      <vt:lpstr>5 - Paratextos</vt:lpstr>
      <vt:lpstr>6 – Revisão final</vt:lpstr>
      <vt:lpstr>6 – Revisão final</vt:lpstr>
      <vt:lpstr>Conclusão</vt:lpstr>
      <vt:lpstr>Referências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Moreira</dc:creator>
  <cp:lastModifiedBy>Pedro Manuel Ramos Moreira</cp:lastModifiedBy>
  <cp:revision>68</cp:revision>
  <dcterms:created xsi:type="dcterms:W3CDTF">2019-11-12T13:19:35Z</dcterms:created>
  <dcterms:modified xsi:type="dcterms:W3CDTF">2026-01-10T19:24:34Z</dcterms:modified>
</cp:coreProperties>
</file>