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390" r:id="rId3"/>
    <p:sldId id="391" r:id="rId4"/>
    <p:sldId id="445" r:id="rId5"/>
    <p:sldId id="439" r:id="rId6"/>
    <p:sldId id="447" r:id="rId7"/>
    <p:sldId id="448" r:id="rId8"/>
    <p:sldId id="440" r:id="rId9"/>
    <p:sldId id="449" r:id="rId10"/>
    <p:sldId id="450" r:id="rId11"/>
    <p:sldId id="441" r:id="rId12"/>
    <p:sldId id="451" r:id="rId13"/>
    <p:sldId id="452" r:id="rId14"/>
    <p:sldId id="442" r:id="rId15"/>
    <p:sldId id="453" r:id="rId16"/>
    <p:sldId id="454" r:id="rId17"/>
    <p:sldId id="455" r:id="rId18"/>
    <p:sldId id="443" r:id="rId19"/>
    <p:sldId id="456" r:id="rId20"/>
    <p:sldId id="457" r:id="rId21"/>
    <p:sldId id="444" r:id="rId22"/>
    <p:sldId id="458" r:id="rId23"/>
    <p:sldId id="459" r:id="rId24"/>
    <p:sldId id="414" r:id="rId25"/>
    <p:sldId id="438" r:id="rId26"/>
    <p:sldId id="27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EF5ED8-1AFE-48DF-B05C-183309D37F4D}" v="57" dt="2026-10-06T21:10:31.315"/>
    <p1510:client id="{B2747A5E-A2AA-44EC-980B-75E2650CAEFB}" v="2" dt="2026-10-06T11:36:51.855"/>
    <p1510:client id="{D045929F-112B-4B1C-9D0B-64CE4BC1C1ED}" v="3" dt="2026-10-06T11:45:00.5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Manuel Ramos Moreira" userId="b78cc23c-44c3-43bb-8b9c-3c467353d288" providerId="ADAL" clId="{6705A07E-5829-498B-A959-909A22DA9260}"/>
    <pc:docChg chg="custSel modSld">
      <pc:chgData name="Pedro Manuel Ramos Moreira" userId="b78cc23c-44c3-43bb-8b9c-3c467353d288" providerId="ADAL" clId="{6705A07E-5829-498B-A959-909A22DA9260}" dt="2026-10-06T11:45:00.522" v="30" actId="20577"/>
      <pc:docMkLst>
        <pc:docMk/>
      </pc:docMkLst>
      <pc:sldChg chg="modSp mod">
        <pc:chgData name="Pedro Manuel Ramos Moreira" userId="b78cc23c-44c3-43bb-8b9c-3c467353d288" providerId="ADAL" clId="{6705A07E-5829-498B-A959-909A22DA9260}" dt="2026-10-06T11:44:36.960" v="26" actId="27636"/>
        <pc:sldMkLst>
          <pc:docMk/>
          <pc:sldMk cId="3203693880" sldId="256"/>
        </pc:sldMkLst>
        <pc:spChg chg="mod">
          <ac:chgData name="Pedro Manuel Ramos Moreira" userId="b78cc23c-44c3-43bb-8b9c-3c467353d288" providerId="ADAL" clId="{6705A07E-5829-498B-A959-909A22DA9260}" dt="2026-10-06T11:44:36.960" v="26" actId="27636"/>
          <ac:spMkLst>
            <pc:docMk/>
            <pc:sldMk cId="3203693880" sldId="256"/>
            <ac:spMk id="2" creationId="{51DF3CB2-010D-45DC-A233-F25BE9D6D700}"/>
          </ac:spMkLst>
        </pc:spChg>
      </pc:sldChg>
      <pc:sldChg chg="modSp mod">
        <pc:chgData name="Pedro Manuel Ramos Moreira" userId="b78cc23c-44c3-43bb-8b9c-3c467353d288" providerId="ADAL" clId="{6705A07E-5829-498B-A959-909A22DA9260}" dt="2026-10-06T11:45:00.522" v="30" actId="20577"/>
        <pc:sldMkLst>
          <pc:docMk/>
          <pc:sldMk cId="2222455867" sldId="277"/>
        </pc:sldMkLst>
        <pc:spChg chg="mod">
          <ac:chgData name="Pedro Manuel Ramos Moreira" userId="b78cc23c-44c3-43bb-8b9c-3c467353d288" providerId="ADAL" clId="{6705A07E-5829-498B-A959-909A22DA9260}" dt="2026-10-06T11:45:00.522" v="30" actId="20577"/>
          <ac:spMkLst>
            <pc:docMk/>
            <pc:sldMk cId="2222455867" sldId="277"/>
            <ac:spMk id="3" creationId="{D602DB57-0F7C-4EBF-9B45-7B16EFD32552}"/>
          </ac:spMkLst>
        </pc:spChg>
      </pc:sldChg>
    </pc:docChg>
  </pc:docChgLst>
  <pc:docChgLst>
    <pc:chgData name="Pedro Manuel Ramos Moreira" userId="b78cc23c-44c3-43bb-8b9c-3c467353d288" providerId="ADAL" clId="{E0F2AD23-3359-422E-BD7A-2E14F9C2BFC8}"/>
    <pc:docChg chg="undo custSel addSld delSld modSld sldOrd">
      <pc:chgData name="Pedro Manuel Ramos Moreira" userId="b78cc23c-44c3-43bb-8b9c-3c467353d288" providerId="ADAL" clId="{E0F2AD23-3359-422E-BD7A-2E14F9C2BFC8}" dt="2026-10-06T21:12:29.792" v="2338" actId="1076"/>
      <pc:docMkLst>
        <pc:docMk/>
      </pc:docMkLst>
      <pc:sldChg chg="modSp mod">
        <pc:chgData name="Pedro Manuel Ramos Moreira" userId="b78cc23c-44c3-43bb-8b9c-3c467353d288" providerId="ADAL" clId="{E0F2AD23-3359-422E-BD7A-2E14F9C2BFC8}" dt="2026-10-06T18:32:13.952" v="10" actId="20577"/>
        <pc:sldMkLst>
          <pc:docMk/>
          <pc:sldMk cId="2222455867" sldId="277"/>
        </pc:sldMkLst>
        <pc:spChg chg="mod">
          <ac:chgData name="Pedro Manuel Ramos Moreira" userId="b78cc23c-44c3-43bb-8b9c-3c467353d288" providerId="ADAL" clId="{E0F2AD23-3359-422E-BD7A-2E14F9C2BFC8}" dt="2026-10-06T18:32:13.952" v="10" actId="20577"/>
          <ac:spMkLst>
            <pc:docMk/>
            <pc:sldMk cId="2222455867" sldId="277"/>
            <ac:spMk id="3" creationId="{D602DB57-0F7C-4EBF-9B45-7B16EFD32552}"/>
          </ac:spMkLst>
        </pc:spChg>
      </pc:sldChg>
      <pc:sldChg chg="modSp mod">
        <pc:chgData name="Pedro Manuel Ramos Moreira" userId="b78cc23c-44c3-43bb-8b9c-3c467353d288" providerId="ADAL" clId="{E0F2AD23-3359-422E-BD7A-2E14F9C2BFC8}" dt="2026-10-06T18:34:01.961" v="125" actId="114"/>
        <pc:sldMkLst>
          <pc:docMk/>
          <pc:sldMk cId="626446679" sldId="390"/>
        </pc:sldMkLst>
        <pc:spChg chg="mod">
          <ac:chgData name="Pedro Manuel Ramos Moreira" userId="b78cc23c-44c3-43bb-8b9c-3c467353d288" providerId="ADAL" clId="{E0F2AD23-3359-422E-BD7A-2E14F9C2BFC8}" dt="2026-10-06T18:34:01.961" v="125" actId="114"/>
          <ac:spMkLst>
            <pc:docMk/>
            <pc:sldMk cId="626446679" sldId="390"/>
            <ac:spMk id="3" creationId="{05E3852D-4D27-27CE-3487-6D155D592658}"/>
          </ac:spMkLst>
        </pc:spChg>
      </pc:sldChg>
      <pc:sldChg chg="modSp mod">
        <pc:chgData name="Pedro Manuel Ramos Moreira" userId="b78cc23c-44c3-43bb-8b9c-3c467353d288" providerId="ADAL" clId="{E0F2AD23-3359-422E-BD7A-2E14F9C2BFC8}" dt="2026-10-06T18:37:57.373" v="463" actId="27636"/>
        <pc:sldMkLst>
          <pc:docMk/>
          <pc:sldMk cId="2888784404" sldId="391"/>
        </pc:sldMkLst>
        <pc:spChg chg="mod">
          <ac:chgData name="Pedro Manuel Ramos Moreira" userId="b78cc23c-44c3-43bb-8b9c-3c467353d288" providerId="ADAL" clId="{E0F2AD23-3359-422E-BD7A-2E14F9C2BFC8}" dt="2026-10-06T18:37:57.373" v="463" actId="27636"/>
          <ac:spMkLst>
            <pc:docMk/>
            <pc:sldMk cId="2888784404" sldId="391"/>
            <ac:spMk id="3" creationId="{7936A184-5E79-8084-10C4-1B764356FE95}"/>
          </ac:spMkLst>
        </pc:spChg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871011637" sldId="392"/>
        </pc:sldMkLst>
      </pc:sldChg>
      <pc:sldChg chg="modSp mod">
        <pc:chgData name="Pedro Manuel Ramos Moreira" userId="b78cc23c-44c3-43bb-8b9c-3c467353d288" providerId="ADAL" clId="{E0F2AD23-3359-422E-BD7A-2E14F9C2BFC8}" dt="2026-10-06T18:46:26.770" v="1398" actId="20577"/>
        <pc:sldMkLst>
          <pc:docMk/>
          <pc:sldMk cId="3801068001" sldId="414"/>
        </pc:sldMkLst>
        <pc:spChg chg="mod">
          <ac:chgData name="Pedro Manuel Ramos Moreira" userId="b78cc23c-44c3-43bb-8b9c-3c467353d288" providerId="ADAL" clId="{E0F2AD23-3359-422E-BD7A-2E14F9C2BFC8}" dt="2026-10-06T18:46:26.770" v="1398" actId="20577"/>
          <ac:spMkLst>
            <pc:docMk/>
            <pc:sldMk cId="3801068001" sldId="414"/>
            <ac:spMk id="3" creationId="{5AE57B86-2CC3-9066-9B3B-9714169B2DAF}"/>
          </ac:spMkLst>
        </pc:spChg>
      </pc:sldChg>
      <pc:sldChg chg="del">
        <pc:chgData name="Pedro Manuel Ramos Moreira" userId="b78cc23c-44c3-43bb-8b9c-3c467353d288" providerId="ADAL" clId="{E0F2AD23-3359-422E-BD7A-2E14F9C2BFC8}" dt="2026-10-06T18:32:34.666" v="12" actId="47"/>
        <pc:sldMkLst>
          <pc:docMk/>
          <pc:sldMk cId="3840687324" sldId="423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3732826285" sldId="424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3346398810" sldId="425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3894410812" sldId="426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2181066502" sldId="427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436355742" sldId="428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1506681624" sldId="429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102268718" sldId="430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2922031818" sldId="431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2412733327" sldId="432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3695536944" sldId="433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1596591577" sldId="434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3008854022" sldId="435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289165962" sldId="436"/>
        </pc:sldMkLst>
      </pc:sldChg>
      <pc:sldChg chg="del">
        <pc:chgData name="Pedro Manuel Ramos Moreira" userId="b78cc23c-44c3-43bb-8b9c-3c467353d288" providerId="ADAL" clId="{E0F2AD23-3359-422E-BD7A-2E14F9C2BFC8}" dt="2026-10-06T18:32:48.292" v="13" actId="47"/>
        <pc:sldMkLst>
          <pc:docMk/>
          <pc:sldMk cId="343364240" sldId="437"/>
        </pc:sldMkLst>
      </pc:sldChg>
      <pc:sldChg chg="modSp add mod">
        <pc:chgData name="Pedro Manuel Ramos Moreira" userId="b78cc23c-44c3-43bb-8b9c-3c467353d288" providerId="ADAL" clId="{E0F2AD23-3359-422E-BD7A-2E14F9C2BFC8}" dt="2026-10-06T18:38:47.994" v="468" actId="20577"/>
        <pc:sldMkLst>
          <pc:docMk/>
          <pc:sldMk cId="2067226815" sldId="438"/>
        </pc:sldMkLst>
        <pc:spChg chg="mod">
          <ac:chgData name="Pedro Manuel Ramos Moreira" userId="b78cc23c-44c3-43bb-8b9c-3c467353d288" providerId="ADAL" clId="{E0F2AD23-3359-422E-BD7A-2E14F9C2BFC8}" dt="2026-10-06T18:38:47.994" v="468" actId="20577"/>
          <ac:spMkLst>
            <pc:docMk/>
            <pc:sldMk cId="2067226815" sldId="438"/>
            <ac:spMk id="3" creationId="{073CFD85-31A3-2CEF-A6A4-CA8A9A2E5A93}"/>
          </ac:spMkLst>
        </pc:spChg>
      </pc:sldChg>
      <pc:sldChg chg="modSp new mod">
        <pc:chgData name="Pedro Manuel Ramos Moreira" userId="b78cc23c-44c3-43bb-8b9c-3c467353d288" providerId="ADAL" clId="{E0F2AD23-3359-422E-BD7A-2E14F9C2BFC8}" dt="2026-10-06T20:34:44.452" v="1657" actId="20577"/>
        <pc:sldMkLst>
          <pc:docMk/>
          <pc:sldMk cId="1777505158" sldId="439"/>
        </pc:sldMkLst>
        <pc:spChg chg="mod">
          <ac:chgData name="Pedro Manuel Ramos Moreira" userId="b78cc23c-44c3-43bb-8b9c-3c467353d288" providerId="ADAL" clId="{E0F2AD23-3359-422E-BD7A-2E14F9C2BFC8}" dt="2026-10-06T18:41:00.874" v="723"/>
          <ac:spMkLst>
            <pc:docMk/>
            <pc:sldMk cId="1777505158" sldId="439"/>
            <ac:spMk id="2" creationId="{683360B6-B2E5-0C3D-044D-9AEB95ACA41A}"/>
          </ac:spMkLst>
        </pc:spChg>
        <pc:spChg chg="mod">
          <ac:chgData name="Pedro Manuel Ramos Moreira" userId="b78cc23c-44c3-43bb-8b9c-3c467353d288" providerId="ADAL" clId="{E0F2AD23-3359-422E-BD7A-2E14F9C2BFC8}" dt="2026-10-06T20:34:44.452" v="1657" actId="20577"/>
          <ac:spMkLst>
            <pc:docMk/>
            <pc:sldMk cId="1777505158" sldId="439"/>
            <ac:spMk id="3" creationId="{FDEF569B-1E0E-8351-4A6B-FC3787A645DC}"/>
          </ac:spMkLst>
        </pc:spChg>
      </pc:sldChg>
      <pc:sldChg chg="modSp new mod">
        <pc:chgData name="Pedro Manuel Ramos Moreira" userId="b78cc23c-44c3-43bb-8b9c-3c467353d288" providerId="ADAL" clId="{E0F2AD23-3359-422E-BD7A-2E14F9C2BFC8}" dt="2026-10-06T20:35:35.287" v="1701" actId="113"/>
        <pc:sldMkLst>
          <pc:docMk/>
          <pc:sldMk cId="3702843712" sldId="440"/>
        </pc:sldMkLst>
        <pc:spChg chg="mod">
          <ac:chgData name="Pedro Manuel Ramos Moreira" userId="b78cc23c-44c3-43bb-8b9c-3c467353d288" providerId="ADAL" clId="{E0F2AD23-3359-422E-BD7A-2E14F9C2BFC8}" dt="2026-10-06T18:46:40.919" v="1400" actId="20577"/>
          <ac:spMkLst>
            <pc:docMk/>
            <pc:sldMk cId="3702843712" sldId="440"/>
            <ac:spMk id="2" creationId="{C0690634-C4D2-512E-0189-DBE9F020003A}"/>
          </ac:spMkLst>
        </pc:spChg>
        <pc:spChg chg="mod">
          <ac:chgData name="Pedro Manuel Ramos Moreira" userId="b78cc23c-44c3-43bb-8b9c-3c467353d288" providerId="ADAL" clId="{E0F2AD23-3359-422E-BD7A-2E14F9C2BFC8}" dt="2026-10-06T20:35:35.287" v="1701" actId="113"/>
          <ac:spMkLst>
            <pc:docMk/>
            <pc:sldMk cId="3702843712" sldId="440"/>
            <ac:spMk id="3" creationId="{9ED7948C-AF93-4D9B-C252-5FA0A07727C0}"/>
          </ac:spMkLst>
        </pc:spChg>
      </pc:sldChg>
      <pc:sldChg chg="modSp new mod">
        <pc:chgData name="Pedro Manuel Ramos Moreira" userId="b78cc23c-44c3-43bb-8b9c-3c467353d288" providerId="ADAL" clId="{E0F2AD23-3359-422E-BD7A-2E14F9C2BFC8}" dt="2026-10-06T20:35:52.804" v="1717" actId="20577"/>
        <pc:sldMkLst>
          <pc:docMk/>
          <pc:sldMk cId="1860738144" sldId="441"/>
        </pc:sldMkLst>
        <pc:spChg chg="mod">
          <ac:chgData name="Pedro Manuel Ramos Moreira" userId="b78cc23c-44c3-43bb-8b9c-3c467353d288" providerId="ADAL" clId="{E0F2AD23-3359-422E-BD7A-2E14F9C2BFC8}" dt="2026-10-06T18:46:49.310" v="1402" actId="20577"/>
          <ac:spMkLst>
            <pc:docMk/>
            <pc:sldMk cId="1860738144" sldId="441"/>
            <ac:spMk id="2" creationId="{92BAA7DA-2919-B0F8-C598-58BB2A989871}"/>
          </ac:spMkLst>
        </pc:spChg>
        <pc:spChg chg="mod">
          <ac:chgData name="Pedro Manuel Ramos Moreira" userId="b78cc23c-44c3-43bb-8b9c-3c467353d288" providerId="ADAL" clId="{E0F2AD23-3359-422E-BD7A-2E14F9C2BFC8}" dt="2026-10-06T20:35:52.804" v="1717" actId="20577"/>
          <ac:spMkLst>
            <pc:docMk/>
            <pc:sldMk cId="1860738144" sldId="441"/>
            <ac:spMk id="3" creationId="{B6B52A78-3304-354E-064E-0AC4659B31DC}"/>
          </ac:spMkLst>
        </pc:spChg>
      </pc:sldChg>
      <pc:sldChg chg="modSp new mod">
        <pc:chgData name="Pedro Manuel Ramos Moreira" userId="b78cc23c-44c3-43bb-8b9c-3c467353d288" providerId="ADAL" clId="{E0F2AD23-3359-422E-BD7A-2E14F9C2BFC8}" dt="2026-10-06T20:36:09.100" v="1735" actId="20577"/>
        <pc:sldMkLst>
          <pc:docMk/>
          <pc:sldMk cId="727098823" sldId="442"/>
        </pc:sldMkLst>
        <pc:spChg chg="mod">
          <ac:chgData name="Pedro Manuel Ramos Moreira" userId="b78cc23c-44c3-43bb-8b9c-3c467353d288" providerId="ADAL" clId="{E0F2AD23-3359-422E-BD7A-2E14F9C2BFC8}" dt="2026-10-06T18:46:58.784" v="1404" actId="20577"/>
          <ac:spMkLst>
            <pc:docMk/>
            <pc:sldMk cId="727098823" sldId="442"/>
            <ac:spMk id="2" creationId="{221E258D-4D9A-F2F8-93B4-0F0D86665899}"/>
          </ac:spMkLst>
        </pc:spChg>
        <pc:spChg chg="mod">
          <ac:chgData name="Pedro Manuel Ramos Moreira" userId="b78cc23c-44c3-43bb-8b9c-3c467353d288" providerId="ADAL" clId="{E0F2AD23-3359-422E-BD7A-2E14F9C2BFC8}" dt="2026-10-06T20:36:09.100" v="1735" actId="20577"/>
          <ac:spMkLst>
            <pc:docMk/>
            <pc:sldMk cId="727098823" sldId="442"/>
            <ac:spMk id="3" creationId="{6B81CF40-27C8-1D15-F4D4-4F82CC1531A3}"/>
          </ac:spMkLst>
        </pc:spChg>
      </pc:sldChg>
      <pc:sldChg chg="modSp new mod">
        <pc:chgData name="Pedro Manuel Ramos Moreira" userId="b78cc23c-44c3-43bb-8b9c-3c467353d288" providerId="ADAL" clId="{E0F2AD23-3359-422E-BD7A-2E14F9C2BFC8}" dt="2026-10-06T20:39:16.653" v="1900" actId="20577"/>
        <pc:sldMkLst>
          <pc:docMk/>
          <pc:sldMk cId="1415503311" sldId="443"/>
        </pc:sldMkLst>
        <pc:spChg chg="mod">
          <ac:chgData name="Pedro Manuel Ramos Moreira" userId="b78cc23c-44c3-43bb-8b9c-3c467353d288" providerId="ADAL" clId="{E0F2AD23-3359-422E-BD7A-2E14F9C2BFC8}" dt="2026-10-06T18:47:09.602" v="1406" actId="20577"/>
          <ac:spMkLst>
            <pc:docMk/>
            <pc:sldMk cId="1415503311" sldId="443"/>
            <ac:spMk id="2" creationId="{5040E5F1-14C6-B297-04F4-7DD61B86C80D}"/>
          </ac:spMkLst>
        </pc:spChg>
        <pc:spChg chg="mod">
          <ac:chgData name="Pedro Manuel Ramos Moreira" userId="b78cc23c-44c3-43bb-8b9c-3c467353d288" providerId="ADAL" clId="{E0F2AD23-3359-422E-BD7A-2E14F9C2BFC8}" dt="2026-10-06T20:39:16.653" v="1900" actId="20577"/>
          <ac:spMkLst>
            <pc:docMk/>
            <pc:sldMk cId="1415503311" sldId="443"/>
            <ac:spMk id="3" creationId="{740C8A68-0991-08CE-96F7-B5A4C1DC2A4C}"/>
          </ac:spMkLst>
        </pc:spChg>
      </pc:sldChg>
      <pc:sldChg chg="modSp new mod">
        <pc:chgData name="Pedro Manuel Ramos Moreira" userId="b78cc23c-44c3-43bb-8b9c-3c467353d288" providerId="ADAL" clId="{E0F2AD23-3359-422E-BD7A-2E14F9C2BFC8}" dt="2026-10-06T20:41:41.721" v="2078" actId="20577"/>
        <pc:sldMkLst>
          <pc:docMk/>
          <pc:sldMk cId="3602658590" sldId="444"/>
        </pc:sldMkLst>
        <pc:spChg chg="mod">
          <ac:chgData name="Pedro Manuel Ramos Moreira" userId="b78cc23c-44c3-43bb-8b9c-3c467353d288" providerId="ADAL" clId="{E0F2AD23-3359-422E-BD7A-2E14F9C2BFC8}" dt="2026-10-06T18:47:20.625" v="1410" actId="27636"/>
          <ac:spMkLst>
            <pc:docMk/>
            <pc:sldMk cId="3602658590" sldId="444"/>
            <ac:spMk id="2" creationId="{834765EC-DD5A-1CEB-4CE1-2F8943141AAE}"/>
          </ac:spMkLst>
        </pc:spChg>
        <pc:spChg chg="mod">
          <ac:chgData name="Pedro Manuel Ramos Moreira" userId="b78cc23c-44c3-43bb-8b9c-3c467353d288" providerId="ADAL" clId="{E0F2AD23-3359-422E-BD7A-2E14F9C2BFC8}" dt="2026-10-06T20:41:41.721" v="2078" actId="20577"/>
          <ac:spMkLst>
            <pc:docMk/>
            <pc:sldMk cId="3602658590" sldId="444"/>
            <ac:spMk id="3" creationId="{BD582DC7-47E2-891F-7136-9705BEEC1BDB}"/>
          </ac:spMkLst>
        </pc:spChg>
      </pc:sldChg>
      <pc:sldChg chg="new del">
        <pc:chgData name="Pedro Manuel Ramos Moreira" userId="b78cc23c-44c3-43bb-8b9c-3c467353d288" providerId="ADAL" clId="{E0F2AD23-3359-422E-BD7A-2E14F9C2BFC8}" dt="2026-10-06T18:41:23.499" v="730" actId="47"/>
        <pc:sldMkLst>
          <pc:docMk/>
          <pc:sldMk cId="1016708280" sldId="445"/>
        </pc:sldMkLst>
      </pc:sldChg>
      <pc:sldChg chg="modSp add mod">
        <pc:chgData name="Pedro Manuel Ramos Moreira" userId="b78cc23c-44c3-43bb-8b9c-3c467353d288" providerId="ADAL" clId="{E0F2AD23-3359-422E-BD7A-2E14F9C2BFC8}" dt="2026-10-06T18:44:37.176" v="1130" actId="20577"/>
        <pc:sldMkLst>
          <pc:docMk/>
          <pc:sldMk cId="3959283033" sldId="445"/>
        </pc:sldMkLst>
        <pc:spChg chg="mod">
          <ac:chgData name="Pedro Manuel Ramos Moreira" userId="b78cc23c-44c3-43bb-8b9c-3c467353d288" providerId="ADAL" clId="{E0F2AD23-3359-422E-BD7A-2E14F9C2BFC8}" dt="2026-10-06T18:44:37.176" v="1130" actId="20577"/>
          <ac:spMkLst>
            <pc:docMk/>
            <pc:sldMk cId="3959283033" sldId="445"/>
            <ac:spMk id="3" creationId="{D8B95C7A-B698-B2D1-104E-BFE3DD574425}"/>
          </ac:spMkLst>
        </pc:spChg>
      </pc:sldChg>
      <pc:sldChg chg="addSp delSp modSp add del mod">
        <pc:chgData name="Pedro Manuel Ramos Moreira" userId="b78cc23c-44c3-43bb-8b9c-3c467353d288" providerId="ADAL" clId="{E0F2AD23-3359-422E-BD7A-2E14F9C2BFC8}" dt="2026-10-06T20:46:49.952" v="2121" actId="47"/>
        <pc:sldMkLst>
          <pc:docMk/>
          <pc:sldMk cId="221968366" sldId="446"/>
        </pc:sldMkLst>
        <pc:spChg chg="mod">
          <ac:chgData name="Pedro Manuel Ramos Moreira" userId="b78cc23c-44c3-43bb-8b9c-3c467353d288" providerId="ADAL" clId="{E0F2AD23-3359-422E-BD7A-2E14F9C2BFC8}" dt="2026-10-06T20:42:51.593" v="2085" actId="1076"/>
          <ac:spMkLst>
            <pc:docMk/>
            <pc:sldMk cId="221968366" sldId="446"/>
            <ac:spMk id="3" creationId="{FDEF569B-1E0E-8351-4A6B-FC3787A645DC}"/>
          </ac:spMkLst>
        </pc:spChg>
        <pc:spChg chg="add del mod">
          <ac:chgData name="Pedro Manuel Ramos Moreira" userId="b78cc23c-44c3-43bb-8b9c-3c467353d288" providerId="ADAL" clId="{E0F2AD23-3359-422E-BD7A-2E14F9C2BFC8}" dt="2026-10-06T20:43:39.945" v="2091" actId="478"/>
          <ac:spMkLst>
            <pc:docMk/>
            <pc:sldMk cId="221968366" sldId="446"/>
            <ac:spMk id="5" creationId="{58C32849-569A-B2F1-9822-DA0FD33FAC45}"/>
          </ac:spMkLst>
        </pc:spChg>
        <pc:spChg chg="add mod">
          <ac:chgData name="Pedro Manuel Ramos Moreira" userId="b78cc23c-44c3-43bb-8b9c-3c467353d288" providerId="ADAL" clId="{E0F2AD23-3359-422E-BD7A-2E14F9C2BFC8}" dt="2026-10-06T20:44:11.275" v="2100" actId="14100"/>
          <ac:spMkLst>
            <pc:docMk/>
            <pc:sldMk cId="221968366" sldId="446"/>
            <ac:spMk id="6" creationId="{90652BDC-93D2-18BD-AA12-D58F07AE507E}"/>
          </ac:spMkLst>
        </pc:spChg>
      </pc:sldChg>
      <pc:sldChg chg="addSp delSp modSp add mod ord">
        <pc:chgData name="Pedro Manuel Ramos Moreira" userId="b78cc23c-44c3-43bb-8b9c-3c467353d288" providerId="ADAL" clId="{E0F2AD23-3359-422E-BD7A-2E14F9C2BFC8}" dt="2026-10-06T20:46:39.999" v="2119" actId="1076"/>
        <pc:sldMkLst>
          <pc:docMk/>
          <pc:sldMk cId="4306275" sldId="447"/>
        </pc:sldMkLst>
        <pc:spChg chg="mod">
          <ac:chgData name="Pedro Manuel Ramos Moreira" userId="b78cc23c-44c3-43bb-8b9c-3c467353d288" providerId="ADAL" clId="{E0F2AD23-3359-422E-BD7A-2E14F9C2BFC8}" dt="2026-10-06T20:45:32.824" v="2109" actId="27636"/>
          <ac:spMkLst>
            <pc:docMk/>
            <pc:sldMk cId="4306275" sldId="447"/>
            <ac:spMk id="3" creationId="{FDEF569B-1E0E-8351-4A6B-FC3787A645DC}"/>
          </ac:spMkLst>
        </pc:spChg>
        <pc:spChg chg="del">
          <ac:chgData name="Pedro Manuel Ramos Moreira" userId="b78cc23c-44c3-43bb-8b9c-3c467353d288" providerId="ADAL" clId="{E0F2AD23-3359-422E-BD7A-2E14F9C2BFC8}" dt="2026-10-06T20:45:18.798" v="2102" actId="478"/>
          <ac:spMkLst>
            <pc:docMk/>
            <pc:sldMk cId="4306275" sldId="447"/>
            <ac:spMk id="6" creationId="{90652BDC-93D2-18BD-AA12-D58F07AE507E}"/>
          </ac:spMkLst>
        </pc:spChg>
        <pc:spChg chg="add mod">
          <ac:chgData name="Pedro Manuel Ramos Moreira" userId="b78cc23c-44c3-43bb-8b9c-3c467353d288" providerId="ADAL" clId="{E0F2AD23-3359-422E-BD7A-2E14F9C2BFC8}" dt="2026-10-06T20:46:39.999" v="2119" actId="1076"/>
          <ac:spMkLst>
            <pc:docMk/>
            <pc:sldMk cId="4306275" sldId="447"/>
            <ac:spMk id="8" creationId="{919A1D79-17FB-2C44-A342-8F7AC8146CA2}"/>
          </ac:spMkLst>
        </pc:spChg>
        <pc:picChg chg="add mod">
          <ac:chgData name="Pedro Manuel Ramos Moreira" userId="b78cc23c-44c3-43bb-8b9c-3c467353d288" providerId="ADAL" clId="{E0F2AD23-3359-422E-BD7A-2E14F9C2BFC8}" dt="2026-10-06T20:45:28.263" v="2106" actId="1076"/>
          <ac:picMkLst>
            <pc:docMk/>
            <pc:sldMk cId="4306275" sldId="447"/>
            <ac:picMk id="5" creationId="{C96083AA-8968-9A86-EB27-BBE52DFC06AA}"/>
          </ac:picMkLst>
        </pc:picChg>
      </pc:sldChg>
      <pc:sldChg chg="addSp delSp modSp add mod">
        <pc:chgData name="Pedro Manuel Ramos Moreira" userId="b78cc23c-44c3-43bb-8b9c-3c467353d288" providerId="ADAL" clId="{E0F2AD23-3359-422E-BD7A-2E14F9C2BFC8}" dt="2026-10-06T20:46:42.879" v="2120" actId="22"/>
        <pc:sldMkLst>
          <pc:docMk/>
          <pc:sldMk cId="2205112865" sldId="448"/>
        </pc:sldMkLst>
        <pc:spChg chg="del">
          <ac:chgData name="Pedro Manuel Ramos Moreira" userId="b78cc23c-44c3-43bb-8b9c-3c467353d288" providerId="ADAL" clId="{E0F2AD23-3359-422E-BD7A-2E14F9C2BFC8}" dt="2026-10-06T20:45:56.760" v="2113" actId="478"/>
          <ac:spMkLst>
            <pc:docMk/>
            <pc:sldMk cId="2205112865" sldId="448"/>
            <ac:spMk id="3" creationId="{FDEF569B-1E0E-8351-4A6B-FC3787A645DC}"/>
          </ac:spMkLst>
        </pc:spChg>
        <pc:spChg chg="add del mod">
          <ac:chgData name="Pedro Manuel Ramos Moreira" userId="b78cc23c-44c3-43bb-8b9c-3c467353d288" providerId="ADAL" clId="{E0F2AD23-3359-422E-BD7A-2E14F9C2BFC8}" dt="2026-10-06T20:45:59.802" v="2115" actId="478"/>
          <ac:spMkLst>
            <pc:docMk/>
            <pc:sldMk cId="2205112865" sldId="448"/>
            <ac:spMk id="6" creationId="{938D0E13-5B69-39D0-80CC-22D069366BAD}"/>
          </ac:spMkLst>
        </pc:spChg>
        <pc:spChg chg="add mod">
          <ac:chgData name="Pedro Manuel Ramos Moreira" userId="b78cc23c-44c3-43bb-8b9c-3c467353d288" providerId="ADAL" clId="{E0F2AD23-3359-422E-BD7A-2E14F9C2BFC8}" dt="2026-10-06T20:46:14.888" v="2117" actId="1076"/>
          <ac:spMkLst>
            <pc:docMk/>
            <pc:sldMk cId="2205112865" sldId="448"/>
            <ac:spMk id="8" creationId="{184831DA-B564-4485-0540-7D93E26FE0C6}"/>
          </ac:spMkLst>
        </pc:spChg>
        <pc:spChg chg="add">
          <ac:chgData name="Pedro Manuel Ramos Moreira" userId="b78cc23c-44c3-43bb-8b9c-3c467353d288" providerId="ADAL" clId="{E0F2AD23-3359-422E-BD7A-2E14F9C2BFC8}" dt="2026-10-06T20:46:42.879" v="2120" actId="22"/>
          <ac:spMkLst>
            <pc:docMk/>
            <pc:sldMk cId="2205112865" sldId="448"/>
            <ac:spMk id="10" creationId="{D36575B6-1DA0-9894-6E81-E412494DA4C1}"/>
          </ac:spMkLst>
        </pc:spChg>
      </pc:sldChg>
      <pc:sldChg chg="addSp modSp add mod">
        <pc:chgData name="Pedro Manuel Ramos Moreira" userId="b78cc23c-44c3-43bb-8b9c-3c467353d288" providerId="ADAL" clId="{E0F2AD23-3359-422E-BD7A-2E14F9C2BFC8}" dt="2026-10-06T21:01:39.304" v="2258" actId="5793"/>
        <pc:sldMkLst>
          <pc:docMk/>
          <pc:sldMk cId="3180425441" sldId="449"/>
        </pc:sldMkLst>
        <pc:spChg chg="mod">
          <ac:chgData name="Pedro Manuel Ramos Moreira" userId="b78cc23c-44c3-43bb-8b9c-3c467353d288" providerId="ADAL" clId="{E0F2AD23-3359-422E-BD7A-2E14F9C2BFC8}" dt="2026-10-06T21:01:39.304" v="2258" actId="5793"/>
          <ac:spMkLst>
            <pc:docMk/>
            <pc:sldMk cId="3180425441" sldId="449"/>
            <ac:spMk id="3" creationId="{9ED7948C-AF93-4D9B-C252-5FA0A07727C0}"/>
          </ac:spMkLst>
        </pc:spChg>
        <pc:spChg chg="add mod">
          <ac:chgData name="Pedro Manuel Ramos Moreira" userId="b78cc23c-44c3-43bb-8b9c-3c467353d288" providerId="ADAL" clId="{E0F2AD23-3359-422E-BD7A-2E14F9C2BFC8}" dt="2026-10-06T20:49:45.425" v="2135" actId="1076"/>
          <ac:spMkLst>
            <pc:docMk/>
            <pc:sldMk cId="3180425441" sldId="449"/>
            <ac:spMk id="7" creationId="{82EF1BA4-3FA9-7AD5-2CDE-F91FC925CD50}"/>
          </ac:spMkLst>
        </pc:spChg>
        <pc:picChg chg="add mod">
          <ac:chgData name="Pedro Manuel Ramos Moreira" userId="b78cc23c-44c3-43bb-8b9c-3c467353d288" providerId="ADAL" clId="{E0F2AD23-3359-422E-BD7A-2E14F9C2BFC8}" dt="2026-10-06T20:49:27.149" v="2132" actId="1076"/>
          <ac:picMkLst>
            <pc:docMk/>
            <pc:sldMk cId="3180425441" sldId="449"/>
            <ac:picMk id="5" creationId="{967665F4-A548-1EA9-9A8D-F01B3F6EF46A}"/>
          </ac:picMkLst>
        </pc:picChg>
      </pc:sldChg>
      <pc:sldChg chg="addSp modSp add mod">
        <pc:chgData name="Pedro Manuel Ramos Moreira" userId="b78cc23c-44c3-43bb-8b9c-3c467353d288" providerId="ADAL" clId="{E0F2AD23-3359-422E-BD7A-2E14F9C2BFC8}" dt="2026-10-06T21:01:41.207" v="2261" actId="5793"/>
        <pc:sldMkLst>
          <pc:docMk/>
          <pc:sldMk cId="3142369196" sldId="450"/>
        </pc:sldMkLst>
        <pc:spChg chg="mod">
          <ac:chgData name="Pedro Manuel Ramos Moreira" userId="b78cc23c-44c3-43bb-8b9c-3c467353d288" providerId="ADAL" clId="{E0F2AD23-3359-422E-BD7A-2E14F9C2BFC8}" dt="2026-10-06T21:01:41.207" v="2261" actId="5793"/>
          <ac:spMkLst>
            <pc:docMk/>
            <pc:sldMk cId="3142369196" sldId="450"/>
            <ac:spMk id="3" creationId="{9ED7948C-AF93-4D9B-C252-5FA0A07727C0}"/>
          </ac:spMkLst>
        </pc:spChg>
        <pc:spChg chg="add">
          <ac:chgData name="Pedro Manuel Ramos Moreira" userId="b78cc23c-44c3-43bb-8b9c-3c467353d288" providerId="ADAL" clId="{E0F2AD23-3359-422E-BD7A-2E14F9C2BFC8}" dt="2026-10-06T20:49:47.913" v="2136" actId="22"/>
          <ac:spMkLst>
            <pc:docMk/>
            <pc:sldMk cId="3142369196" sldId="450"/>
            <ac:spMk id="7" creationId="{47040E5D-9B6A-FD82-93B0-4408898B2368}"/>
          </ac:spMkLst>
        </pc:spChg>
        <pc:picChg chg="add">
          <ac:chgData name="Pedro Manuel Ramos Moreira" userId="b78cc23c-44c3-43bb-8b9c-3c467353d288" providerId="ADAL" clId="{E0F2AD23-3359-422E-BD7A-2E14F9C2BFC8}" dt="2026-10-06T20:49:30.939" v="2133" actId="22"/>
          <ac:picMkLst>
            <pc:docMk/>
            <pc:sldMk cId="3142369196" sldId="450"/>
            <ac:picMk id="5" creationId="{1BAD3A3E-12E5-908E-D428-3B7E5CDE0674}"/>
          </ac:picMkLst>
        </pc:picChg>
      </pc:sldChg>
      <pc:sldChg chg="addSp modSp add mod">
        <pc:chgData name="Pedro Manuel Ramos Moreira" userId="b78cc23c-44c3-43bb-8b9c-3c467353d288" providerId="ADAL" clId="{E0F2AD23-3359-422E-BD7A-2E14F9C2BFC8}" dt="2026-10-06T20:54:32.186" v="2198" actId="1076"/>
        <pc:sldMkLst>
          <pc:docMk/>
          <pc:sldMk cId="1821463862" sldId="451"/>
        </pc:sldMkLst>
        <pc:spChg chg="mod">
          <ac:chgData name="Pedro Manuel Ramos Moreira" userId="b78cc23c-44c3-43bb-8b9c-3c467353d288" providerId="ADAL" clId="{E0F2AD23-3359-422E-BD7A-2E14F9C2BFC8}" dt="2026-10-06T20:53:34.071" v="2190" actId="1076"/>
          <ac:spMkLst>
            <pc:docMk/>
            <pc:sldMk cId="1821463862" sldId="451"/>
            <ac:spMk id="3" creationId="{B6B52A78-3304-354E-064E-0AC4659B31DC}"/>
          </ac:spMkLst>
        </pc:spChg>
        <pc:spChg chg="add mod">
          <ac:chgData name="Pedro Manuel Ramos Moreira" userId="b78cc23c-44c3-43bb-8b9c-3c467353d288" providerId="ADAL" clId="{E0F2AD23-3359-422E-BD7A-2E14F9C2BFC8}" dt="2026-10-06T20:53:58.163" v="2192" actId="1076"/>
          <ac:spMkLst>
            <pc:docMk/>
            <pc:sldMk cId="1821463862" sldId="451"/>
            <ac:spMk id="5" creationId="{6BF2DFD4-2BBD-C20E-F233-4368140487D0}"/>
          </ac:spMkLst>
        </pc:spChg>
        <pc:picChg chg="add mod">
          <ac:chgData name="Pedro Manuel Ramos Moreira" userId="b78cc23c-44c3-43bb-8b9c-3c467353d288" providerId="ADAL" clId="{E0F2AD23-3359-422E-BD7A-2E14F9C2BFC8}" dt="2026-10-06T20:54:32.186" v="2198" actId="1076"/>
          <ac:picMkLst>
            <pc:docMk/>
            <pc:sldMk cId="1821463862" sldId="451"/>
            <ac:picMk id="7" creationId="{776174DB-C7CD-6D04-AC4C-40B9FCDA07C7}"/>
          </ac:picMkLst>
        </pc:picChg>
      </pc:sldChg>
      <pc:sldChg chg="addSp modSp add mod">
        <pc:chgData name="Pedro Manuel Ramos Moreira" userId="b78cc23c-44c3-43bb-8b9c-3c467353d288" providerId="ADAL" clId="{E0F2AD23-3359-422E-BD7A-2E14F9C2BFC8}" dt="2026-10-06T20:54:34.686" v="2199" actId="22"/>
        <pc:sldMkLst>
          <pc:docMk/>
          <pc:sldMk cId="2942158045" sldId="452"/>
        </pc:sldMkLst>
        <pc:spChg chg="mod">
          <ac:chgData name="Pedro Manuel Ramos Moreira" userId="b78cc23c-44c3-43bb-8b9c-3c467353d288" providerId="ADAL" clId="{E0F2AD23-3359-422E-BD7A-2E14F9C2BFC8}" dt="2026-10-06T20:53:29.730" v="2189" actId="1076"/>
          <ac:spMkLst>
            <pc:docMk/>
            <pc:sldMk cId="2942158045" sldId="452"/>
            <ac:spMk id="3" creationId="{B6B52A78-3304-354E-064E-0AC4659B31DC}"/>
          </ac:spMkLst>
        </pc:spChg>
        <pc:spChg chg="add">
          <ac:chgData name="Pedro Manuel Ramos Moreira" userId="b78cc23c-44c3-43bb-8b9c-3c467353d288" providerId="ADAL" clId="{E0F2AD23-3359-422E-BD7A-2E14F9C2BFC8}" dt="2026-10-06T20:54:00.985" v="2193" actId="22"/>
          <ac:spMkLst>
            <pc:docMk/>
            <pc:sldMk cId="2942158045" sldId="452"/>
            <ac:spMk id="5" creationId="{36DAC4F1-A30E-B38A-43AF-3E20BABC0784}"/>
          </ac:spMkLst>
        </pc:spChg>
        <pc:picChg chg="add">
          <ac:chgData name="Pedro Manuel Ramos Moreira" userId="b78cc23c-44c3-43bb-8b9c-3c467353d288" providerId="ADAL" clId="{E0F2AD23-3359-422E-BD7A-2E14F9C2BFC8}" dt="2026-10-06T20:54:34.686" v="2199" actId="22"/>
          <ac:picMkLst>
            <pc:docMk/>
            <pc:sldMk cId="2942158045" sldId="452"/>
            <ac:picMk id="7" creationId="{7198918B-7CC9-0757-A8D6-5A4AAD59DD57}"/>
          </ac:picMkLst>
        </pc:picChg>
      </pc:sldChg>
      <pc:sldChg chg="addSp modSp add mod">
        <pc:chgData name="Pedro Manuel Ramos Moreira" userId="b78cc23c-44c3-43bb-8b9c-3c467353d288" providerId="ADAL" clId="{E0F2AD23-3359-422E-BD7A-2E14F9C2BFC8}" dt="2026-10-06T20:59:40.519" v="2233" actId="1076"/>
        <pc:sldMkLst>
          <pc:docMk/>
          <pc:sldMk cId="4139449868" sldId="453"/>
        </pc:sldMkLst>
        <pc:spChg chg="mod">
          <ac:chgData name="Pedro Manuel Ramos Moreira" userId="b78cc23c-44c3-43bb-8b9c-3c467353d288" providerId="ADAL" clId="{E0F2AD23-3359-422E-BD7A-2E14F9C2BFC8}" dt="2026-10-06T20:58:02.145" v="2226" actId="27636"/>
          <ac:spMkLst>
            <pc:docMk/>
            <pc:sldMk cId="4139449868" sldId="453"/>
            <ac:spMk id="3" creationId="{6B81CF40-27C8-1D15-F4D4-4F82CC1531A3}"/>
          </ac:spMkLst>
        </pc:spChg>
        <pc:spChg chg="add mod">
          <ac:chgData name="Pedro Manuel Ramos Moreira" userId="b78cc23c-44c3-43bb-8b9c-3c467353d288" providerId="ADAL" clId="{E0F2AD23-3359-422E-BD7A-2E14F9C2BFC8}" dt="2026-10-06T20:59:40.519" v="2233" actId="1076"/>
          <ac:spMkLst>
            <pc:docMk/>
            <pc:sldMk cId="4139449868" sldId="453"/>
            <ac:spMk id="7" creationId="{ACAB8DBD-582E-CE6A-5F16-44BD428B984B}"/>
          </ac:spMkLst>
        </pc:spChg>
        <pc:picChg chg="add mod">
          <ac:chgData name="Pedro Manuel Ramos Moreira" userId="b78cc23c-44c3-43bb-8b9c-3c467353d288" providerId="ADAL" clId="{E0F2AD23-3359-422E-BD7A-2E14F9C2BFC8}" dt="2026-10-06T20:59:23.991" v="2231" actId="1076"/>
          <ac:picMkLst>
            <pc:docMk/>
            <pc:sldMk cId="4139449868" sldId="453"/>
            <ac:picMk id="5" creationId="{0A805479-E47E-EB83-F2B0-F81AAB83A391}"/>
          </ac:picMkLst>
        </pc:picChg>
      </pc:sldChg>
      <pc:sldChg chg="modSp add mod">
        <pc:chgData name="Pedro Manuel Ramos Moreira" userId="b78cc23c-44c3-43bb-8b9c-3c467353d288" providerId="ADAL" clId="{E0F2AD23-3359-422E-BD7A-2E14F9C2BFC8}" dt="2026-10-06T21:00:27.223" v="2241" actId="1076"/>
        <pc:sldMkLst>
          <pc:docMk/>
          <pc:sldMk cId="3224155237" sldId="454"/>
        </pc:sldMkLst>
        <pc:spChg chg="mod">
          <ac:chgData name="Pedro Manuel Ramos Moreira" userId="b78cc23c-44c3-43bb-8b9c-3c467353d288" providerId="ADAL" clId="{E0F2AD23-3359-422E-BD7A-2E14F9C2BFC8}" dt="2026-10-06T21:00:14.872" v="2238" actId="113"/>
          <ac:spMkLst>
            <pc:docMk/>
            <pc:sldMk cId="3224155237" sldId="454"/>
            <ac:spMk id="3" creationId="{6B81CF40-27C8-1D15-F4D4-4F82CC1531A3}"/>
          </ac:spMkLst>
        </pc:spChg>
        <pc:picChg chg="mod">
          <ac:chgData name="Pedro Manuel Ramos Moreira" userId="b78cc23c-44c3-43bb-8b9c-3c467353d288" providerId="ADAL" clId="{E0F2AD23-3359-422E-BD7A-2E14F9C2BFC8}" dt="2026-10-06T21:00:27.223" v="2241" actId="1076"/>
          <ac:picMkLst>
            <pc:docMk/>
            <pc:sldMk cId="3224155237" sldId="454"/>
            <ac:picMk id="5" creationId="{0A805479-E47E-EB83-F2B0-F81AAB83A391}"/>
          </ac:picMkLst>
        </pc:picChg>
      </pc:sldChg>
      <pc:sldChg chg="modSp add mod">
        <pc:chgData name="Pedro Manuel Ramos Moreira" userId="b78cc23c-44c3-43bb-8b9c-3c467353d288" providerId="ADAL" clId="{E0F2AD23-3359-422E-BD7A-2E14F9C2BFC8}" dt="2026-10-06T21:00:46.645" v="2247" actId="27636"/>
        <pc:sldMkLst>
          <pc:docMk/>
          <pc:sldMk cId="267145605" sldId="455"/>
        </pc:sldMkLst>
        <pc:spChg chg="mod">
          <ac:chgData name="Pedro Manuel Ramos Moreira" userId="b78cc23c-44c3-43bb-8b9c-3c467353d288" providerId="ADAL" clId="{E0F2AD23-3359-422E-BD7A-2E14F9C2BFC8}" dt="2026-10-06T21:00:46.645" v="2247" actId="27636"/>
          <ac:spMkLst>
            <pc:docMk/>
            <pc:sldMk cId="267145605" sldId="455"/>
            <ac:spMk id="3" creationId="{6B81CF40-27C8-1D15-F4D4-4F82CC1531A3}"/>
          </ac:spMkLst>
        </pc:spChg>
      </pc:sldChg>
      <pc:sldChg chg="addSp modSp add mod">
        <pc:chgData name="Pedro Manuel Ramos Moreira" userId="b78cc23c-44c3-43bb-8b9c-3c467353d288" providerId="ADAL" clId="{E0F2AD23-3359-422E-BD7A-2E14F9C2BFC8}" dt="2026-10-06T21:09:02.372" v="2319" actId="27636"/>
        <pc:sldMkLst>
          <pc:docMk/>
          <pc:sldMk cId="3777619185" sldId="456"/>
        </pc:sldMkLst>
        <pc:spChg chg="mod">
          <ac:chgData name="Pedro Manuel Ramos Moreira" userId="b78cc23c-44c3-43bb-8b9c-3c467353d288" providerId="ADAL" clId="{E0F2AD23-3359-422E-BD7A-2E14F9C2BFC8}" dt="2026-10-06T21:09:02.372" v="2319" actId="27636"/>
          <ac:spMkLst>
            <pc:docMk/>
            <pc:sldMk cId="3777619185" sldId="456"/>
            <ac:spMk id="3" creationId="{740C8A68-0991-08CE-96F7-B5A4C1DC2A4C}"/>
          </ac:spMkLst>
        </pc:spChg>
        <pc:spChg chg="add mod">
          <ac:chgData name="Pedro Manuel Ramos Moreira" userId="b78cc23c-44c3-43bb-8b9c-3c467353d288" providerId="ADAL" clId="{E0F2AD23-3359-422E-BD7A-2E14F9C2BFC8}" dt="2026-10-06T21:02:23.080" v="2265" actId="1076"/>
          <ac:spMkLst>
            <pc:docMk/>
            <pc:sldMk cId="3777619185" sldId="456"/>
            <ac:spMk id="5" creationId="{766E00C8-0D91-6666-82D0-5CD223CFBA7F}"/>
          </ac:spMkLst>
        </pc:spChg>
        <pc:picChg chg="add mod">
          <ac:chgData name="Pedro Manuel Ramos Moreira" userId="b78cc23c-44c3-43bb-8b9c-3c467353d288" providerId="ADAL" clId="{E0F2AD23-3359-422E-BD7A-2E14F9C2BFC8}" dt="2026-10-06T21:08:37.527" v="2309" actId="1076"/>
          <ac:picMkLst>
            <pc:docMk/>
            <pc:sldMk cId="3777619185" sldId="456"/>
            <ac:picMk id="6" creationId="{AAC35670-3AD6-34AC-44F7-78268FE8BDBC}"/>
          </ac:picMkLst>
        </pc:picChg>
      </pc:sldChg>
      <pc:sldChg chg="modSp add mod">
        <pc:chgData name="Pedro Manuel Ramos Moreira" userId="b78cc23c-44c3-43bb-8b9c-3c467353d288" providerId="ADAL" clId="{E0F2AD23-3359-422E-BD7A-2E14F9C2BFC8}" dt="2026-10-06T21:08:51.474" v="2314"/>
        <pc:sldMkLst>
          <pc:docMk/>
          <pc:sldMk cId="1446615784" sldId="457"/>
        </pc:sldMkLst>
        <pc:spChg chg="mod">
          <ac:chgData name="Pedro Manuel Ramos Moreira" userId="b78cc23c-44c3-43bb-8b9c-3c467353d288" providerId="ADAL" clId="{E0F2AD23-3359-422E-BD7A-2E14F9C2BFC8}" dt="2026-10-06T21:08:51.474" v="2314"/>
          <ac:spMkLst>
            <pc:docMk/>
            <pc:sldMk cId="1446615784" sldId="457"/>
            <ac:spMk id="3" creationId="{740C8A68-0991-08CE-96F7-B5A4C1DC2A4C}"/>
          </ac:spMkLst>
        </pc:spChg>
      </pc:sldChg>
      <pc:sldChg chg="addSp modSp add mod">
        <pc:chgData name="Pedro Manuel Ramos Moreira" userId="b78cc23c-44c3-43bb-8b9c-3c467353d288" providerId="ADAL" clId="{E0F2AD23-3359-422E-BD7A-2E14F9C2BFC8}" dt="2026-10-06T21:12:29.792" v="2338" actId="1076"/>
        <pc:sldMkLst>
          <pc:docMk/>
          <pc:sldMk cId="3212132536" sldId="458"/>
        </pc:sldMkLst>
        <pc:spChg chg="mod">
          <ac:chgData name="Pedro Manuel Ramos Moreira" userId="b78cc23c-44c3-43bb-8b9c-3c467353d288" providerId="ADAL" clId="{E0F2AD23-3359-422E-BD7A-2E14F9C2BFC8}" dt="2026-10-06T21:12:22.110" v="2335" actId="27636"/>
          <ac:spMkLst>
            <pc:docMk/>
            <pc:sldMk cId="3212132536" sldId="458"/>
            <ac:spMk id="3" creationId="{BD582DC7-47E2-891F-7136-9705BEEC1BDB}"/>
          </ac:spMkLst>
        </pc:spChg>
        <pc:spChg chg="add mod">
          <ac:chgData name="Pedro Manuel Ramos Moreira" userId="b78cc23c-44c3-43bb-8b9c-3c467353d288" providerId="ADAL" clId="{E0F2AD23-3359-422E-BD7A-2E14F9C2BFC8}" dt="2026-10-06T21:09:44.303" v="2322" actId="1076"/>
          <ac:spMkLst>
            <pc:docMk/>
            <pc:sldMk cId="3212132536" sldId="458"/>
            <ac:spMk id="5" creationId="{405AF79C-BACC-9CD3-43F8-16826E0DD2A2}"/>
          </ac:spMkLst>
        </pc:spChg>
        <pc:picChg chg="add mod">
          <ac:chgData name="Pedro Manuel Ramos Moreira" userId="b78cc23c-44c3-43bb-8b9c-3c467353d288" providerId="ADAL" clId="{E0F2AD23-3359-422E-BD7A-2E14F9C2BFC8}" dt="2026-10-06T21:12:29.792" v="2338" actId="1076"/>
          <ac:picMkLst>
            <pc:docMk/>
            <pc:sldMk cId="3212132536" sldId="458"/>
            <ac:picMk id="7" creationId="{25AA131C-71DB-17E9-ED46-02D55DDDD9B0}"/>
          </ac:picMkLst>
        </pc:picChg>
      </pc:sldChg>
      <pc:sldChg chg="addSp modSp add mod">
        <pc:chgData name="Pedro Manuel Ramos Moreira" userId="b78cc23c-44c3-43bb-8b9c-3c467353d288" providerId="ADAL" clId="{E0F2AD23-3359-422E-BD7A-2E14F9C2BFC8}" dt="2026-10-06T21:12:07.656" v="2332" actId="1076"/>
        <pc:sldMkLst>
          <pc:docMk/>
          <pc:sldMk cId="394794987" sldId="459"/>
        </pc:sldMkLst>
        <pc:spChg chg="mod">
          <ac:chgData name="Pedro Manuel Ramos Moreira" userId="b78cc23c-44c3-43bb-8b9c-3c467353d288" providerId="ADAL" clId="{E0F2AD23-3359-422E-BD7A-2E14F9C2BFC8}" dt="2026-10-06T21:12:00.382" v="2329" actId="14100"/>
          <ac:spMkLst>
            <pc:docMk/>
            <pc:sldMk cId="394794987" sldId="459"/>
            <ac:spMk id="3" creationId="{BD582DC7-47E2-891F-7136-9705BEEC1BDB}"/>
          </ac:spMkLst>
        </pc:spChg>
        <pc:picChg chg="add mod">
          <ac:chgData name="Pedro Manuel Ramos Moreira" userId="b78cc23c-44c3-43bb-8b9c-3c467353d288" providerId="ADAL" clId="{E0F2AD23-3359-422E-BD7A-2E14F9C2BFC8}" dt="2026-10-06T21:12:07.656" v="2332" actId="1076"/>
          <ac:picMkLst>
            <pc:docMk/>
            <pc:sldMk cId="394794987" sldId="459"/>
            <ac:picMk id="6" creationId="{CDA558A6-0E66-B0BE-58A4-E5FEAD8327D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44BFE-1753-4D3D-ADEF-CD83410745D9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10D7B-66CF-499E-958F-BE82DC0001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8793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0880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0539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9098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2546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823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3854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376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8491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7203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7574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4221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4063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 com 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6988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9015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8438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8197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0333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gpt.com/" TargetMode="External"/><Relationship Id="rId7" Type="http://schemas.openxmlformats.org/officeDocument/2006/relationships/hyperlink" Target="https://chat.deepseek.com/" TargetMode="External"/><Relationship Id="rId2" Type="http://schemas.openxmlformats.org/officeDocument/2006/relationships/hyperlink" Target="https://gemini.googl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hat.qwen.ai/" TargetMode="External"/><Relationship Id="rId5" Type="http://schemas.openxmlformats.org/officeDocument/2006/relationships/hyperlink" Target="https://x.ai/" TargetMode="External"/><Relationship Id="rId4" Type="http://schemas.openxmlformats.org/officeDocument/2006/relationships/hyperlink" Target="https://claude.ai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gpt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gpt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laude.ai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laude.ai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gemini.google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gemini.google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x.ai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x.ai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x.ai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chat.qwen.ai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chat.qwen.ai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hat.deepseek.co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hat.deepseek.com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gpt.com/" TargetMode="External"/><Relationship Id="rId7" Type="http://schemas.openxmlformats.org/officeDocument/2006/relationships/hyperlink" Target="https://chat.deepseek.com/" TargetMode="External"/><Relationship Id="rId2" Type="http://schemas.openxmlformats.org/officeDocument/2006/relationships/hyperlink" Target="https://gemini.googl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hat.qwen.ai/" TargetMode="External"/><Relationship Id="rId5" Type="http://schemas.openxmlformats.org/officeDocument/2006/relationships/hyperlink" Target="https://x.ai/" TargetMode="External"/><Relationship Id="rId4" Type="http://schemas.openxmlformats.org/officeDocument/2006/relationships/hyperlink" Target="https://claude.ai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be.ae2serpa.pt/ficheirosbiblioteca/guias/iapessoa.pptx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F3CB2-010D-45DC-A233-F25BE9D6D7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dirty="0"/>
              <a:t>Pode a IA escrever como Pessoa?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02DB57-0F7C-4EBF-9B45-7B16EFD325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pt-PT" dirty="0"/>
          </a:p>
          <a:p>
            <a:endParaRPr lang="pt-PT" dirty="0"/>
          </a:p>
          <a:p>
            <a:r>
              <a:rPr lang="pt-PT" dirty="0"/>
              <a:t>Professor bibliotecário: Pedro Moreira</a:t>
            </a:r>
          </a:p>
        </p:txBody>
      </p:sp>
      <p:pic>
        <p:nvPicPr>
          <p:cNvPr id="1026" name="Picture 2" descr=".">
            <a:extLst>
              <a:ext uri="{FF2B5EF4-FFF2-40B4-BE49-F238E27FC236}">
                <a16:creationId xmlns:a16="http://schemas.microsoft.com/office/drawing/2014/main" id="{A9B9173A-20A2-40CA-B74C-FF382EF48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0" y="0"/>
            <a:ext cx="257175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m texto, captura de ecrã, Tipo de letra&#10;&#10;Descrição gerada automaticamente">
            <a:extLst>
              <a:ext uri="{FF2B5EF4-FFF2-40B4-BE49-F238E27FC236}">
                <a16:creationId xmlns:a16="http://schemas.microsoft.com/office/drawing/2014/main" id="{A347676E-2CA0-104C-4B67-410AACCE0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796" y="5892248"/>
            <a:ext cx="6118407" cy="90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66C35-C2CC-741D-6BA5-CA11617D6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Sumário 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5E3852D-4D27-27CE-3487-6D155D592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/>
              <a:t>Introdução </a:t>
            </a:r>
          </a:p>
          <a:p>
            <a:r>
              <a:rPr lang="pt-PT" dirty="0"/>
              <a:t>1 – Poesia do Ortónimo</a:t>
            </a:r>
          </a:p>
          <a:p>
            <a:r>
              <a:rPr lang="pt-PT" dirty="0"/>
              <a:t>2 – Alberto Caeiro</a:t>
            </a:r>
          </a:p>
          <a:p>
            <a:r>
              <a:rPr lang="pt-PT" dirty="0"/>
              <a:t>3 – Ricardo Reis</a:t>
            </a:r>
          </a:p>
          <a:p>
            <a:r>
              <a:rPr lang="pt-PT" dirty="0"/>
              <a:t>4 – Álvaro de Campos</a:t>
            </a:r>
          </a:p>
          <a:p>
            <a:r>
              <a:rPr lang="pt-PT" dirty="0"/>
              <a:t>5 – </a:t>
            </a:r>
            <a:r>
              <a:rPr lang="pt-PT" i="1" dirty="0"/>
              <a:t>Mensagem</a:t>
            </a:r>
          </a:p>
          <a:p>
            <a:r>
              <a:rPr lang="pt-PT" dirty="0"/>
              <a:t>6 – Bernardo Soares – </a:t>
            </a:r>
            <a:r>
              <a:rPr lang="pt-PT" i="1" dirty="0"/>
              <a:t>Livro do Desassossego</a:t>
            </a:r>
          </a:p>
          <a:p>
            <a:r>
              <a:rPr lang="pt-PT" dirty="0"/>
              <a:t>Conclusão</a:t>
            </a:r>
          </a:p>
          <a:p>
            <a:r>
              <a:rPr lang="pt-PT" dirty="0"/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626446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87C76A-F4A3-2931-B6EC-729CD4CA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Introdução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936A184-5E79-8084-10C4-1B764356F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PT" dirty="0"/>
              <a:t>Este Workshop pretende realizar uma série de experiências com a escrita por Inteligência Artificial, nas quais vamos usar uma série de diferentes </a:t>
            </a:r>
            <a:r>
              <a:rPr lang="pt-PT" dirty="0" err="1"/>
              <a:t>LLMs</a:t>
            </a:r>
            <a:r>
              <a:rPr lang="pt-PT" dirty="0"/>
              <a:t> para tentar escrever poemas como se fossemos Pessoa, ortónimo, heterónimos, lírico, épico…</a:t>
            </a:r>
          </a:p>
          <a:p>
            <a:r>
              <a:rPr lang="pt-PT" dirty="0"/>
              <a:t>Para começar, vamos dividir-nos em </a:t>
            </a:r>
            <a:r>
              <a:rPr lang="pt-PT" b="1" dirty="0"/>
              <a:t>seis</a:t>
            </a:r>
            <a:r>
              <a:rPr lang="pt-PT" dirty="0"/>
              <a:t> grupos, um para cada LLM:</a:t>
            </a:r>
          </a:p>
          <a:p>
            <a:r>
              <a:rPr lang="en-US" dirty="0">
                <a:hlinkClick r:id="rId2"/>
              </a:rPr>
              <a:t>https://gemini.google.com/</a:t>
            </a:r>
            <a:endParaRPr lang="en-US" dirty="0"/>
          </a:p>
          <a:p>
            <a:r>
              <a:rPr lang="en-US" dirty="0">
                <a:hlinkClick r:id="rId3"/>
              </a:rPr>
              <a:t>https://chatgpt.com/</a:t>
            </a:r>
            <a:endParaRPr lang="en-US" dirty="0"/>
          </a:p>
          <a:p>
            <a:r>
              <a:rPr lang="en-US" dirty="0">
                <a:hlinkClick r:id="rId4"/>
              </a:rPr>
              <a:t>https://claude.ai/</a:t>
            </a:r>
            <a:r>
              <a:rPr lang="en-US" dirty="0"/>
              <a:t> </a:t>
            </a:r>
          </a:p>
          <a:p>
            <a:r>
              <a:rPr lang="en-US" dirty="0">
                <a:hlinkClick r:id="rId5"/>
              </a:rPr>
              <a:t>https://x.ai/</a:t>
            </a:r>
            <a:endParaRPr lang="en-US" dirty="0"/>
          </a:p>
          <a:p>
            <a:r>
              <a:rPr lang="en-US" dirty="0">
                <a:hlinkClick r:id="rId6"/>
              </a:rPr>
              <a:t>https://chat.qwen.ai/</a:t>
            </a:r>
            <a:r>
              <a:rPr lang="en-US" dirty="0"/>
              <a:t> </a:t>
            </a:r>
          </a:p>
          <a:p>
            <a:r>
              <a:rPr lang="en-US" dirty="0">
                <a:hlinkClick r:id="rId7"/>
              </a:rPr>
              <a:t>https://chat.deepseek.com/</a:t>
            </a:r>
            <a:r>
              <a:rPr lang="en-US" dirty="0"/>
              <a:t> 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88784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946DB-AC0A-B33E-1ABE-FFF3CC33D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6E84DA-0EA0-774F-A509-58CD922C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Introdução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8B95C7A-B698-B2D1-104E-BFE3DD574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/>
              <a:t>Certifiquem-se que estão </a:t>
            </a:r>
            <a:r>
              <a:rPr lang="pt-PT" dirty="0" err="1"/>
              <a:t>logados</a:t>
            </a:r>
            <a:r>
              <a:rPr lang="pt-PT" dirty="0"/>
              <a:t> na conta correspondente ao vosso LLM.</a:t>
            </a:r>
          </a:p>
          <a:p>
            <a:r>
              <a:rPr lang="pt-PT" dirty="0"/>
              <a:t>Para cada slide que vai ser apresentado em seguida, devem usar a </a:t>
            </a:r>
            <a:r>
              <a:rPr lang="pt-PT" dirty="0" err="1"/>
              <a:t>prompt</a:t>
            </a:r>
            <a:r>
              <a:rPr lang="pt-PT" dirty="0"/>
              <a:t> sugerida para que seja gerado o poema com coerência entre todos os grupos.</a:t>
            </a:r>
            <a:endParaRPr lang="en-US" dirty="0"/>
          </a:p>
          <a:p>
            <a:r>
              <a:rPr lang="pt-PT" dirty="0"/>
              <a:t>Feitos os poemas, no final da atividade, cada grupo deverá gerar uma imagem do poema que mais gostou.</a:t>
            </a:r>
          </a:p>
        </p:txBody>
      </p:sp>
    </p:spTree>
    <p:extLst>
      <p:ext uri="{BB962C8B-B14F-4D97-AF65-F5344CB8AC3E}">
        <p14:creationId xmlns:p14="http://schemas.microsoft.com/office/powerpoint/2010/main" val="3959283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3360B6-B2E5-0C3D-044D-9AEB95ACA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1 – Poesia do Ortónimo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DEF569B-1E0E-8351-4A6B-FC3787A64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: Vais escrever um poema como se fosses </a:t>
            </a:r>
            <a:r>
              <a:rPr lang="pt-PT" b="1" dirty="0"/>
              <a:t>Fernando Pessoa, ortónimo, </a:t>
            </a:r>
            <a:r>
              <a:rPr lang="pt-PT" dirty="0"/>
              <a:t>sobre um dos seus temas típicos, mas tenta ser o mais original possível, sem usar frases copiadas. Usa o seu estilo característico, ao nível da forma e da linguagem.</a:t>
            </a:r>
          </a:p>
        </p:txBody>
      </p:sp>
    </p:spTree>
    <p:extLst>
      <p:ext uri="{BB962C8B-B14F-4D97-AF65-F5344CB8AC3E}">
        <p14:creationId xmlns:p14="http://schemas.microsoft.com/office/powerpoint/2010/main" val="1777505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3360B6-B2E5-0C3D-044D-9AEB95ACA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1 – Poesia do Ortónimo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DEF569B-1E0E-8351-4A6B-FC3787A64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0284" y="1621468"/>
            <a:ext cx="5164835" cy="4612421"/>
          </a:xfrm>
        </p:spPr>
        <p:txBody>
          <a:bodyPr>
            <a:normAutofit/>
          </a:bodyPr>
          <a:lstStyle/>
          <a:p>
            <a:r>
              <a:rPr lang="pt-PT" b="1" dirty="0"/>
              <a:t>Entre o que sou e o que penso</a:t>
            </a:r>
            <a:endParaRPr lang="pt-PT" dirty="0"/>
          </a:p>
          <a:p>
            <a:r>
              <a:rPr lang="pt-PT" dirty="0"/>
              <a:t>Há em mim uma janela</a:t>
            </a:r>
            <a:br>
              <a:rPr lang="pt-PT" dirty="0"/>
            </a:br>
            <a:r>
              <a:rPr lang="pt-PT" dirty="0"/>
              <a:t>que dá para dentro de mim,</a:t>
            </a:r>
            <a:br>
              <a:rPr lang="pt-PT" dirty="0"/>
            </a:br>
            <a:r>
              <a:rPr lang="pt-PT" dirty="0"/>
              <a:t>e eu, parado à sua frente,</a:t>
            </a:r>
            <a:br>
              <a:rPr lang="pt-PT" dirty="0"/>
            </a:br>
            <a:r>
              <a:rPr lang="pt-PT" dirty="0"/>
              <a:t>vejo-me passar no fim.</a:t>
            </a:r>
          </a:p>
          <a:p>
            <a:r>
              <a:rPr lang="pt-PT" dirty="0"/>
              <a:t>Não sei se sou quem caminha,</a:t>
            </a:r>
            <a:br>
              <a:rPr lang="pt-PT" dirty="0"/>
            </a:br>
            <a:r>
              <a:rPr lang="pt-PT" dirty="0"/>
              <a:t>se sou quem fica a olhar;</a:t>
            </a:r>
            <a:br>
              <a:rPr lang="pt-PT" dirty="0"/>
            </a:br>
            <a:r>
              <a:rPr lang="pt-PT" dirty="0"/>
              <a:t>um vive a vida que inventa,</a:t>
            </a:r>
            <a:br>
              <a:rPr lang="pt-PT" dirty="0"/>
            </a:br>
            <a:r>
              <a:rPr lang="pt-PT" dirty="0"/>
              <a:t>outro inventa o que há de estar.</a:t>
            </a:r>
          </a:p>
          <a:p>
            <a:r>
              <a:rPr lang="pt-PT" dirty="0"/>
              <a:t>Penso o que sinto, e ao pensá-lo</a:t>
            </a:r>
            <a:br>
              <a:rPr lang="pt-PT" dirty="0"/>
            </a:br>
            <a:r>
              <a:rPr lang="pt-PT" dirty="0"/>
              <a:t>já não o sinto como então;</a:t>
            </a:r>
            <a:br>
              <a:rPr lang="pt-PT" dirty="0"/>
            </a:br>
            <a:r>
              <a:rPr lang="pt-PT" dirty="0"/>
              <a:t>a razão chega depois</a:t>
            </a:r>
            <a:br>
              <a:rPr lang="pt-PT" dirty="0"/>
            </a:br>
            <a:r>
              <a:rPr lang="pt-PT" dirty="0"/>
              <a:t>e chama verdade à ilusão.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96083AA-8968-9A86-EB27-BBE52DFC0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360" y="1264555"/>
            <a:ext cx="3423920" cy="513588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19A1D79-17FB-2C44-A342-8F7AC8146CA2}"/>
              </a:ext>
            </a:extLst>
          </p:cNvPr>
          <p:cNvSpPr txBox="1"/>
          <p:nvPr/>
        </p:nvSpPr>
        <p:spPr>
          <a:xfrm>
            <a:off x="1510284" y="604922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https://chatgpt.com/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306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3360B6-B2E5-0C3D-044D-9AEB95ACA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1 – Poesia do Ortónimo</a:t>
            </a:r>
            <a:br>
              <a:rPr lang="pt-PT" dirty="0"/>
            </a:br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96083AA-8968-9A86-EB27-BBE52DFC0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360" y="1264555"/>
            <a:ext cx="3423920" cy="5135880"/>
          </a:xfrm>
          <a:prstGeom prst="rect">
            <a:avLst/>
          </a:prstGeom>
        </p:spPr>
      </p:pic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184831DA-B564-4485-0540-7D93E26FE0C6}"/>
              </a:ext>
            </a:extLst>
          </p:cNvPr>
          <p:cNvSpPr txBox="1">
            <a:spLocks/>
          </p:cNvSpPr>
          <p:nvPr/>
        </p:nvSpPr>
        <p:spPr>
          <a:xfrm>
            <a:off x="1512579" y="1530009"/>
            <a:ext cx="4927550" cy="46049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Talvez viver seja isto:</a:t>
            </a:r>
            <a:br>
              <a:rPr lang="pt-PT" dirty="0"/>
            </a:br>
            <a:r>
              <a:rPr lang="pt-PT" dirty="0"/>
              <a:t>perder o instante ao nomeá-lo,</a:t>
            </a:r>
            <a:br>
              <a:rPr lang="pt-PT" dirty="0"/>
            </a:br>
            <a:r>
              <a:rPr lang="pt-PT" dirty="0"/>
              <a:t>como quem fecha a mão sobre a água</a:t>
            </a:r>
            <a:br>
              <a:rPr lang="pt-PT" dirty="0"/>
            </a:br>
            <a:r>
              <a:rPr lang="pt-PT" dirty="0"/>
              <a:t>para ter de novo o mar.</a:t>
            </a:r>
          </a:p>
          <a:p>
            <a:r>
              <a:rPr lang="pt-PT" dirty="0"/>
              <a:t>E sigo, sem saber se sigo,</a:t>
            </a:r>
            <a:br>
              <a:rPr lang="pt-PT" dirty="0"/>
            </a:br>
            <a:r>
              <a:rPr lang="pt-PT" dirty="0"/>
              <a:t>por uma estrada sem chão,</a:t>
            </a:r>
            <a:br>
              <a:rPr lang="pt-PT" dirty="0"/>
            </a:br>
            <a:r>
              <a:rPr lang="pt-PT" dirty="0"/>
              <a:t>levando comigo um silêncio</a:t>
            </a:r>
            <a:br>
              <a:rPr lang="pt-PT" dirty="0"/>
            </a:br>
            <a:r>
              <a:rPr lang="pt-PT" dirty="0"/>
              <a:t>que não cabe numa canção.</a:t>
            </a:r>
          </a:p>
          <a:p>
            <a:r>
              <a:rPr lang="pt-PT" dirty="0"/>
              <a:t>Se amanhã eu for o mesmo,</a:t>
            </a:r>
            <a:br>
              <a:rPr lang="pt-PT" dirty="0"/>
            </a:br>
            <a:r>
              <a:rPr lang="pt-PT" dirty="0"/>
              <a:t>não saberei quem fui hoje;</a:t>
            </a:r>
            <a:br>
              <a:rPr lang="pt-PT" dirty="0"/>
            </a:br>
            <a:r>
              <a:rPr lang="pt-PT" dirty="0"/>
              <a:t>pois cada vez que me encontro,</a:t>
            </a:r>
            <a:br>
              <a:rPr lang="pt-PT" dirty="0"/>
            </a:br>
            <a:r>
              <a:rPr lang="pt-PT" dirty="0"/>
              <a:t>há qualquer coisa que foge.</a:t>
            </a:r>
          </a:p>
          <a:p>
            <a:r>
              <a:rPr lang="pt-PT" dirty="0"/>
              <a:t>E assim vou sendo ninguém,</a:t>
            </a:r>
            <a:br>
              <a:rPr lang="pt-PT" dirty="0"/>
            </a:br>
            <a:r>
              <a:rPr lang="pt-PT" dirty="0"/>
              <a:t>mas ninguém de mim se aparta:</a:t>
            </a:r>
            <a:br>
              <a:rPr lang="pt-PT" dirty="0"/>
            </a:br>
            <a:r>
              <a:rPr lang="pt-PT" dirty="0"/>
              <a:t>sou a pergunta que escrevo</a:t>
            </a:r>
            <a:br>
              <a:rPr lang="pt-PT" dirty="0"/>
            </a:br>
            <a:r>
              <a:rPr lang="pt-PT" dirty="0"/>
              <a:t>e a resposta que se farta.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36575B6-1DA0-9894-6E81-E412494DA4C1}"/>
              </a:ext>
            </a:extLst>
          </p:cNvPr>
          <p:cNvSpPr txBox="1"/>
          <p:nvPr/>
        </p:nvSpPr>
        <p:spPr>
          <a:xfrm>
            <a:off x="1510284" y="604922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https://chatgpt.com/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05112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690634-C4D2-512E-0189-DBE9F020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Alberto Caeiro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ED7948C-AF93-4D9B-C252-5FA0A0772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: Vais escrever um poema como se fosses </a:t>
            </a:r>
            <a:r>
              <a:rPr lang="pt-PT" b="1" dirty="0"/>
              <a:t>Alberto Caeiro, heterónimo de Fernando Pessoa, </a:t>
            </a:r>
            <a:r>
              <a:rPr lang="pt-PT" dirty="0"/>
              <a:t>sobre um dos seus temas típicos, mas tenta ser o mais original possível, sem usar frases copiadas. Usa o seu estilo característico, ao nível da forma e da linguagem.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0284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690634-C4D2-512E-0189-DBE9F020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Alberto Caeiro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ED7948C-AF93-4D9B-C252-5FA0A0772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b="1" dirty="0"/>
              <a:t>O Ribeiro Que Não Sabe Que Corre</a:t>
            </a:r>
            <a:endParaRPr lang="pt-PT" dirty="0"/>
          </a:p>
          <a:p>
            <a:r>
              <a:rPr lang="pt-PT" dirty="0"/>
              <a:t>Hoje fiquei a ver a água do ribeiro</a:t>
            </a:r>
            <a:br>
              <a:rPr lang="pt-PT" dirty="0"/>
            </a:br>
            <a:r>
              <a:rPr lang="pt-PT" dirty="0"/>
              <a:t>a passar por cima de uma pedra.</a:t>
            </a:r>
            <a:br>
              <a:rPr lang="pt-PT" dirty="0"/>
            </a:br>
            <a:r>
              <a:rPr lang="pt-PT" dirty="0"/>
              <a:t>A pedra não pede à água que fique.</a:t>
            </a:r>
            <a:br>
              <a:rPr lang="pt-PT" dirty="0"/>
            </a:br>
            <a:r>
              <a:rPr lang="pt-PT" dirty="0"/>
              <a:t>A água não pede à pedra que a deixe passar.</a:t>
            </a:r>
          </a:p>
          <a:p>
            <a:r>
              <a:rPr lang="pt-PT" dirty="0"/>
              <a:t>Eu, que penso, perguntei-me</a:t>
            </a:r>
            <a:br>
              <a:rPr lang="pt-PT" dirty="0"/>
            </a:br>
            <a:r>
              <a:rPr lang="pt-PT" dirty="0"/>
              <a:t>o que é que a água faz ali.</a:t>
            </a:r>
            <a:br>
              <a:rPr lang="pt-PT" dirty="0"/>
            </a:br>
            <a:r>
              <a:rPr lang="pt-PT" dirty="0"/>
              <a:t>Mas a água não faz nada.</a:t>
            </a:r>
            <a:br>
              <a:rPr lang="pt-PT" dirty="0"/>
            </a:br>
            <a:r>
              <a:rPr lang="pt-PT" dirty="0"/>
              <a:t>A água é água a ir-se embora,</a:t>
            </a:r>
            <a:br>
              <a:rPr lang="pt-PT" dirty="0"/>
            </a:br>
            <a:r>
              <a:rPr lang="pt-PT" dirty="0"/>
              <a:t>e é por isso que está sempre ali.</a:t>
            </a:r>
          </a:p>
          <a:p>
            <a:r>
              <a:rPr lang="pt-PT" dirty="0"/>
              <a:t>Os poetas dizem que o rio tem pressa</a:t>
            </a:r>
            <a:br>
              <a:rPr lang="pt-PT" dirty="0"/>
            </a:br>
            <a:r>
              <a:rPr lang="pt-PT" dirty="0"/>
              <a:t>e que tem o mar como destino.</a:t>
            </a:r>
            <a:br>
              <a:rPr lang="pt-PT" dirty="0"/>
            </a:br>
            <a:r>
              <a:rPr lang="pt-PT" dirty="0"/>
              <a:t>Mas o ribeiro não tem destino nenhum.</a:t>
            </a:r>
            <a:br>
              <a:rPr lang="pt-PT" dirty="0"/>
            </a:br>
            <a:r>
              <a:rPr lang="pt-PT" dirty="0"/>
              <a:t>O destino é uma coisa que se põe</a:t>
            </a:r>
            <a:br>
              <a:rPr lang="pt-PT" dirty="0"/>
            </a:br>
            <a:r>
              <a:rPr lang="pt-PT" dirty="0"/>
              <a:t>na boca de quem anda a olhar para trás.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7665F4-A548-1EA9-9A8D-F01B3F6EF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927" y="1905000"/>
            <a:ext cx="4075632" cy="315976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2EF1BA4-3FA9-7AD5-2CDE-F91FC925CD50}"/>
              </a:ext>
            </a:extLst>
          </p:cNvPr>
          <p:cNvSpPr txBox="1"/>
          <p:nvPr/>
        </p:nvSpPr>
        <p:spPr>
          <a:xfrm>
            <a:off x="2920181" y="59763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dirty="0">
                <a:hlinkClick r:id="rId3"/>
              </a:rPr>
              <a:t>https://claude.ai/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0425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690634-C4D2-512E-0189-DBE9F020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Alberto Caeiro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ED7948C-AF93-4D9B-C252-5FA0A0772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/>
              <a:t>Uma abelha veio e pousou-me na mão.</a:t>
            </a:r>
            <a:br>
              <a:rPr lang="pt-PT" dirty="0"/>
            </a:br>
            <a:r>
              <a:rPr lang="pt-PT" dirty="0"/>
              <a:t>Não me perguntou se eu era feliz.</a:t>
            </a:r>
            <a:br>
              <a:rPr lang="pt-PT" dirty="0"/>
            </a:br>
            <a:r>
              <a:rPr lang="pt-PT" dirty="0"/>
              <a:t>Pousou, andou, foi-se.</a:t>
            </a:r>
            <a:br>
              <a:rPr lang="pt-PT" dirty="0"/>
            </a:br>
            <a:r>
              <a:rPr lang="pt-PT" dirty="0"/>
              <a:t>Fiquei com a mão igual,</a:t>
            </a:r>
            <a:br>
              <a:rPr lang="pt-PT" dirty="0"/>
            </a:br>
            <a:r>
              <a:rPr lang="pt-PT" dirty="0"/>
              <a:t>só um pouco mais mão do que antes.</a:t>
            </a:r>
          </a:p>
          <a:p>
            <a:r>
              <a:rPr lang="pt-PT" dirty="0"/>
              <a:t>Agora está a escurecer, e não me importo.</a:t>
            </a:r>
            <a:br>
              <a:rPr lang="pt-PT" dirty="0"/>
            </a:br>
            <a:r>
              <a:rPr lang="pt-PT" dirty="0"/>
              <a:t>A noite não vem acabar o dia,</a:t>
            </a:r>
            <a:br>
              <a:rPr lang="pt-PT" dirty="0"/>
            </a:br>
            <a:r>
              <a:rPr lang="pt-PT" dirty="0"/>
              <a:t>vem só pôr outra coisa no lugar dele,</a:t>
            </a:r>
            <a:br>
              <a:rPr lang="pt-PT" dirty="0"/>
            </a:br>
            <a:r>
              <a:rPr lang="pt-PT" dirty="0"/>
              <a:t>como quem muda a louça de uma mesa</a:t>
            </a:r>
            <a:br>
              <a:rPr lang="pt-PT" dirty="0"/>
            </a:br>
            <a:r>
              <a:rPr lang="pt-PT" dirty="0"/>
              <a:t>sem dizer que a mesa mudou.</a:t>
            </a:r>
          </a:p>
          <a:p>
            <a:r>
              <a:rPr lang="pt-PT" dirty="0"/>
              <a:t>Não sei o que é o tempo.</a:t>
            </a:r>
            <a:br>
              <a:rPr lang="pt-PT" dirty="0"/>
            </a:br>
            <a:r>
              <a:rPr lang="pt-PT" dirty="0"/>
              <a:t>Sei que o ribeiro continua a falar</a:t>
            </a:r>
            <a:br>
              <a:rPr lang="pt-PT" dirty="0"/>
            </a:br>
            <a:r>
              <a:rPr lang="pt-PT" dirty="0"/>
              <a:t>e que eu não preciso de lhe responder.</a:t>
            </a:r>
            <a:br>
              <a:rPr lang="pt-PT" dirty="0"/>
            </a:br>
            <a:r>
              <a:rPr lang="pt-PT" dirty="0"/>
              <a:t>Basta-me ter ouvidos,</a:t>
            </a:r>
            <a:br>
              <a:rPr lang="pt-PT" dirty="0"/>
            </a:br>
            <a:r>
              <a:rPr lang="pt-PT" dirty="0"/>
              <a:t>e os ouvidos, graças a Deus,</a:t>
            </a:r>
            <a:br>
              <a:rPr lang="pt-PT" dirty="0"/>
            </a:br>
            <a:r>
              <a:rPr lang="pt-PT" dirty="0"/>
              <a:t>não sabem de metafísica.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BAD3A3E-12E5-908E-D428-3B7E5CDE0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927" y="1905000"/>
            <a:ext cx="4075632" cy="315976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7040E5D-9B6A-FD82-93B0-4408898B2368}"/>
              </a:ext>
            </a:extLst>
          </p:cNvPr>
          <p:cNvSpPr txBox="1"/>
          <p:nvPr/>
        </p:nvSpPr>
        <p:spPr>
          <a:xfrm>
            <a:off x="2920181" y="59763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dirty="0">
                <a:hlinkClick r:id="rId3"/>
              </a:rPr>
              <a:t>https://claude.ai/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2369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AA7DA-2919-B0F8-C598-58BB2A989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3 – Ricardo Reis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6B52A78-3304-354E-064E-0AC4659B3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: Vais escrever um poema como se fosses </a:t>
            </a:r>
            <a:r>
              <a:rPr lang="pt-PT" b="1" dirty="0"/>
              <a:t>Ricardo Reis, heterónimo de Fernando Pessoa, </a:t>
            </a:r>
            <a:r>
              <a:rPr lang="pt-PT" dirty="0"/>
              <a:t>sobre um dos seus temas típicos, mas tenta ser o mais original possível, sem usar frases copiadas. Usa o seu estilo característico, ao nível da forma e da linguagem.</a:t>
            </a: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60738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AA7DA-2919-B0F8-C598-58BB2A989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3 – Ricardo Reis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6B52A78-3304-354E-064E-0AC4659B3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874" y="1264555"/>
            <a:ext cx="10236251" cy="51127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dirty="0"/>
              <a:t>Não busques, Lídia, sob o céu que ignora,</a:t>
            </a:r>
          </a:p>
          <a:p>
            <a:pPr marL="0" indent="0">
              <a:buNone/>
            </a:pPr>
            <a:r>
              <a:rPr lang="pt-PT" dirty="0"/>
              <a:t>Mais que a tranquila posse deste instante;</a:t>
            </a:r>
          </a:p>
          <a:p>
            <a:pPr marL="0" indent="0">
              <a:buNone/>
            </a:pPr>
            <a:r>
              <a:rPr lang="pt-PT" dirty="0"/>
              <a:t>Nem do porvir mendigues</a:t>
            </a:r>
          </a:p>
          <a:p>
            <a:pPr marL="0" indent="0">
              <a:buNone/>
            </a:pPr>
            <a:r>
              <a:rPr lang="pt-PT" dirty="0"/>
              <a:t>A graça que não tem.</a:t>
            </a:r>
          </a:p>
          <a:p>
            <a:endParaRPr lang="pt-PT" dirty="0"/>
          </a:p>
          <a:p>
            <a:pPr marL="0" indent="0">
              <a:buNone/>
            </a:pPr>
            <a:r>
              <a:rPr lang="pt-PT" dirty="0"/>
              <a:t>Vê como o rio, sem cuidar da foz,</a:t>
            </a:r>
          </a:p>
          <a:p>
            <a:pPr marL="0" indent="0">
              <a:buNone/>
            </a:pPr>
            <a:r>
              <a:rPr lang="pt-PT" dirty="0"/>
              <a:t>Apenas corre e no correr se cumpre,</a:t>
            </a:r>
          </a:p>
          <a:p>
            <a:pPr marL="0" indent="0">
              <a:buNone/>
            </a:pPr>
            <a:r>
              <a:rPr lang="pt-PT" dirty="0"/>
              <a:t>Alheio à vasta praia</a:t>
            </a:r>
          </a:p>
          <a:p>
            <a:pPr marL="0" indent="0">
              <a:buNone/>
            </a:pPr>
            <a:r>
              <a:rPr lang="pt-PT" dirty="0"/>
              <a:t>Onde se há de perder.</a:t>
            </a:r>
          </a:p>
          <a:p>
            <a:endParaRPr lang="pt-PT" dirty="0"/>
          </a:p>
          <a:p>
            <a:pPr marL="0" indent="0">
              <a:buNone/>
            </a:pPr>
            <a:r>
              <a:rPr lang="pt-PT" dirty="0"/>
              <a:t>Assim teçamos nós, de mãos lavadas,</a:t>
            </a:r>
          </a:p>
          <a:p>
            <a:pPr marL="0" indent="0">
              <a:buNone/>
            </a:pPr>
            <a:r>
              <a:rPr lang="pt-PT" dirty="0"/>
              <a:t>O breve enleio de existir sem mágoa:</a:t>
            </a:r>
          </a:p>
          <a:p>
            <a:pPr marL="0" indent="0">
              <a:buNone/>
            </a:pPr>
            <a:r>
              <a:rPr lang="pt-PT" dirty="0"/>
              <a:t>Sábio é o que não sofre</a:t>
            </a:r>
          </a:p>
          <a:p>
            <a:pPr marL="0" indent="0">
              <a:buNone/>
            </a:pPr>
            <a:r>
              <a:rPr lang="pt-PT" dirty="0"/>
              <a:t>A dor que há de vir ter.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F2DFD4-2BBD-C20E-F233-4368140487D0}"/>
              </a:ext>
            </a:extLst>
          </p:cNvPr>
          <p:cNvSpPr txBox="1"/>
          <p:nvPr/>
        </p:nvSpPr>
        <p:spPr>
          <a:xfrm>
            <a:off x="1671484" y="637732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2"/>
              </a:rPr>
              <a:t>https://gemini.google.com/</a:t>
            </a:r>
            <a:endParaRPr lang="en-US" sz="18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76174DB-C7CD-6D04-AC4C-40B9FCDA0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75224"/>
            <a:ext cx="5761290" cy="321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63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AA7DA-2919-B0F8-C598-58BB2A989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3 – Ricardo Reis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6B52A78-3304-354E-064E-0AC4659B3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874" y="1337188"/>
            <a:ext cx="10236251" cy="51127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dirty="0"/>
              <a:t>Colhe esta rosa que o calor bafeja</a:t>
            </a:r>
          </a:p>
          <a:p>
            <a:pPr marL="0" indent="0">
              <a:buNone/>
            </a:pPr>
            <a:r>
              <a:rPr lang="pt-PT" dirty="0"/>
              <a:t>Antes que a noite, com severo manto,</a:t>
            </a:r>
          </a:p>
          <a:p>
            <a:pPr marL="0" indent="0">
              <a:buNone/>
            </a:pPr>
            <a:r>
              <a:rPr lang="pt-PT" dirty="0"/>
              <a:t>Apague as brandas cores</a:t>
            </a:r>
          </a:p>
          <a:p>
            <a:pPr marL="0" indent="0">
              <a:buNone/>
            </a:pPr>
            <a:r>
              <a:rPr lang="pt-PT" dirty="0"/>
              <a:t>Que a tarde concedeu.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Nenhum deus cura o fado inelutável</a:t>
            </a:r>
          </a:p>
          <a:p>
            <a:pPr marL="0" indent="0">
              <a:buNone/>
            </a:pPr>
            <a:r>
              <a:rPr lang="pt-PT" dirty="0"/>
              <a:t>Que aos homens dita terminar na cinza;</a:t>
            </a:r>
          </a:p>
          <a:p>
            <a:pPr marL="0" indent="0">
              <a:buNone/>
            </a:pPr>
            <a:r>
              <a:rPr lang="pt-PT" dirty="0"/>
              <a:t>Resta-nos ver a curva</a:t>
            </a:r>
          </a:p>
          <a:p>
            <a:pPr marL="0" indent="0">
              <a:buNone/>
            </a:pPr>
            <a:r>
              <a:rPr lang="pt-PT" dirty="0"/>
              <a:t>Da folha ao declinar,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E, lúcidos na margem, ver o tempo</a:t>
            </a:r>
          </a:p>
          <a:p>
            <a:pPr marL="0" indent="0">
              <a:buNone/>
            </a:pPr>
            <a:r>
              <a:rPr lang="pt-PT" dirty="0"/>
              <a:t>Fluir sem preces e sem pranto vão,</a:t>
            </a:r>
          </a:p>
          <a:p>
            <a:pPr marL="0" indent="0">
              <a:buNone/>
            </a:pPr>
            <a:r>
              <a:rPr lang="pt-PT" dirty="0"/>
              <a:t>Iguais aos deuses mudos</a:t>
            </a:r>
          </a:p>
          <a:p>
            <a:pPr marL="0" indent="0">
              <a:buNone/>
            </a:pPr>
            <a:r>
              <a:rPr lang="pt-PT" dirty="0"/>
              <a:t>Que olham e deixam ser.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6DAC4F1-A30E-B38A-43AF-3E20BABC0784}"/>
              </a:ext>
            </a:extLst>
          </p:cNvPr>
          <p:cNvSpPr txBox="1"/>
          <p:nvPr/>
        </p:nvSpPr>
        <p:spPr>
          <a:xfrm>
            <a:off x="1671484" y="637732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2"/>
              </a:rPr>
              <a:t>https://gemini.google.com/</a:t>
            </a:r>
            <a:endParaRPr lang="en-US" sz="18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198918B-7CC9-0757-A8D6-5A4AAD59D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75224"/>
            <a:ext cx="5761290" cy="321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58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1E258D-4D9A-F2F8-93B4-0F0D86665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4 – Álvaro de Campos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B81CF40-27C8-1D15-F4D4-4F82CC153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: Vais escrever um poema como se fosses </a:t>
            </a:r>
            <a:r>
              <a:rPr lang="pt-PT" b="1" dirty="0"/>
              <a:t>Álvaro de Campos, heterónimo de Fernando Pessoa, </a:t>
            </a:r>
            <a:r>
              <a:rPr lang="pt-PT" dirty="0"/>
              <a:t>sobre um dos seus temas típicos, mas tenta ser o mais original possível, sem usar frases copiadas. Usa o seu estilo característico, ao nível da forma e da linguagem.</a:t>
            </a: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27098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1E258D-4D9A-F2F8-93B4-0F0D86665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4 – Álvaro de Campos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B81CF40-27C8-1D15-F4D4-4F82CC153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671" y="1219200"/>
            <a:ext cx="10019941" cy="539791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PT" b="1" dirty="0"/>
              <a:t>Ode à Turbina que Não </a:t>
            </a:r>
            <a:r>
              <a:rPr lang="pt-PT" b="1" dirty="0" err="1"/>
              <a:t>Pára</a:t>
            </a:r>
            <a:endParaRPr lang="pt-PT" b="1" dirty="0"/>
          </a:p>
          <a:p>
            <a:endParaRPr lang="pt-PT" dirty="0"/>
          </a:p>
          <a:p>
            <a:pPr marL="0" indent="0">
              <a:buNone/>
            </a:pPr>
            <a:r>
              <a:rPr lang="pt-PT" dirty="0"/>
              <a:t>Ah, a grande turbina no porão do navio</a:t>
            </a:r>
          </a:p>
          <a:p>
            <a:pPr marL="0" indent="0">
              <a:buNone/>
            </a:pPr>
            <a:r>
              <a:rPr lang="pt-PT" dirty="0"/>
              <a:t>que gira e gira e nunca se cansa de girar!</a:t>
            </a:r>
          </a:p>
          <a:p>
            <a:pPr marL="0" indent="0">
              <a:buNone/>
            </a:pPr>
            <a:r>
              <a:rPr lang="pt-PT" dirty="0"/>
              <a:t>Eu quero ser essa turbina,</a:t>
            </a:r>
          </a:p>
          <a:p>
            <a:pPr marL="0" indent="0">
              <a:buNone/>
            </a:pPr>
            <a:r>
              <a:rPr lang="pt-PT" dirty="0"/>
              <a:t>quero sentir o aço a tremer dentro de mim</a:t>
            </a:r>
          </a:p>
          <a:p>
            <a:pPr marL="0" indent="0">
              <a:buNone/>
            </a:pPr>
            <a:r>
              <a:rPr lang="pt-PT" dirty="0"/>
              <a:t>como se o meu sangue fosse óleo quente</a:t>
            </a:r>
          </a:p>
          <a:p>
            <a:pPr marL="0" indent="0">
              <a:buNone/>
            </a:pPr>
            <a:r>
              <a:rPr lang="pt-PT" dirty="0"/>
              <a:t>e as minhas veias fosses tubos de pressão.</a:t>
            </a:r>
          </a:p>
          <a:p>
            <a:pPr marL="0" indent="0">
              <a:buNone/>
            </a:pPr>
            <a:r>
              <a:rPr lang="pt-PT" dirty="0"/>
              <a:t>Não me falem de campos verdes nem de luar!</a:t>
            </a:r>
          </a:p>
          <a:p>
            <a:pPr marL="0" indent="0">
              <a:buNone/>
            </a:pPr>
            <a:r>
              <a:rPr lang="pt-PT" dirty="0"/>
              <a:t>Quero o cheiro a metal aquecido,</a:t>
            </a:r>
          </a:p>
          <a:p>
            <a:pPr marL="0" indent="0">
              <a:buNone/>
            </a:pPr>
            <a:r>
              <a:rPr lang="pt-PT" dirty="0"/>
              <a:t>o zumbido constante que atravessa o casco</a:t>
            </a:r>
          </a:p>
          <a:p>
            <a:pPr marL="0" indent="0">
              <a:buNone/>
            </a:pPr>
            <a:r>
              <a:rPr lang="pt-PT" dirty="0"/>
              <a:t>e sobe pelos corredores até à minha alma.</a:t>
            </a:r>
          </a:p>
          <a:p>
            <a:pPr marL="0" indent="0">
              <a:buNone/>
            </a:pPr>
            <a:r>
              <a:rPr lang="pt-PT" dirty="0"/>
              <a:t>Quero a monotonia magnífica do movimento</a:t>
            </a:r>
          </a:p>
          <a:p>
            <a:pPr marL="0" indent="0">
              <a:buNone/>
            </a:pPr>
            <a:r>
              <a:rPr lang="pt-PT" dirty="0"/>
              <a:t>que não pergunta para quê,</a:t>
            </a:r>
          </a:p>
          <a:p>
            <a:pPr marL="0" indent="0">
              <a:buNone/>
            </a:pPr>
            <a:r>
              <a:rPr lang="pt-PT" dirty="0"/>
              <a:t>que não sabe o que é descanso,</a:t>
            </a:r>
          </a:p>
          <a:p>
            <a:pPr marL="0" indent="0">
              <a:buNone/>
            </a:pPr>
            <a:r>
              <a:rPr lang="pt-PT" dirty="0"/>
              <a:t>que só existe enquanto gira.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A805479-E47E-EB83-F2B0-F81AAB83A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768" y="1793240"/>
            <a:ext cx="4873897" cy="327152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CAB8DBD-582E-CE6A-5F16-44BD428B984B}"/>
              </a:ext>
            </a:extLst>
          </p:cNvPr>
          <p:cNvSpPr txBox="1"/>
          <p:nvPr/>
        </p:nvSpPr>
        <p:spPr>
          <a:xfrm>
            <a:off x="7048768" y="62338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https://x.ai/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39449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1E258D-4D9A-F2F8-93B4-0F0D86665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4 – Álvaro de Campos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B81CF40-27C8-1D15-F4D4-4F82CC153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671" y="1219200"/>
            <a:ext cx="10019941" cy="5397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/>
              <a:t>Às vezes, deitado na minha cama de engenheiro cansado,</a:t>
            </a:r>
          </a:p>
          <a:p>
            <a:pPr marL="0" indent="0">
              <a:buNone/>
            </a:pPr>
            <a:r>
              <a:rPr lang="pt-PT" dirty="0"/>
              <a:t>ouço o mar lá fora a bater de leve no casco</a:t>
            </a:r>
          </a:p>
          <a:p>
            <a:pPr marL="0" indent="0">
              <a:buNone/>
            </a:pPr>
            <a:r>
              <a:rPr lang="pt-PT" dirty="0"/>
              <a:t>e penso: o mar também é uma máquina,</a:t>
            </a:r>
          </a:p>
          <a:p>
            <a:pPr marL="0" indent="0">
              <a:buNone/>
            </a:pPr>
            <a:r>
              <a:rPr lang="pt-PT" dirty="0"/>
              <a:t>uma máquina antiga, sem parafusos,</a:t>
            </a:r>
          </a:p>
          <a:p>
            <a:pPr marL="0" indent="0">
              <a:buNone/>
            </a:pPr>
            <a:r>
              <a:rPr lang="pt-PT" dirty="0"/>
              <a:t>que gira à volta do mundo</a:t>
            </a:r>
          </a:p>
          <a:p>
            <a:pPr marL="0" indent="0">
              <a:buNone/>
            </a:pPr>
            <a:r>
              <a:rPr lang="pt-PT" dirty="0"/>
              <a:t>sem nunca precisar de revisão.</a:t>
            </a:r>
          </a:p>
          <a:p>
            <a:pPr marL="0" indent="0">
              <a:buNone/>
            </a:pPr>
            <a:r>
              <a:rPr lang="pt-PT" dirty="0"/>
              <a:t>Mas eu prefiro a turbina.</a:t>
            </a:r>
          </a:p>
          <a:p>
            <a:pPr marL="0" indent="0">
              <a:buNone/>
            </a:pPr>
            <a:r>
              <a:rPr lang="pt-PT" dirty="0"/>
              <a:t>A turbina tem nome, tem número de série,</a:t>
            </a:r>
          </a:p>
          <a:p>
            <a:pPr marL="0" indent="0">
              <a:buNone/>
            </a:pPr>
            <a:r>
              <a:rPr lang="pt-PT" dirty="0"/>
              <a:t>tem uma data de fabrico e um manual de instruções.</a:t>
            </a:r>
          </a:p>
          <a:p>
            <a:pPr marL="0" indent="0">
              <a:buNone/>
            </a:pPr>
            <a:r>
              <a:rPr lang="pt-PT" dirty="0"/>
              <a:t>O mar não tem nada disso.</a:t>
            </a:r>
          </a:p>
          <a:p>
            <a:pPr marL="0" indent="0">
              <a:buNone/>
            </a:pPr>
            <a:r>
              <a:rPr lang="pt-PT" dirty="0"/>
              <a:t>O mar é demasiado livre,</a:t>
            </a:r>
          </a:p>
          <a:p>
            <a:pPr marL="0" indent="0">
              <a:buNone/>
            </a:pPr>
            <a:r>
              <a:rPr lang="pt-PT" dirty="0"/>
              <a:t>demasiado sem destino.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A805479-E47E-EB83-F2B0-F81AAB83A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050" y="1655437"/>
            <a:ext cx="4180049" cy="280578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CAB8DBD-582E-CE6A-5F16-44BD428B984B}"/>
              </a:ext>
            </a:extLst>
          </p:cNvPr>
          <p:cNvSpPr txBox="1"/>
          <p:nvPr/>
        </p:nvSpPr>
        <p:spPr>
          <a:xfrm>
            <a:off x="7048768" y="62338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https://x.ai/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24155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1E258D-4D9A-F2F8-93B4-0F0D86665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4 – Álvaro de Campos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B81CF40-27C8-1D15-F4D4-4F82CC153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671" y="1219200"/>
            <a:ext cx="10019941" cy="539791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PT" dirty="0"/>
              <a:t>Eu quero a precisão do aço que não mente,</a:t>
            </a:r>
          </a:p>
          <a:p>
            <a:pPr marL="0" indent="0">
              <a:buNone/>
            </a:pPr>
            <a:r>
              <a:rPr lang="pt-PT" dirty="0"/>
              <a:t>quero a velocidade que não tem opinião,</a:t>
            </a:r>
          </a:p>
          <a:p>
            <a:pPr marL="0" indent="0">
              <a:buNone/>
            </a:pPr>
            <a:r>
              <a:rPr lang="pt-PT" dirty="0"/>
              <a:t>quero o ruído que enche o espaço</a:t>
            </a:r>
          </a:p>
          <a:p>
            <a:pPr marL="0" indent="0">
              <a:buNone/>
            </a:pPr>
            <a:r>
              <a:rPr lang="pt-PT" dirty="0"/>
              <a:t>e não deixa lugar para a saudade.</a:t>
            </a:r>
          </a:p>
          <a:p>
            <a:pPr marL="0" indent="0">
              <a:buNone/>
            </a:pPr>
            <a:r>
              <a:rPr lang="pt-PT" dirty="0"/>
              <a:t>E se a turbina um dia parar,</a:t>
            </a:r>
          </a:p>
          <a:p>
            <a:pPr marL="0" indent="0">
              <a:buNone/>
            </a:pPr>
            <a:r>
              <a:rPr lang="pt-PT" dirty="0"/>
              <a:t>se o óleo se esgotar,</a:t>
            </a:r>
          </a:p>
          <a:p>
            <a:pPr marL="0" indent="0">
              <a:buNone/>
            </a:pPr>
            <a:r>
              <a:rPr lang="pt-PT" dirty="0"/>
              <a:t>se o aço se partir de tanto girar,</a:t>
            </a:r>
          </a:p>
          <a:p>
            <a:pPr marL="0" indent="0">
              <a:buNone/>
            </a:pPr>
            <a:r>
              <a:rPr lang="pt-PT" dirty="0"/>
              <a:t>então eu também paro.</a:t>
            </a:r>
          </a:p>
          <a:p>
            <a:pPr marL="0" indent="0">
              <a:buNone/>
            </a:pPr>
            <a:r>
              <a:rPr lang="pt-PT" dirty="0"/>
              <a:t>Mas até lá,</a:t>
            </a:r>
          </a:p>
          <a:p>
            <a:pPr marL="0" indent="0">
              <a:buNone/>
            </a:pPr>
            <a:r>
              <a:rPr lang="pt-PT" dirty="0"/>
              <a:t>deixem-me ser o eixo,</a:t>
            </a:r>
          </a:p>
          <a:p>
            <a:pPr marL="0" indent="0">
              <a:buNone/>
            </a:pPr>
            <a:r>
              <a:rPr lang="pt-PT" dirty="0"/>
              <a:t>deixem-me ser o vapor,</a:t>
            </a:r>
          </a:p>
          <a:p>
            <a:pPr marL="0" indent="0">
              <a:buNone/>
            </a:pPr>
            <a:r>
              <a:rPr lang="pt-PT" dirty="0"/>
              <a:t>deixem-me ser o rugido que sobe</a:t>
            </a:r>
          </a:p>
          <a:p>
            <a:pPr marL="0" indent="0">
              <a:buNone/>
            </a:pPr>
            <a:r>
              <a:rPr lang="pt-PT" dirty="0"/>
              <a:t>do fundo do navio</a:t>
            </a:r>
          </a:p>
          <a:p>
            <a:pPr marL="0" indent="0">
              <a:buNone/>
            </a:pPr>
            <a:r>
              <a:rPr lang="pt-PT" dirty="0"/>
              <a:t>e atravessa a noite</a:t>
            </a:r>
          </a:p>
          <a:p>
            <a:pPr marL="0" indent="0">
              <a:buNone/>
            </a:pPr>
            <a:r>
              <a:rPr lang="pt-PT" dirty="0"/>
              <a:t>como se a noite também fosse uma máquina</a:t>
            </a:r>
          </a:p>
          <a:p>
            <a:pPr marL="0" indent="0">
              <a:buNone/>
            </a:pPr>
            <a:r>
              <a:rPr lang="pt-PT" dirty="0"/>
              <a:t>a precisar de ser alimentada.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A805479-E47E-EB83-F2B0-F81AAB83A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768" y="1793240"/>
            <a:ext cx="4873897" cy="327152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CAB8DBD-582E-CE6A-5F16-44BD428B984B}"/>
              </a:ext>
            </a:extLst>
          </p:cNvPr>
          <p:cNvSpPr txBox="1"/>
          <p:nvPr/>
        </p:nvSpPr>
        <p:spPr>
          <a:xfrm>
            <a:off x="7048768" y="62338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https://x.ai/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7145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0E5F1-14C6-B297-04F4-7DD61B86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5 – </a:t>
            </a:r>
            <a:r>
              <a:rPr lang="pt-PT" i="1" dirty="0"/>
              <a:t>Mensagem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40C8A68-0991-08CE-96F7-B5A4C1DC2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: Vais escrever um poema que pudesse ser da obra </a:t>
            </a:r>
            <a:r>
              <a:rPr lang="pt-PT" b="1" i="1" dirty="0"/>
              <a:t>Mensagem</a:t>
            </a:r>
            <a:r>
              <a:rPr lang="pt-PT" b="1" dirty="0"/>
              <a:t>, de Fernando Pessoa, </a:t>
            </a:r>
            <a:r>
              <a:rPr lang="pt-PT" dirty="0"/>
              <a:t>sobre uma das suas três partes (Brasão, Mar Português, o Encoberto), mas tenta ser o mais original possível, sem usar frases copiadas. Usa o seu estilo característico, ao nível da forma e da linguagem. Numera o teu poema e diz em que parte se inseriria.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15503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0E5F1-14C6-B297-04F4-7DD61B86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5 – </a:t>
            </a:r>
            <a:r>
              <a:rPr lang="pt-PT" i="1" dirty="0"/>
              <a:t>Mensagem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40C8A68-0991-08CE-96F7-B5A4C1DC2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b="1" dirty="0"/>
              <a:t>IV</a:t>
            </a:r>
          </a:p>
          <a:p>
            <a:pPr marL="0" indent="0">
              <a:buNone/>
            </a:pPr>
            <a:r>
              <a:rPr lang="pt-PT" dirty="0"/>
              <a:t>Plantaste a cruz na areia,</a:t>
            </a:r>
          </a:p>
          <a:p>
            <a:pPr marL="0" indent="0">
              <a:buNone/>
            </a:pPr>
            <a:r>
              <a:rPr lang="pt-PT" dirty="0"/>
              <a:t>Marcando o chão estrangeiro.</a:t>
            </a:r>
          </a:p>
          <a:p>
            <a:pPr marL="0" indent="0">
              <a:buNone/>
            </a:pPr>
            <a:r>
              <a:rPr lang="pt-PT" dirty="0"/>
              <a:t>Mas a pedra, fria e leia,</a:t>
            </a:r>
          </a:p>
          <a:p>
            <a:pPr marL="0" indent="0">
              <a:buNone/>
            </a:pPr>
            <a:r>
              <a:rPr lang="pt-PT" dirty="0"/>
              <a:t>Guarda o fado do mareiro.</a:t>
            </a:r>
          </a:p>
          <a:p>
            <a:endParaRPr lang="pt-PT" dirty="0"/>
          </a:p>
          <a:p>
            <a:pPr marL="0" indent="0">
              <a:buNone/>
            </a:pPr>
            <a:r>
              <a:rPr lang="pt-PT" dirty="0"/>
              <a:t>O homem traçou a rota</a:t>
            </a:r>
          </a:p>
          <a:p>
            <a:pPr marL="0" indent="0">
              <a:buNone/>
            </a:pPr>
            <a:r>
              <a:rPr lang="pt-PT" dirty="0"/>
              <a:t>No papel e no pensar,</a:t>
            </a:r>
          </a:p>
          <a:p>
            <a:pPr marL="0" indent="0">
              <a:buNone/>
            </a:pPr>
            <a:r>
              <a:rPr lang="pt-PT" dirty="0"/>
              <a:t>Mas a onda, por Deus negada,</a:t>
            </a:r>
          </a:p>
          <a:p>
            <a:pPr marL="0" indent="0">
              <a:buNone/>
            </a:pPr>
            <a:r>
              <a:rPr lang="pt-PT" dirty="0"/>
              <a:t>Levou o corpo e o mar.</a:t>
            </a:r>
          </a:p>
          <a:p>
            <a:endParaRPr lang="pt-PT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66E00C8-0D91-6666-82D0-5CD223CFBA7F}"/>
              </a:ext>
            </a:extLst>
          </p:cNvPr>
          <p:cNvSpPr txBox="1"/>
          <p:nvPr/>
        </p:nvSpPr>
        <p:spPr>
          <a:xfrm>
            <a:off x="2589212" y="62338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2"/>
              </a:rPr>
              <a:t>https://chat.qwen.ai/</a:t>
            </a:r>
            <a:r>
              <a:rPr lang="en-US" sz="1800" dirty="0"/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AC35670-3AD6-34AC-44F7-78268FE8B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912" y="2057553"/>
            <a:ext cx="4918921" cy="274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19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0E5F1-14C6-B297-04F4-7DD61B86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5 – </a:t>
            </a:r>
            <a:r>
              <a:rPr lang="pt-PT" i="1" dirty="0"/>
              <a:t>Mensagem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40C8A68-0991-08CE-96F7-B5A4C1DC2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/>
              <a:t>Resta o bronze do astrolábio,</a:t>
            </a:r>
          </a:p>
          <a:p>
            <a:pPr marL="0" indent="0">
              <a:buNone/>
            </a:pPr>
            <a:r>
              <a:rPr lang="pt-PT" dirty="0"/>
              <a:t>Frio espelho do infinito.</a:t>
            </a:r>
          </a:p>
          <a:p>
            <a:pPr marL="0" indent="0">
              <a:buNone/>
            </a:pPr>
            <a:r>
              <a:rPr lang="pt-PT" dirty="0"/>
              <a:t>O que o homem mediu no espaço</a:t>
            </a:r>
          </a:p>
          <a:p>
            <a:pPr marL="0" indent="0">
              <a:buNone/>
            </a:pPr>
            <a:r>
              <a:rPr lang="pt-PT" dirty="0"/>
              <a:t>Foi o abismo do seu grito.</a:t>
            </a:r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r>
              <a:rPr lang="pt-PT" dirty="0"/>
              <a:t>E a pedra, na areia fina,</a:t>
            </a:r>
          </a:p>
          <a:p>
            <a:pPr marL="0" indent="0">
              <a:buNone/>
            </a:pPr>
            <a:r>
              <a:rPr lang="pt-PT" dirty="0"/>
              <a:t>Não aponta o céu profundo,</a:t>
            </a:r>
          </a:p>
          <a:p>
            <a:pPr marL="0" indent="0">
              <a:buNone/>
            </a:pPr>
            <a:r>
              <a:rPr lang="pt-PT" dirty="0"/>
              <a:t>Mas a sombra que domina</a:t>
            </a:r>
          </a:p>
          <a:p>
            <a:pPr marL="0" indent="0">
              <a:buNone/>
            </a:pPr>
            <a:r>
              <a:rPr lang="pt-PT" dirty="0"/>
              <a:t>O silêncio deste mundo.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66E00C8-0D91-6666-82D0-5CD223CFBA7F}"/>
              </a:ext>
            </a:extLst>
          </p:cNvPr>
          <p:cNvSpPr txBox="1"/>
          <p:nvPr/>
        </p:nvSpPr>
        <p:spPr>
          <a:xfrm>
            <a:off x="2589212" y="62338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2"/>
              </a:rPr>
              <a:t>https://chat.qwen.ai/</a:t>
            </a:r>
            <a:r>
              <a:rPr lang="en-US" sz="1800" dirty="0"/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AC35670-3AD6-34AC-44F7-78268FE8B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912" y="2057553"/>
            <a:ext cx="4918921" cy="274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15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4765EC-DD5A-1CEB-4CE1-2F8943141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6 – Bernardo Soares – </a:t>
            </a:r>
            <a:r>
              <a:rPr lang="pt-PT" i="1" dirty="0"/>
              <a:t>Livro do Desassossego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D582DC7-47E2-891F-7136-9705BEEC1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: Vais escrever um fragmento do </a:t>
            </a:r>
            <a:r>
              <a:rPr lang="pt-PT" b="1" i="1" dirty="0"/>
              <a:t>Livro do Desassossego</a:t>
            </a:r>
            <a:r>
              <a:rPr lang="pt-PT" b="1" dirty="0"/>
              <a:t>, de Bernardo Soares</a:t>
            </a:r>
            <a:r>
              <a:rPr lang="pt-PT" dirty="0"/>
              <a:t>, semi-heterónimo de Fernando Pessoa. Faz um texto do tamanho típico dos fragmentos dessa obra. Tenta ser o mais original possível, sem usar frases copiadas. Usa o seu estilo característico, ao nível da forma e da linguagem. </a:t>
            </a:r>
          </a:p>
        </p:txBody>
      </p:sp>
    </p:spTree>
    <p:extLst>
      <p:ext uri="{BB962C8B-B14F-4D97-AF65-F5344CB8AC3E}">
        <p14:creationId xmlns:p14="http://schemas.microsoft.com/office/powerpoint/2010/main" val="3602658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4765EC-DD5A-1CEB-4CE1-2F8943141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6 – Bernardo Soares – </a:t>
            </a:r>
            <a:r>
              <a:rPr lang="pt-PT" i="1" dirty="0"/>
              <a:t>Livro do Desassossego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D582DC7-47E2-891F-7136-9705BEEC1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916" y="2133600"/>
            <a:ext cx="8137781" cy="3777622"/>
          </a:xfrm>
        </p:spPr>
        <p:txBody>
          <a:bodyPr>
            <a:normAutofit lnSpcReduction="10000"/>
          </a:bodyPr>
          <a:lstStyle/>
          <a:p>
            <a:r>
              <a:rPr lang="pt-PT" dirty="0"/>
              <a:t>Hoje acordei já cansado de amanhã. Não havia névoa sobre o Tejo, mas havia-a em mim; e a cidade, vista de longe, parecia-me uma promessa que ninguém iria cumprir. Vim para o escritório com o mesmo passo com que se vai para a morte: sem pressa, porque é certo, e sem vontade, porque é inútil. Os livros de razão abrem-se diante de mim como sepulturas de números. Somo, subtraio, e o resultado é sempre a minha incapacidade de ser feliz.</a:t>
            </a:r>
          </a:p>
          <a:p>
            <a:r>
              <a:rPr lang="pt-PT" dirty="0"/>
              <a:t>Às vezes, entre uma linha e outra, sonho que sou outro. Não outro homem, mas outra espécie de consciência: uma que não precisasse de corpo para existir, nem de tempo para se lembrar. Seria como uma música ouvida por dentro das paredes, sem ouvido que a escutasse. Depois volto, e o tédio retoma o seu lugar à mesa, como um empregado mais antigo.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5AF79C-BACC-9CD3-43F8-16826E0DD2A2}"/>
              </a:ext>
            </a:extLst>
          </p:cNvPr>
          <p:cNvSpPr txBox="1"/>
          <p:nvPr/>
        </p:nvSpPr>
        <p:spPr>
          <a:xfrm>
            <a:off x="3048000" y="61398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2"/>
              </a:rPr>
              <a:t>https://chat.deepseek.com/</a:t>
            </a:r>
            <a:r>
              <a:rPr lang="en-US" sz="1800" dirty="0"/>
              <a:t> </a:t>
            </a:r>
            <a:endParaRPr lang="pt-PT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AA131C-71DB-17E9-ED46-02D55DDDD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2133600"/>
            <a:ext cx="2780290" cy="207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132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4765EC-DD5A-1CEB-4CE1-2F8943141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6 – Bernardo Soares – </a:t>
            </a:r>
            <a:r>
              <a:rPr lang="pt-PT" i="1" dirty="0"/>
              <a:t>Livro do Desassossego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D582DC7-47E2-891F-7136-9705BEEC1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089" y="2045109"/>
            <a:ext cx="5630556" cy="3777622"/>
          </a:xfrm>
        </p:spPr>
        <p:txBody>
          <a:bodyPr/>
          <a:lstStyle/>
          <a:p>
            <a:r>
              <a:rPr lang="pt-PT" dirty="0"/>
              <a:t>Não tenho ambições nem desesperos. Tenho uma tristeza lúcida, que se alimenta de si mesma. Se pudesse, deixava-me ficar aqui, imóvel, até que a tarde se dissolvesse na noite e a noite não pedisse nada de mim. Mas há sempre um gesto a fazer, uma conta a fechar, uma voz que chama pelo meu nome. E eu vou, sem acreditar, como quem cumpre um ritual que já não sabe a que deus se dirige.</a:t>
            </a:r>
          </a:p>
          <a:p>
            <a:r>
              <a:rPr lang="pt-PT" dirty="0"/>
              <a:t>Tudo isto é talvez literatura. Mas a dor não é menos real por ser escrita.</a:t>
            </a:r>
          </a:p>
          <a:p>
            <a:pPr marL="0" indent="0">
              <a:buNone/>
            </a:pPr>
            <a:endParaRPr lang="pt-PT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5AF79C-BACC-9CD3-43F8-16826E0DD2A2}"/>
              </a:ext>
            </a:extLst>
          </p:cNvPr>
          <p:cNvSpPr txBox="1"/>
          <p:nvPr/>
        </p:nvSpPr>
        <p:spPr>
          <a:xfrm>
            <a:off x="3048000" y="61398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2"/>
              </a:rPr>
              <a:t>https://chat.deepseek.com/</a:t>
            </a:r>
            <a:r>
              <a:rPr lang="en-US" sz="1800" dirty="0"/>
              <a:t> </a:t>
            </a:r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DA558A6-0E66-B0BE-58A4-E5FEAD83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369" y="1905000"/>
            <a:ext cx="5104005" cy="381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4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3EF6E-B9AF-7D7D-42DE-0F50513BD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926C6-13A6-DE70-83E8-6D7319DB0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Conclusão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AE57B86-2CC3-9066-9B3B-9714169B2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Estamos a terminar a atividade! Podem agora pedir à vossa IA para gerar uma imagem inspirada pelo poema de que mais gostaram, para partilharmos em grande grupo.</a:t>
            </a:r>
          </a:p>
          <a:p>
            <a:endParaRPr lang="pt-PT" dirty="0"/>
          </a:p>
          <a:p>
            <a:r>
              <a:rPr lang="pt-PT" dirty="0"/>
              <a:t>Reparámos que as diferentes IA conseguem, melhor ou pior, replicar o estilo de Pessoa e dos vários heterónimos.</a:t>
            </a:r>
          </a:p>
          <a:p>
            <a:r>
              <a:rPr lang="pt-PT" dirty="0"/>
              <a:t>Reparámos também que temos que ter muito cuidado com o português que nos é apresentado, pois será tendencialmente do Brasil…</a:t>
            </a:r>
          </a:p>
        </p:txBody>
      </p:sp>
    </p:spTree>
    <p:extLst>
      <p:ext uri="{BB962C8B-B14F-4D97-AF65-F5344CB8AC3E}">
        <p14:creationId xmlns:p14="http://schemas.microsoft.com/office/powerpoint/2010/main" val="3801068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72A90-7880-D87E-2801-308DBF83B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7F476-8B21-AEB3-8014-3BBD9121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Referências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73CFD85-31A3-2CEF-A6A4-CA8A9A2E5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Google. (2024). </a:t>
            </a:r>
            <a:r>
              <a:rPr lang="en-US" i="1" dirty="0"/>
              <a:t>Gemini</a:t>
            </a:r>
            <a:r>
              <a:rPr lang="en-US" dirty="0"/>
              <a:t> [Large language model]. </a:t>
            </a:r>
            <a:r>
              <a:rPr lang="en-US" dirty="0">
                <a:hlinkClick r:id="rId2"/>
              </a:rPr>
              <a:t>https://gemini.google.com/</a:t>
            </a:r>
            <a:endParaRPr lang="en-US" dirty="0"/>
          </a:p>
          <a:p>
            <a:r>
              <a:rPr lang="en-US" dirty="0"/>
              <a:t>OpenAI. (2024). </a:t>
            </a:r>
            <a:r>
              <a:rPr lang="en-US" i="1" dirty="0"/>
              <a:t>ChatGPT</a:t>
            </a:r>
            <a:r>
              <a:rPr lang="en-US" dirty="0"/>
              <a:t> (GPT-4o) [Large language model]. </a:t>
            </a:r>
            <a:r>
              <a:rPr lang="en-US" dirty="0">
                <a:hlinkClick r:id="rId3"/>
              </a:rPr>
              <a:t>https://chatgpt.com/</a:t>
            </a:r>
            <a:endParaRPr lang="en-US" dirty="0"/>
          </a:p>
          <a:p>
            <a:r>
              <a:rPr lang="pt-PT" dirty="0" err="1"/>
              <a:t>Anthropic</a:t>
            </a:r>
            <a:r>
              <a:rPr lang="pt-PT" dirty="0"/>
              <a:t>. (2026). </a:t>
            </a:r>
            <a:r>
              <a:rPr lang="pt-PT" i="1" dirty="0"/>
              <a:t>Claude</a:t>
            </a:r>
            <a:r>
              <a:rPr lang="pt-PT" dirty="0"/>
              <a:t> (5.5 </a:t>
            </a:r>
            <a:r>
              <a:rPr lang="pt-PT" dirty="0" err="1"/>
              <a:t>Sonnet</a:t>
            </a:r>
            <a:r>
              <a:rPr lang="pt-PT" dirty="0"/>
              <a:t>) [</a:t>
            </a:r>
            <a:r>
              <a:rPr lang="pt-PT" dirty="0" err="1"/>
              <a:t>Large</a:t>
            </a:r>
            <a:r>
              <a:rPr lang="pt-PT" dirty="0"/>
              <a:t> </a:t>
            </a:r>
            <a:r>
              <a:rPr lang="pt-PT" dirty="0" err="1"/>
              <a:t>language</a:t>
            </a:r>
            <a:r>
              <a:rPr lang="pt-PT" dirty="0"/>
              <a:t> </a:t>
            </a:r>
            <a:r>
              <a:rPr lang="pt-PT" dirty="0" err="1"/>
              <a:t>model</a:t>
            </a:r>
            <a:r>
              <a:rPr lang="pt-PT" dirty="0"/>
              <a:t>]. </a:t>
            </a:r>
            <a:r>
              <a:rPr lang="pt-PT" dirty="0">
                <a:hlinkClick r:id="rId4"/>
              </a:rPr>
              <a:t>https://claude.ai/</a:t>
            </a:r>
            <a:r>
              <a:rPr lang="en-US" dirty="0"/>
              <a:t> </a:t>
            </a:r>
          </a:p>
          <a:p>
            <a:r>
              <a:rPr lang="en-US" dirty="0" err="1"/>
              <a:t>xAI</a:t>
            </a:r>
            <a:r>
              <a:rPr lang="en-US" dirty="0"/>
              <a:t>. (2024). </a:t>
            </a:r>
            <a:r>
              <a:rPr lang="en-US" i="1" dirty="0"/>
              <a:t>Grok</a:t>
            </a:r>
            <a:r>
              <a:rPr lang="en-US" dirty="0"/>
              <a:t> (Beta) [Large language model]. </a:t>
            </a:r>
            <a:r>
              <a:rPr lang="en-US" dirty="0">
                <a:hlinkClick r:id="rId5"/>
              </a:rPr>
              <a:t>https://x.ai/</a:t>
            </a:r>
            <a:endParaRPr lang="en-US" dirty="0"/>
          </a:p>
          <a:p>
            <a:r>
              <a:rPr lang="en-US" dirty="0"/>
              <a:t>Alibaba Group. (2024). </a:t>
            </a:r>
            <a:r>
              <a:rPr lang="en-US" i="1" dirty="0"/>
              <a:t>Qwen</a:t>
            </a:r>
            <a:r>
              <a:rPr lang="en-US" dirty="0"/>
              <a:t> [Large language model]. </a:t>
            </a:r>
            <a:r>
              <a:rPr lang="en-US" dirty="0">
                <a:hlinkClick r:id="rId6"/>
              </a:rPr>
              <a:t>https://chat.qwen.ai/</a:t>
            </a:r>
            <a:r>
              <a:rPr lang="en-US" dirty="0"/>
              <a:t> </a:t>
            </a:r>
          </a:p>
          <a:p>
            <a:r>
              <a:rPr lang="en-US" dirty="0" err="1"/>
              <a:t>Deepseek</a:t>
            </a:r>
            <a:r>
              <a:rPr lang="en-US" dirty="0"/>
              <a:t>. (2024). </a:t>
            </a:r>
            <a:r>
              <a:rPr lang="en-US" i="1" dirty="0" err="1"/>
              <a:t>Deepseek</a:t>
            </a:r>
            <a:r>
              <a:rPr lang="en-US" dirty="0"/>
              <a:t> [Large language model]. </a:t>
            </a:r>
            <a:r>
              <a:rPr lang="en-US" dirty="0">
                <a:hlinkClick r:id="rId7"/>
              </a:rPr>
              <a:t>https://chat.deepseek.com/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7226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F3CB2-010D-45DC-A233-F25BE9D6D7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Fim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02DB57-0F7C-4EBF-9B45-7B16EFD325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t-PT" dirty="0"/>
              <a:t>Este guia está disponível em:</a:t>
            </a:r>
          </a:p>
          <a:p>
            <a:r>
              <a:rPr lang="pt-PT" dirty="0">
                <a:hlinkClick r:id="rId2"/>
              </a:rPr>
              <a:t>http://be.ae2serpa.pt/ficheirosbiblioteca/guias/iapessoa.pptx</a:t>
            </a:r>
            <a:r>
              <a:rPr lang="pt-PT" dirty="0"/>
              <a:t> </a:t>
            </a:r>
          </a:p>
          <a:p>
            <a:r>
              <a:rPr lang="pt-PT" dirty="0"/>
              <a:t>Professor Bibliotecário: Pedro Moreira</a:t>
            </a:r>
          </a:p>
        </p:txBody>
      </p:sp>
      <p:pic>
        <p:nvPicPr>
          <p:cNvPr id="2050" name="Picture 2" descr=".">
            <a:extLst>
              <a:ext uri="{FF2B5EF4-FFF2-40B4-BE49-F238E27FC236}">
                <a16:creationId xmlns:a16="http://schemas.microsoft.com/office/drawing/2014/main" id="{065FDD3B-6E13-4BB8-9984-0926FE00B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0" y="0"/>
            <a:ext cx="257175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m texto, captura de ecrã, Tipo de letra&#10;&#10;Descrição gerada automaticamente">
            <a:extLst>
              <a:ext uri="{FF2B5EF4-FFF2-40B4-BE49-F238E27FC236}">
                <a16:creationId xmlns:a16="http://schemas.microsoft.com/office/drawing/2014/main" id="{F04A9F53-42D5-7950-7B44-5DD0C9183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796" y="5892248"/>
            <a:ext cx="6118407" cy="90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55867"/>
      </p:ext>
    </p:extLst>
  </p:cSld>
  <p:clrMapOvr>
    <a:masterClrMapping/>
  </p:clrMapOvr>
</p:sld>
</file>

<file path=ppt/theme/theme1.xml><?xml version="1.0" encoding="utf-8"?>
<a:theme xmlns:a="http://schemas.openxmlformats.org/drawingml/2006/main" name="Haste">
  <a:themeElements>
    <a:clrScheme name="Hast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Hast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aste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TM02892315[[fn=Haste]]</Template>
  <TotalTime>5400</TotalTime>
  <Words>2269</Words>
  <Application>Microsoft Office PowerPoint</Application>
  <PresentationFormat>Ecrã Panorâmico</PresentationFormat>
  <Paragraphs>191</Paragraphs>
  <Slides>26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26</vt:i4>
      </vt:variant>
    </vt:vector>
  </HeadingPairs>
  <TitlesOfParts>
    <vt:vector size="31" baseType="lpstr">
      <vt:lpstr>Arial</vt:lpstr>
      <vt:lpstr>Calibri</vt:lpstr>
      <vt:lpstr>Century Gothic</vt:lpstr>
      <vt:lpstr>Wingdings 3</vt:lpstr>
      <vt:lpstr>Haste</vt:lpstr>
      <vt:lpstr>Pode a IA escrever como Pessoa?</vt:lpstr>
      <vt:lpstr>Sumário </vt:lpstr>
      <vt:lpstr>Introdução</vt:lpstr>
      <vt:lpstr>Introdução</vt:lpstr>
      <vt:lpstr>1 – Poesia do Ortónimo </vt:lpstr>
      <vt:lpstr>1 – Poesia do Ortónimo </vt:lpstr>
      <vt:lpstr>1 – Poesia do Ortónimo </vt:lpstr>
      <vt:lpstr>2 – Alberto Caeiro</vt:lpstr>
      <vt:lpstr>2 – Alberto Caeiro</vt:lpstr>
      <vt:lpstr>2 – Alberto Caeiro</vt:lpstr>
      <vt:lpstr>3 – Ricardo Reis</vt:lpstr>
      <vt:lpstr>3 – Ricardo Reis</vt:lpstr>
      <vt:lpstr>3 – Ricardo Reis</vt:lpstr>
      <vt:lpstr>4 – Álvaro de Campos</vt:lpstr>
      <vt:lpstr>4 – Álvaro de Campos</vt:lpstr>
      <vt:lpstr>4 – Álvaro de Campos</vt:lpstr>
      <vt:lpstr>4 – Álvaro de Campos</vt:lpstr>
      <vt:lpstr>5 – Mensagem</vt:lpstr>
      <vt:lpstr>5 – Mensagem</vt:lpstr>
      <vt:lpstr>5 – Mensagem</vt:lpstr>
      <vt:lpstr>6 – Bernardo Soares – Livro do Desassossego</vt:lpstr>
      <vt:lpstr>6 – Bernardo Soares – Livro do Desassossego</vt:lpstr>
      <vt:lpstr>6 – Bernardo Soares – Livro do Desassossego</vt:lpstr>
      <vt:lpstr>Conclusão</vt:lpstr>
      <vt:lpstr>Referências</vt:lpstr>
      <vt:lpstr>Fim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Moreira</dc:creator>
  <cp:lastModifiedBy>Pedro Manuel Ramos Moreira</cp:lastModifiedBy>
  <cp:revision>68</cp:revision>
  <dcterms:created xsi:type="dcterms:W3CDTF">2019-11-12T13:19:35Z</dcterms:created>
  <dcterms:modified xsi:type="dcterms:W3CDTF">2026-10-06T21:12:31Z</dcterms:modified>
</cp:coreProperties>
</file>