
<file path=[Content_Types].xml><?xml version="1.0" encoding="utf-8"?>
<Types xmlns="http://schemas.openxmlformats.org/package/2006/content-types">
  <Default ContentType="image/jpeg" Extension="jpeg"/>
  <Default ContentType="image/jpeg" Extension="jpg"/>
  <Default ContentType="image/png" Extension="png"/>
  <Default ContentType="application/vnd.openxmlformats-package.relationships+xml" Extension="rels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ms-powerpoint.changesinfo+xml" PartName="/ppt/changesInfos/changesInfo1.xml"/>
  <Override ContentType="application/vnd.openxmlformats-officedocument.presentationml.notesMaster+xml" PartName="/ppt/notesMasters/notesMaster1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0.xml"/>
  <Override ContentType="application/vnd.openxmlformats-officedocument.presentationml.notesSlide+xml" PartName="/ppt/notesSlides/notesSlide1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ms-powerpoint.revisioninfo+xml" PartName="/ppt/revisionInfo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21.xml"/>
  <Override ContentType="application/vnd.openxmlformats-officedocument.presentationml.slideLayout+xml" PartName="/ppt/slideLayouts/slideLayout22.xml"/>
  <Override ContentType="application/vnd.openxmlformats-officedocument.presentationml.slideMaster+xml" PartName="/ppt/slideMasters/slideMaster1.xml"/>
  <Override ContentType="application/vnd.openxmlformats-officedocument.presentationml.slideMaster+xml" PartName="/ppt/slideMasters/slideMaster2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slide+xml" PartName="/ppt/slides/slide9.xml"/>
  <Override ContentType="application/vnd.openxmlformats-officedocument.presentationml.slide+xml" PartName="/ppt/slides/slide10.xml"/>
  <Override ContentType="application/vnd.openxmlformats-officedocument.presentationml.slide+xml" PartName="/ppt/slides/slide11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4248" r:id="rId2"/>
  </p:sldMasterIdLst>
  <p:notesMasterIdLst>
    <p:notesMasterId r:id="rId14"/>
  </p:notesMasterIdLst>
  <p:sldIdLst>
    <p:sldId id="367" r:id="rId3"/>
    <p:sldId id="307" r:id="rId4"/>
    <p:sldId id="434" r:id="rId5"/>
    <p:sldId id="309" r:id="rId6"/>
    <p:sldId id="431" r:id="rId7"/>
    <p:sldId id="475" r:id="rId8"/>
    <p:sldId id="313" r:id="rId9"/>
    <p:sldId id="432" r:id="rId10"/>
    <p:sldId id="433" r:id="rId11"/>
    <p:sldId id="549" r:id="rId12"/>
    <p:sldId id="429" r:id="rId13"/>
  </p:sldIdLst>
  <p:sldSz cx="12192000" cy="6858000"/>
  <p:notesSz cx="6858000" cy="9144000"/>
  <p:defaultTextStyle>
    <a:defPPr>
      <a:defRPr lang="pt-PT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618">
          <p15:clr>
            <a:srgbClr val="A4A3A4"/>
          </p15:clr>
        </p15:guide>
        <p15:guide id="2" pos="642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2C0AD"/>
    <a:srgbClr val="18867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23E0041-11EA-467B-94F9-A22DAABABA8A}" v="6" dt="2023-08-23T15:59:51.02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029" autoAdjust="0"/>
    <p:restoredTop sz="91540" autoAdjust="0"/>
  </p:normalViewPr>
  <p:slideViewPr>
    <p:cSldViewPr snapToGrid="0">
      <p:cViewPr varScale="1">
        <p:scale>
          <a:sx n="137" d="100"/>
          <a:sy n="137" d="100"/>
        </p:scale>
        <p:origin x="1050" y="126"/>
      </p:cViewPr>
      <p:guideLst>
        <p:guide orient="horz" pos="618"/>
        <p:guide pos="642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5" d="100"/>
          <a:sy n="65" d="100"/>
        </p:scale>
        <p:origin x="3154" y="48"/>
      </p:cViewPr>
      <p:guideLst/>
    </p:cSldViewPr>
  </p:notesViewPr>
  <p:gridSpacing cx="72008" cy="72008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10" Target="slides/slide8.xml" Type="http://schemas.openxmlformats.org/officeDocument/2006/relationships/slide"/><Relationship Id="rId11" Target="slides/slide9.xml" Type="http://schemas.openxmlformats.org/officeDocument/2006/relationships/slide"/><Relationship Id="rId12" Target="slides/slide10.xml" Type="http://schemas.openxmlformats.org/officeDocument/2006/relationships/slide"/><Relationship Id="rId13" Target="slides/slide11.xml" Type="http://schemas.openxmlformats.org/officeDocument/2006/relationships/slide"/><Relationship Id="rId14" Target="notesMasters/notesMaster1.xml" Type="http://schemas.openxmlformats.org/officeDocument/2006/relationships/notesMaster"/><Relationship Id="rId15" Target="presProps.xml" Type="http://schemas.openxmlformats.org/officeDocument/2006/relationships/presProps"/><Relationship Id="rId16" Target="viewProps.xml" Type="http://schemas.openxmlformats.org/officeDocument/2006/relationships/viewProps"/><Relationship Id="rId17" Target="theme/theme1.xml" Type="http://schemas.openxmlformats.org/officeDocument/2006/relationships/theme"/><Relationship Id="rId18" Target="tableStyles.xml" Type="http://schemas.openxmlformats.org/officeDocument/2006/relationships/tableStyles"/><Relationship Id="rId19" Target="changesInfos/changesInfo1.xml" Type="http://schemas.microsoft.com/office/2016/11/relationships/changesInfo"/><Relationship Id="rId2" Target="slideMasters/slideMaster2.xml" Type="http://schemas.openxmlformats.org/officeDocument/2006/relationships/slideMaster"/><Relationship Id="rId20" Target="revisionInfo.xml" Type="http://schemas.microsoft.com/office/2015/10/relationships/revisionInfo"/><Relationship Id="rId3" Target="slides/slide1.xml" Type="http://schemas.openxmlformats.org/officeDocument/2006/relationships/slide"/><Relationship Id="rId4" Target="slides/slide2.xml" Type="http://schemas.openxmlformats.org/officeDocument/2006/relationships/slide"/><Relationship Id="rId5" Target="slides/slide3.xml" Type="http://schemas.openxmlformats.org/officeDocument/2006/relationships/slide"/><Relationship Id="rId6" Target="slides/slide4.xml" Type="http://schemas.openxmlformats.org/officeDocument/2006/relationships/slide"/><Relationship Id="rId7" Target="slides/slide5.xml" Type="http://schemas.openxmlformats.org/officeDocument/2006/relationships/slide"/><Relationship Id="rId8" Target="slides/slide6.xml" Type="http://schemas.openxmlformats.org/officeDocument/2006/relationships/slide"/><Relationship Id="rId9" Target="slides/slide7.xml" Type="http://schemas.openxmlformats.org/officeDocument/2006/relationships/slide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na Magalhães" userId="87340ae4-986f-4283-a2c9-b798ad593052" providerId="ADAL" clId="{C23E0041-11EA-467B-94F9-A22DAABABA8A}"/>
    <pc:docChg chg="addSld delSld modSld modMainMaster">
      <pc:chgData name="Ana Magalhães" userId="87340ae4-986f-4283-a2c9-b798ad593052" providerId="ADAL" clId="{C23E0041-11EA-467B-94F9-A22DAABABA8A}" dt="2023-08-24T11:59:49.970" v="55" actId="20577"/>
      <pc:docMkLst>
        <pc:docMk/>
      </pc:docMkLst>
      <pc:sldChg chg="modSp mod">
        <pc:chgData name="Ana Magalhães" userId="87340ae4-986f-4283-a2c9-b798ad593052" providerId="ADAL" clId="{C23E0041-11EA-467B-94F9-A22DAABABA8A}" dt="2023-08-24T11:59:15.413" v="47" actId="6549"/>
        <pc:sldMkLst>
          <pc:docMk/>
          <pc:sldMk cId="0" sldId="307"/>
        </pc:sldMkLst>
        <pc:spChg chg="mod">
          <ac:chgData name="Ana Magalhães" userId="87340ae4-986f-4283-a2c9-b798ad593052" providerId="ADAL" clId="{C23E0041-11EA-467B-94F9-A22DAABABA8A}" dt="2023-08-23T15:54:21.002" v="2" actId="207"/>
          <ac:spMkLst>
            <pc:docMk/>
            <pc:sldMk cId="0" sldId="307"/>
            <ac:spMk id="11" creationId="{B8BDB3AE-27AB-4570-B6D9-52782A77CC10}"/>
          </ac:spMkLst>
        </pc:spChg>
        <pc:spChg chg="mod">
          <ac:chgData name="Ana Magalhães" userId="87340ae4-986f-4283-a2c9-b798ad593052" providerId="ADAL" clId="{C23E0041-11EA-467B-94F9-A22DAABABA8A}" dt="2023-08-24T11:58:57.383" v="43" actId="20577"/>
          <ac:spMkLst>
            <pc:docMk/>
            <pc:sldMk cId="0" sldId="307"/>
            <ac:spMk id="14" creationId="{2305237F-12B9-46B2-33F2-C99376BAAA6B}"/>
          </ac:spMkLst>
        </pc:spChg>
        <pc:spChg chg="mod">
          <ac:chgData name="Ana Magalhães" userId="87340ae4-986f-4283-a2c9-b798ad593052" providerId="ADAL" clId="{C23E0041-11EA-467B-94F9-A22DAABABA8A}" dt="2023-08-24T11:59:15.413" v="47" actId="6549"/>
          <ac:spMkLst>
            <pc:docMk/>
            <pc:sldMk cId="0" sldId="307"/>
            <ac:spMk id="13314" creationId="{10981952-60FE-405A-81DA-CFB1D05D51A7}"/>
          </ac:spMkLst>
        </pc:spChg>
        <pc:spChg chg="mod">
          <ac:chgData name="Ana Magalhães" userId="87340ae4-986f-4283-a2c9-b798ad593052" providerId="ADAL" clId="{C23E0041-11EA-467B-94F9-A22DAABABA8A}" dt="2023-08-24T11:58:47.904" v="41" actId="20577"/>
          <ac:spMkLst>
            <pc:docMk/>
            <pc:sldMk cId="0" sldId="307"/>
            <ac:spMk id="13325" creationId="{79A4B923-77BB-4A7A-AE73-AE78662BF575}"/>
          </ac:spMkLst>
        </pc:spChg>
      </pc:sldChg>
      <pc:sldChg chg="modSp mod">
        <pc:chgData name="Ana Magalhães" userId="87340ae4-986f-4283-a2c9-b798ad593052" providerId="ADAL" clId="{C23E0041-11EA-467B-94F9-A22DAABABA8A}" dt="2023-08-23T15:54:48.423" v="6" actId="1076"/>
        <pc:sldMkLst>
          <pc:docMk/>
          <pc:sldMk cId="0" sldId="309"/>
        </pc:sldMkLst>
        <pc:spChg chg="mod">
          <ac:chgData name="Ana Magalhães" userId="87340ae4-986f-4283-a2c9-b798ad593052" providerId="ADAL" clId="{C23E0041-11EA-467B-94F9-A22DAABABA8A}" dt="2023-08-23T15:54:30.058" v="4" actId="207"/>
          <ac:spMkLst>
            <pc:docMk/>
            <pc:sldMk cId="0" sldId="309"/>
            <ac:spMk id="5" creationId="{CCAF8A47-DB6A-4412-841F-5E3D254761B3}"/>
          </ac:spMkLst>
        </pc:spChg>
        <pc:spChg chg="mod">
          <ac:chgData name="Ana Magalhães" userId="87340ae4-986f-4283-a2c9-b798ad593052" providerId="ADAL" clId="{C23E0041-11EA-467B-94F9-A22DAABABA8A}" dt="2023-08-23T15:54:48.423" v="6" actId="1076"/>
          <ac:spMkLst>
            <pc:docMk/>
            <pc:sldMk cId="0" sldId="309"/>
            <ac:spMk id="9220" creationId="{1F4C34BF-5ECF-4C3C-804C-4D54A00E33A7}"/>
          </ac:spMkLst>
        </pc:spChg>
      </pc:sldChg>
      <pc:sldChg chg="modSp mod">
        <pc:chgData name="Ana Magalhães" userId="87340ae4-986f-4283-a2c9-b798ad593052" providerId="ADAL" clId="{C23E0041-11EA-467B-94F9-A22DAABABA8A}" dt="2023-08-23T15:58:37.973" v="18" actId="1076"/>
        <pc:sldMkLst>
          <pc:docMk/>
          <pc:sldMk cId="0" sldId="313"/>
        </pc:sldMkLst>
        <pc:spChg chg="mod">
          <ac:chgData name="Ana Magalhães" userId="87340ae4-986f-4283-a2c9-b798ad593052" providerId="ADAL" clId="{C23E0041-11EA-467B-94F9-A22DAABABA8A}" dt="2023-08-23T15:55:10.050" v="9" actId="207"/>
          <ac:spMkLst>
            <pc:docMk/>
            <pc:sldMk cId="0" sldId="313"/>
            <ac:spMk id="5" creationId="{4ED6F109-56B5-4346-9749-1CADBB1C7498}"/>
          </ac:spMkLst>
        </pc:spChg>
        <pc:spChg chg="mod">
          <ac:chgData name="Ana Magalhães" userId="87340ae4-986f-4283-a2c9-b798ad593052" providerId="ADAL" clId="{C23E0041-11EA-467B-94F9-A22DAABABA8A}" dt="2023-08-23T15:58:37.973" v="18" actId="1076"/>
          <ac:spMkLst>
            <pc:docMk/>
            <pc:sldMk cId="0" sldId="313"/>
            <ac:spMk id="9220" creationId="{4462CBF4-DF42-4469-83DC-8085B168E992}"/>
          </ac:spMkLst>
        </pc:spChg>
      </pc:sldChg>
      <pc:sldChg chg="modSp mod">
        <pc:chgData name="Ana Magalhães" userId="87340ae4-986f-4283-a2c9-b798ad593052" providerId="ADAL" clId="{C23E0041-11EA-467B-94F9-A22DAABABA8A}" dt="2023-08-24T11:32:12.611" v="39" actId="20577"/>
        <pc:sldMkLst>
          <pc:docMk/>
          <pc:sldMk cId="3417315757" sldId="367"/>
        </pc:sldMkLst>
        <pc:spChg chg="mod">
          <ac:chgData name="Ana Magalhães" userId="87340ae4-986f-4283-a2c9-b798ad593052" providerId="ADAL" clId="{C23E0041-11EA-467B-94F9-A22DAABABA8A}" dt="2023-08-24T11:32:12.611" v="39" actId="20577"/>
          <ac:spMkLst>
            <pc:docMk/>
            <pc:sldMk cId="3417315757" sldId="367"/>
            <ac:spMk id="2" creationId="{90EF9123-5A33-4797-B22A-1C78DFC859DD}"/>
          </ac:spMkLst>
        </pc:spChg>
      </pc:sldChg>
      <pc:sldChg chg="modSp del mod">
        <pc:chgData name="Ana Magalhães" userId="87340ae4-986f-4283-a2c9-b798ad593052" providerId="ADAL" clId="{C23E0041-11EA-467B-94F9-A22DAABABA8A}" dt="2023-08-23T15:57:08.125" v="15" actId="47"/>
        <pc:sldMkLst>
          <pc:docMk/>
          <pc:sldMk cId="0" sldId="423"/>
        </pc:sldMkLst>
        <pc:spChg chg="mod">
          <ac:chgData name="Ana Magalhães" userId="87340ae4-986f-4283-a2c9-b798ad593052" providerId="ADAL" clId="{C23E0041-11EA-467B-94F9-A22DAABABA8A}" dt="2023-08-23T15:54:24.765" v="3" actId="207"/>
          <ac:spMkLst>
            <pc:docMk/>
            <pc:sldMk cId="0" sldId="423"/>
            <ac:spMk id="19" creationId="{00000000-0000-0000-0000-000000000000}"/>
          </ac:spMkLst>
        </pc:spChg>
      </pc:sldChg>
      <pc:sldChg chg="modSp del mod">
        <pc:chgData name="Ana Magalhães" userId="87340ae4-986f-4283-a2c9-b798ad593052" providerId="ADAL" clId="{C23E0041-11EA-467B-94F9-A22DAABABA8A}" dt="2023-08-23T15:58:15.295" v="17" actId="47"/>
        <pc:sldMkLst>
          <pc:docMk/>
          <pc:sldMk cId="0" sldId="426"/>
        </pc:sldMkLst>
        <pc:spChg chg="mod">
          <ac:chgData name="Ana Magalhães" userId="87340ae4-986f-4283-a2c9-b798ad593052" providerId="ADAL" clId="{C23E0041-11EA-467B-94F9-A22DAABABA8A}" dt="2023-08-23T15:55:04.238" v="8" actId="207"/>
          <ac:spMkLst>
            <pc:docMk/>
            <pc:sldMk cId="0" sldId="426"/>
            <ac:spMk id="20" creationId="{9E1A4A6E-3C30-4327-80DE-3FD0664F5062}"/>
          </ac:spMkLst>
        </pc:spChg>
      </pc:sldChg>
      <pc:sldChg chg="del">
        <pc:chgData name="Ana Magalhães" userId="87340ae4-986f-4283-a2c9-b798ad593052" providerId="ADAL" clId="{C23E0041-11EA-467B-94F9-A22DAABABA8A}" dt="2023-08-23T15:59:35.800" v="20" actId="47"/>
        <pc:sldMkLst>
          <pc:docMk/>
          <pc:sldMk cId="3305063568" sldId="428"/>
        </pc:sldMkLst>
      </pc:sldChg>
      <pc:sldChg chg="modSp mod">
        <pc:chgData name="Ana Magalhães" userId="87340ae4-986f-4283-a2c9-b798ad593052" providerId="ADAL" clId="{C23E0041-11EA-467B-94F9-A22DAABABA8A}" dt="2023-08-23T16:02:32.194" v="35" actId="1076"/>
        <pc:sldMkLst>
          <pc:docMk/>
          <pc:sldMk cId="4045486116" sldId="429"/>
        </pc:sldMkLst>
        <pc:spChg chg="mod">
          <ac:chgData name="Ana Magalhães" userId="87340ae4-986f-4283-a2c9-b798ad593052" providerId="ADAL" clId="{C23E0041-11EA-467B-94F9-A22DAABABA8A}" dt="2023-08-23T15:55:37.553" v="12" actId="207"/>
          <ac:spMkLst>
            <pc:docMk/>
            <pc:sldMk cId="4045486116" sldId="429"/>
            <ac:spMk id="5" creationId="{4ED6F109-56B5-4346-9749-1CADBB1C7498}"/>
          </ac:spMkLst>
        </pc:spChg>
        <pc:spChg chg="mod">
          <ac:chgData name="Ana Magalhães" userId="87340ae4-986f-4283-a2c9-b798ad593052" providerId="ADAL" clId="{C23E0041-11EA-467B-94F9-A22DAABABA8A}" dt="2023-08-23T16:02:32.194" v="35" actId="1076"/>
          <ac:spMkLst>
            <pc:docMk/>
            <pc:sldMk cId="4045486116" sldId="429"/>
            <ac:spMk id="9220" creationId="{4462CBF4-DF42-4469-83DC-8085B168E992}"/>
          </ac:spMkLst>
        </pc:spChg>
      </pc:sldChg>
      <pc:sldChg chg="modSp mod">
        <pc:chgData name="Ana Magalhães" userId="87340ae4-986f-4283-a2c9-b798ad593052" providerId="ADAL" clId="{C23E0041-11EA-467B-94F9-A22DAABABA8A}" dt="2023-08-24T11:59:27.885" v="51" actId="20577"/>
        <pc:sldMkLst>
          <pc:docMk/>
          <pc:sldMk cId="947588054" sldId="431"/>
        </pc:sldMkLst>
        <pc:spChg chg="mod">
          <ac:chgData name="Ana Magalhães" userId="87340ae4-986f-4283-a2c9-b798ad593052" providerId="ADAL" clId="{C23E0041-11EA-467B-94F9-A22DAABABA8A}" dt="2023-08-23T15:54:58.991" v="7" actId="207"/>
          <ac:spMkLst>
            <pc:docMk/>
            <pc:sldMk cId="947588054" sldId="431"/>
            <ac:spMk id="11" creationId="{B8BDB3AE-27AB-4570-B6D9-52782A77CC10}"/>
          </ac:spMkLst>
        </pc:spChg>
        <pc:spChg chg="mod">
          <ac:chgData name="Ana Magalhães" userId="87340ae4-986f-4283-a2c9-b798ad593052" providerId="ADAL" clId="{C23E0041-11EA-467B-94F9-A22DAABABA8A}" dt="2023-08-24T11:59:27.885" v="51" actId="20577"/>
          <ac:spMkLst>
            <pc:docMk/>
            <pc:sldMk cId="947588054" sldId="431"/>
            <ac:spMk id="14" creationId="{2305237F-12B9-46B2-33F2-C99376BAAA6B}"/>
          </ac:spMkLst>
        </pc:spChg>
        <pc:spChg chg="mod">
          <ac:chgData name="Ana Magalhães" userId="87340ae4-986f-4283-a2c9-b798ad593052" providerId="ADAL" clId="{C23E0041-11EA-467B-94F9-A22DAABABA8A}" dt="2023-08-23T16:01:04.046" v="34" actId="20577"/>
          <ac:spMkLst>
            <pc:docMk/>
            <pc:sldMk cId="947588054" sldId="431"/>
            <ac:spMk id="13314" creationId="{10981952-60FE-405A-81DA-CFB1D05D51A7}"/>
          </ac:spMkLst>
        </pc:spChg>
        <pc:spChg chg="mod">
          <ac:chgData name="Ana Magalhães" userId="87340ae4-986f-4283-a2c9-b798ad593052" providerId="ADAL" clId="{C23E0041-11EA-467B-94F9-A22DAABABA8A}" dt="2023-08-24T11:59:23.473" v="49" actId="20577"/>
          <ac:spMkLst>
            <pc:docMk/>
            <pc:sldMk cId="947588054" sldId="431"/>
            <ac:spMk id="13325" creationId="{79A4B923-77BB-4A7A-AE73-AE78662BF575}"/>
          </ac:spMkLst>
        </pc:spChg>
      </pc:sldChg>
      <pc:sldChg chg="modSp mod">
        <pc:chgData name="Ana Magalhães" userId="87340ae4-986f-4283-a2c9-b798ad593052" providerId="ADAL" clId="{C23E0041-11EA-467B-94F9-A22DAABABA8A}" dt="2023-08-24T11:59:49.970" v="55" actId="20577"/>
        <pc:sldMkLst>
          <pc:docMk/>
          <pc:sldMk cId="815304178" sldId="432"/>
        </pc:sldMkLst>
        <pc:spChg chg="mod">
          <ac:chgData name="Ana Magalhães" userId="87340ae4-986f-4283-a2c9-b798ad593052" providerId="ADAL" clId="{C23E0041-11EA-467B-94F9-A22DAABABA8A}" dt="2023-08-23T15:55:29.617" v="11" actId="207"/>
          <ac:spMkLst>
            <pc:docMk/>
            <pc:sldMk cId="815304178" sldId="432"/>
            <ac:spMk id="11" creationId="{B8BDB3AE-27AB-4570-B6D9-52782A77CC10}"/>
          </ac:spMkLst>
        </pc:spChg>
        <pc:spChg chg="mod">
          <ac:chgData name="Ana Magalhães" userId="87340ae4-986f-4283-a2c9-b798ad593052" providerId="ADAL" clId="{C23E0041-11EA-467B-94F9-A22DAABABA8A}" dt="2023-08-24T11:59:49.970" v="55" actId="20577"/>
          <ac:spMkLst>
            <pc:docMk/>
            <pc:sldMk cId="815304178" sldId="432"/>
            <ac:spMk id="14" creationId="{2305237F-12B9-46B2-33F2-C99376BAAA6B}"/>
          </ac:spMkLst>
        </pc:spChg>
        <pc:spChg chg="mod">
          <ac:chgData name="Ana Magalhães" userId="87340ae4-986f-4283-a2c9-b798ad593052" providerId="ADAL" clId="{C23E0041-11EA-467B-94F9-A22DAABABA8A}" dt="2023-08-24T11:59:46.070" v="53" actId="20577"/>
          <ac:spMkLst>
            <pc:docMk/>
            <pc:sldMk cId="815304178" sldId="432"/>
            <ac:spMk id="13325" creationId="{79A4B923-77BB-4A7A-AE73-AE78662BF575}"/>
          </ac:spMkLst>
        </pc:spChg>
      </pc:sldChg>
      <pc:sldChg chg="add del">
        <pc:chgData name="Ana Magalhães" userId="87340ae4-986f-4283-a2c9-b798ad593052" providerId="ADAL" clId="{C23E0041-11EA-467B-94F9-A22DAABABA8A}" dt="2023-08-23T15:59:51.026" v="22"/>
        <pc:sldMkLst>
          <pc:docMk/>
          <pc:sldMk cId="2999850271" sldId="433"/>
        </pc:sldMkLst>
      </pc:sldChg>
      <pc:sldChg chg="add">
        <pc:chgData name="Ana Magalhães" userId="87340ae4-986f-4283-a2c9-b798ad593052" providerId="ADAL" clId="{C23E0041-11EA-467B-94F9-A22DAABABA8A}" dt="2023-08-23T15:57:04.215" v="14"/>
        <pc:sldMkLst>
          <pc:docMk/>
          <pc:sldMk cId="0" sldId="434"/>
        </pc:sldMkLst>
      </pc:sldChg>
      <pc:sldChg chg="add">
        <pc:chgData name="Ana Magalhães" userId="87340ae4-986f-4283-a2c9-b798ad593052" providerId="ADAL" clId="{C23E0041-11EA-467B-94F9-A22DAABABA8A}" dt="2023-08-23T15:58:11.297" v="16"/>
        <pc:sldMkLst>
          <pc:docMk/>
          <pc:sldMk cId="0" sldId="475"/>
        </pc:sldMkLst>
      </pc:sldChg>
      <pc:sldChg chg="add del">
        <pc:chgData name="Ana Magalhães" userId="87340ae4-986f-4283-a2c9-b798ad593052" providerId="ADAL" clId="{C23E0041-11EA-467B-94F9-A22DAABABA8A}" dt="2023-08-23T15:59:54.111" v="23" actId="47"/>
        <pc:sldMkLst>
          <pc:docMk/>
          <pc:sldMk cId="3775541686" sldId="476"/>
        </pc:sldMkLst>
      </pc:sldChg>
      <pc:sldChg chg="add del">
        <pc:chgData name="Ana Magalhães" userId="87340ae4-986f-4283-a2c9-b798ad593052" providerId="ADAL" clId="{C23E0041-11EA-467B-94F9-A22DAABABA8A}" dt="2023-08-23T15:59:54.111" v="23" actId="47"/>
        <pc:sldMkLst>
          <pc:docMk/>
          <pc:sldMk cId="502310628" sldId="548"/>
        </pc:sldMkLst>
      </pc:sldChg>
      <pc:sldChg chg="add">
        <pc:chgData name="Ana Magalhães" userId="87340ae4-986f-4283-a2c9-b798ad593052" providerId="ADAL" clId="{C23E0041-11EA-467B-94F9-A22DAABABA8A}" dt="2023-08-23T15:59:51.026" v="22"/>
        <pc:sldMkLst>
          <pc:docMk/>
          <pc:sldMk cId="3305063568" sldId="549"/>
        </pc:sldMkLst>
      </pc:sldChg>
      <pc:sldMasterChg chg="modSp">
        <pc:chgData name="Ana Magalhães" userId="87340ae4-986f-4283-a2c9-b798ad593052" providerId="ADAL" clId="{C23E0041-11EA-467B-94F9-A22DAABABA8A}" dt="2023-08-23T15:53:55.582" v="0" actId="14826"/>
        <pc:sldMasterMkLst>
          <pc:docMk/>
          <pc:sldMasterMk cId="0" sldId="2147483648"/>
        </pc:sldMasterMkLst>
        <pc:picChg chg="mod">
          <ac:chgData name="Ana Magalhães" userId="87340ae4-986f-4283-a2c9-b798ad593052" providerId="ADAL" clId="{C23E0041-11EA-467B-94F9-A22DAABABA8A}" dt="2023-08-23T15:53:55.582" v="0" actId="14826"/>
          <ac:picMkLst>
            <pc:docMk/>
            <pc:sldMasterMk cId="0" sldId="2147483648"/>
            <ac:picMk id="1026" creationId="{8B165929-1C3D-44C0-8FA7-AA9F64046CE2}"/>
          </ac:picMkLst>
        </pc:picChg>
      </pc:sldMasterChg>
      <pc:sldMasterChg chg="modSp">
        <pc:chgData name="Ana Magalhães" userId="87340ae4-986f-4283-a2c9-b798ad593052" providerId="ADAL" clId="{C23E0041-11EA-467B-94F9-A22DAABABA8A}" dt="2023-08-23T15:54:05.167" v="1" actId="14826"/>
        <pc:sldMasterMkLst>
          <pc:docMk/>
          <pc:sldMasterMk cId="3327162480" sldId="2147484248"/>
        </pc:sldMasterMkLst>
        <pc:picChg chg="mod">
          <ac:chgData name="Ana Magalhães" userId="87340ae4-986f-4283-a2c9-b798ad593052" providerId="ADAL" clId="{C23E0041-11EA-467B-94F9-A22DAABABA8A}" dt="2023-08-23T15:54:05.167" v="1" actId="14826"/>
          <ac:picMkLst>
            <pc:docMk/>
            <pc:sldMasterMk cId="3327162480" sldId="2147484248"/>
            <ac:picMk id="3" creationId="{BD7279D7-3D0E-EE42-BE14-77C95EB88EBA}"/>
          </ac:picMkLst>
        </pc:picChg>
      </pc:sldMasterChg>
    </pc:docChg>
  </pc:docChgLst>
</pc:chgInfo>
</file>

<file path=ppt/notesMasters/_rels/notesMaster1.xml.rels><?xml version="1.0" encoding="UTF-8" standalone="yes"?><Relationships xmlns="http://schemas.openxmlformats.org/package/2006/relationships"><Relationship Id="rId1" Target="../theme/theme3.xml" Type="http://schemas.openxmlformats.org/officeDocument/2006/relationships/theme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Cabeçalho 1">
            <a:extLst>
              <a:ext uri="{FF2B5EF4-FFF2-40B4-BE49-F238E27FC236}">
                <a16:creationId xmlns:a16="http://schemas.microsoft.com/office/drawing/2014/main" id="{9E319F88-1337-494C-8E5E-DED5642F1BB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3" name="Marcador de Posição da Data 2">
            <a:extLst>
              <a:ext uri="{FF2B5EF4-FFF2-40B4-BE49-F238E27FC236}">
                <a16:creationId xmlns:a16="http://schemas.microsoft.com/office/drawing/2014/main" id="{ACE181B8-BDB6-43E0-83E5-CBB165B9AD75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28F81F31-3EDC-4F5E-A4AB-D55A7927CD16}" type="datetimeFigureOut">
              <a:rPr lang="pt-PT"/>
              <a:pPr>
                <a:defRPr/>
              </a:pPr>
              <a:t>24/08/2023</a:t>
            </a:fld>
            <a:endParaRPr lang="pt-PT"/>
          </a:p>
        </p:txBody>
      </p:sp>
      <p:sp>
        <p:nvSpPr>
          <p:cNvPr id="4" name="Marcador de Posição da Imagem do Diapositivo 3">
            <a:extLst>
              <a:ext uri="{FF2B5EF4-FFF2-40B4-BE49-F238E27FC236}">
                <a16:creationId xmlns:a16="http://schemas.microsoft.com/office/drawing/2014/main" id="{6604EFD6-0608-4E95-BC71-3BBC440C609F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pt-PT" noProof="0"/>
          </a:p>
        </p:txBody>
      </p:sp>
      <p:sp>
        <p:nvSpPr>
          <p:cNvPr id="5" name="Marcador de Posição de Notas 4">
            <a:extLst>
              <a:ext uri="{FF2B5EF4-FFF2-40B4-BE49-F238E27FC236}">
                <a16:creationId xmlns:a16="http://schemas.microsoft.com/office/drawing/2014/main" id="{67C1EEA5-919B-44D4-98D1-29E127B7B0A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PT" noProof="0"/>
              <a:t>Clique para editar os estilos</a:t>
            </a:r>
          </a:p>
          <a:p>
            <a:pPr lvl="1"/>
            <a:r>
              <a:rPr lang="pt-PT" noProof="0"/>
              <a:t>Segundo nível</a:t>
            </a:r>
          </a:p>
          <a:p>
            <a:pPr lvl="2"/>
            <a:r>
              <a:rPr lang="pt-PT" noProof="0"/>
              <a:t>Terceiro nível</a:t>
            </a:r>
          </a:p>
          <a:p>
            <a:pPr lvl="3"/>
            <a:r>
              <a:rPr lang="pt-PT" noProof="0"/>
              <a:t>Quarto nível</a:t>
            </a:r>
          </a:p>
          <a:p>
            <a:pPr lvl="4"/>
            <a:r>
              <a:rPr lang="pt-PT" noProof="0"/>
              <a:t>Quinto nível</a:t>
            </a:r>
          </a:p>
        </p:txBody>
      </p:sp>
      <p:sp>
        <p:nvSpPr>
          <p:cNvPr id="6" name="Marcador de Posição do Rodapé 5">
            <a:extLst>
              <a:ext uri="{FF2B5EF4-FFF2-40B4-BE49-F238E27FC236}">
                <a16:creationId xmlns:a16="http://schemas.microsoft.com/office/drawing/2014/main" id="{80386561-30CE-41EA-AF9A-AF52B18F6AF2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7" name="Marcador de Posição do Número do Diapositivo 6">
            <a:extLst>
              <a:ext uri="{FF2B5EF4-FFF2-40B4-BE49-F238E27FC236}">
                <a16:creationId xmlns:a16="http://schemas.microsoft.com/office/drawing/2014/main" id="{5895E8E6-D30C-4CF7-BFC9-1926232AA5F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67B26E68-1025-4341-B42E-181057612125}" type="slidenum">
              <a:rPr lang="pt-PT" altLang="pt-PT"/>
              <a:pPr/>
              <a:t>‹nº›</a:t>
            </a:fld>
            <a:endParaRPr lang="pt-PT" altLang="pt-P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<Relationships xmlns="http://schemas.openxmlformats.org/package/2006/relationships"><Relationship Id="rId1" Target="../notesMasters/notesMaster1.xml" Type="http://schemas.openxmlformats.org/officeDocument/2006/relationships/notesMaster"/><Relationship Id="rId2" Target="../slides/slide1.xml" Type="http://schemas.openxmlformats.org/officeDocument/2006/relationships/slide"/></Relationships>
</file>

<file path=ppt/notesSlides/_rels/notesSlide10.xml.rels><?xml version="1.0" encoding="UTF-8" standalone="yes"?><Relationships xmlns="http://schemas.openxmlformats.org/package/2006/relationships"><Relationship Id="rId1" Target="../notesMasters/notesMaster1.xml" Type="http://schemas.openxmlformats.org/officeDocument/2006/relationships/notesMaster"/><Relationship Id="rId2" Target="../slides/slide10.xml" Type="http://schemas.openxmlformats.org/officeDocument/2006/relationships/slide"/></Relationships>
</file>

<file path=ppt/notesSlides/_rels/notesSlide11.xml.rels><?xml version="1.0" encoding="UTF-8" standalone="yes"?><Relationships xmlns="http://schemas.openxmlformats.org/package/2006/relationships"><Relationship Id="rId1" Target="../notesMasters/notesMaster1.xml" Type="http://schemas.openxmlformats.org/officeDocument/2006/relationships/notesMaster"/><Relationship Id="rId2" Target="../slides/slide11.xml" Type="http://schemas.openxmlformats.org/officeDocument/2006/relationships/slide"/></Relationships>
</file>

<file path=ppt/notesSlides/_rels/notesSlide2.xml.rels><?xml version="1.0" encoding="UTF-8" standalone="yes"?><Relationships xmlns="http://schemas.openxmlformats.org/package/2006/relationships"><Relationship Id="rId1" Target="../notesMasters/notesMaster1.xml" Type="http://schemas.openxmlformats.org/officeDocument/2006/relationships/notesMaster"/><Relationship Id="rId2" Target="../slides/slide2.xml" Type="http://schemas.openxmlformats.org/officeDocument/2006/relationships/slide"/></Relationships>
</file>

<file path=ppt/notesSlides/_rels/notesSlide3.xml.rels><?xml version="1.0" encoding="UTF-8" standalone="yes"?><Relationships xmlns="http://schemas.openxmlformats.org/package/2006/relationships"><Relationship Id="rId1" Target="../notesMasters/notesMaster1.xml" Type="http://schemas.openxmlformats.org/officeDocument/2006/relationships/notesMaster"/><Relationship Id="rId2" Target="../slides/slide3.xml" Type="http://schemas.openxmlformats.org/officeDocument/2006/relationships/slide"/></Relationships>
</file>

<file path=ppt/notesSlides/_rels/notesSlide4.xml.rels><?xml version="1.0" encoding="UTF-8" standalone="yes"?><Relationships xmlns="http://schemas.openxmlformats.org/package/2006/relationships"><Relationship Id="rId1" Target="../notesMasters/notesMaster1.xml" Type="http://schemas.openxmlformats.org/officeDocument/2006/relationships/notesMaster"/><Relationship Id="rId2" Target="../slides/slide4.xml" Type="http://schemas.openxmlformats.org/officeDocument/2006/relationships/slide"/></Relationships>
</file>

<file path=ppt/notesSlides/_rels/notesSlide5.xml.rels><?xml version="1.0" encoding="UTF-8" standalone="yes"?><Relationships xmlns="http://schemas.openxmlformats.org/package/2006/relationships"><Relationship Id="rId1" Target="../notesMasters/notesMaster1.xml" Type="http://schemas.openxmlformats.org/officeDocument/2006/relationships/notesMaster"/><Relationship Id="rId2" Target="../slides/slide5.xml" Type="http://schemas.openxmlformats.org/officeDocument/2006/relationships/slide"/></Relationships>
</file>

<file path=ppt/notesSlides/_rels/notesSlide6.xml.rels><?xml version="1.0" encoding="UTF-8" standalone="yes"?><Relationships xmlns="http://schemas.openxmlformats.org/package/2006/relationships"><Relationship Id="rId1" Target="../notesMasters/notesMaster1.xml" Type="http://schemas.openxmlformats.org/officeDocument/2006/relationships/notesMaster"/><Relationship Id="rId2" Target="../slides/slide6.xml" Type="http://schemas.openxmlformats.org/officeDocument/2006/relationships/slide"/></Relationships>
</file>

<file path=ppt/notesSlides/_rels/notesSlide7.xml.rels><?xml version="1.0" encoding="UTF-8" standalone="yes"?><Relationships xmlns="http://schemas.openxmlformats.org/package/2006/relationships"><Relationship Id="rId1" Target="../notesMasters/notesMaster1.xml" Type="http://schemas.openxmlformats.org/officeDocument/2006/relationships/notesMaster"/><Relationship Id="rId2" Target="../slides/slide7.xml" Type="http://schemas.openxmlformats.org/officeDocument/2006/relationships/slide"/></Relationships>
</file>

<file path=ppt/notesSlides/_rels/notesSlide8.xml.rels><?xml version="1.0" encoding="UTF-8" standalone="yes"?><Relationships xmlns="http://schemas.openxmlformats.org/package/2006/relationships"><Relationship Id="rId1" Target="../notesMasters/notesMaster1.xml" Type="http://schemas.openxmlformats.org/officeDocument/2006/relationships/notesMaster"/><Relationship Id="rId2" Target="../slides/slide8.xml" Type="http://schemas.openxmlformats.org/officeDocument/2006/relationships/slide"/></Relationships>
</file>

<file path=ppt/notesSlides/_rels/notesSlide9.xml.rels><?xml version="1.0" encoding="UTF-8" standalone="yes"?><Relationships xmlns="http://schemas.openxmlformats.org/package/2006/relationships"><Relationship Id="rId1" Target="../notesMasters/notesMaster1.xml" Type="http://schemas.openxmlformats.org/officeDocument/2006/relationships/notesMaster"/><Relationship Id="rId2" Target="../slides/slide9.xml" Type="http://schemas.openxmlformats.org/officeDocument/2006/relationships/slide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Image Placeholder 1">
            <a:extLst>
              <a:ext uri="{FF2B5EF4-FFF2-40B4-BE49-F238E27FC236}">
                <a16:creationId xmlns:a16="http://schemas.microsoft.com/office/drawing/2014/main" id="{1739091B-8120-411B-8DD2-FC871C9E33E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1747" name="Notes Placeholder 2">
            <a:extLst>
              <a:ext uri="{FF2B5EF4-FFF2-40B4-BE49-F238E27FC236}">
                <a16:creationId xmlns:a16="http://schemas.microsoft.com/office/drawing/2014/main" id="{9516D7CF-7A8E-452C-98C9-92C0DB84338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pt-PT" altLang="pt-PT" dirty="0"/>
          </a:p>
        </p:txBody>
      </p:sp>
      <p:sp>
        <p:nvSpPr>
          <p:cNvPr id="31748" name="Slide Number Placeholder 3">
            <a:extLst>
              <a:ext uri="{FF2B5EF4-FFF2-40B4-BE49-F238E27FC236}">
                <a16:creationId xmlns:a16="http://schemas.microsoft.com/office/drawing/2014/main" id="{CE08F210-47A8-41AD-BC27-64CC4A57AAD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4EA35813-80C5-4A1C-9BE2-B5E6E996058E}" type="slidenum">
              <a:rPr kumimoji="0" lang="pt-PT" altLang="pt-PT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pt-PT" altLang="pt-PT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3466322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Image Placeholder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1" name="Notes Placeholder 2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pt-PT" altLang="pt-PT" dirty="0"/>
          </a:p>
        </p:txBody>
      </p:sp>
      <p:sp>
        <p:nvSpPr>
          <p:cNvPr id="27652" name="Slide Number Placeholder 3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D93DC741-9651-4CCA-8A82-1A03E1CDBDE1}" type="slidenum">
              <a:rPr lang="pt-PT" altLang="pt-PT" smtClean="0"/>
              <a:pPr/>
              <a:t>10</a:t>
            </a:fld>
            <a:endParaRPr lang="pt-PT" altLang="pt-PT"/>
          </a:p>
        </p:txBody>
      </p:sp>
    </p:spTree>
    <p:extLst>
      <p:ext uri="{BB962C8B-B14F-4D97-AF65-F5344CB8AC3E}">
        <p14:creationId xmlns:p14="http://schemas.microsoft.com/office/powerpoint/2010/main" val="220868159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Marcador de Posição da Imagem do Diapositivo 1">
            <a:extLst>
              <a:ext uri="{FF2B5EF4-FFF2-40B4-BE49-F238E27FC236}">
                <a16:creationId xmlns:a16="http://schemas.microsoft.com/office/drawing/2014/main" id="{66AECD6B-7FA1-47EF-8EA5-D7F07D1E3B2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8675" name="Marcador de Posição de Notas 2">
            <a:extLst>
              <a:ext uri="{FF2B5EF4-FFF2-40B4-BE49-F238E27FC236}">
                <a16:creationId xmlns:a16="http://schemas.microsoft.com/office/drawing/2014/main" id="{5D442B50-7047-46DC-8F41-22BDA27FE29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pt-PT" altLang="pt-PT"/>
          </a:p>
        </p:txBody>
      </p:sp>
      <p:sp>
        <p:nvSpPr>
          <p:cNvPr id="28676" name="Marcador de Posição do Número do Diapositivo 3">
            <a:extLst>
              <a:ext uri="{FF2B5EF4-FFF2-40B4-BE49-F238E27FC236}">
                <a16:creationId xmlns:a16="http://schemas.microsoft.com/office/drawing/2014/main" id="{174770C9-947A-4923-B4B1-3AF555EE67D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ABF0E827-0410-489F-A1BC-C6FA08A527A2}" type="slidenum">
              <a:rPr lang="pt-PT" altLang="pt-PT"/>
              <a:pPr/>
              <a:t>11</a:t>
            </a:fld>
            <a:endParaRPr lang="pt-PT" altLang="pt-PT"/>
          </a:p>
        </p:txBody>
      </p:sp>
    </p:spTree>
    <p:extLst>
      <p:ext uri="{BB962C8B-B14F-4D97-AF65-F5344CB8AC3E}">
        <p14:creationId xmlns:p14="http://schemas.microsoft.com/office/powerpoint/2010/main" val="368858444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Image Placeholder 1">
            <a:extLst>
              <a:ext uri="{FF2B5EF4-FFF2-40B4-BE49-F238E27FC236}">
                <a16:creationId xmlns:a16="http://schemas.microsoft.com/office/drawing/2014/main" id="{3E8288AF-F3F5-48DE-8216-63803E7AEC6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2531" name="Notes Placeholder 2">
            <a:extLst>
              <a:ext uri="{FF2B5EF4-FFF2-40B4-BE49-F238E27FC236}">
                <a16:creationId xmlns:a16="http://schemas.microsoft.com/office/drawing/2014/main" id="{5167B02C-BD6D-4150-9701-6A8AA9333CD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pt-PT" altLang="pt-PT"/>
          </a:p>
        </p:txBody>
      </p:sp>
      <p:sp>
        <p:nvSpPr>
          <p:cNvPr id="22532" name="Slide Number Placeholder 3">
            <a:extLst>
              <a:ext uri="{FF2B5EF4-FFF2-40B4-BE49-F238E27FC236}">
                <a16:creationId xmlns:a16="http://schemas.microsoft.com/office/drawing/2014/main" id="{A6E7D2E0-52B7-433E-B969-E510B233990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7A29194E-C1AF-4A45-9358-8771E90066B4}" type="slidenum">
              <a:rPr lang="pt-PT" altLang="pt-PT"/>
              <a:pPr/>
              <a:t>2</a:t>
            </a:fld>
            <a:endParaRPr lang="pt-PT" altLang="pt-PT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5" name="Notes Placeholder 2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pt-PT" altLang="pt-PT"/>
          </a:p>
        </p:txBody>
      </p:sp>
      <p:sp>
        <p:nvSpPr>
          <p:cNvPr id="23556" name="Slide Number Placeholder 3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BD953222-6D3F-4D6C-A4BC-0CCEFC6D8DAA}" type="slidenum">
              <a:rPr lang="pt-PT" altLang="pt-PT" smtClean="0"/>
              <a:pPr/>
              <a:t>3</a:t>
            </a:fld>
            <a:endParaRPr lang="pt-PT" altLang="pt-PT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Marcador de Posição da Imagem do Diapositivo 1">
            <a:extLst>
              <a:ext uri="{FF2B5EF4-FFF2-40B4-BE49-F238E27FC236}">
                <a16:creationId xmlns:a16="http://schemas.microsoft.com/office/drawing/2014/main" id="{3810B46E-2145-4ED6-9E65-A6842F079BE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5603" name="Marcador de Posição de Notas 2">
            <a:extLst>
              <a:ext uri="{FF2B5EF4-FFF2-40B4-BE49-F238E27FC236}">
                <a16:creationId xmlns:a16="http://schemas.microsoft.com/office/drawing/2014/main" id="{0F2C9107-4908-4D63-9058-6631F196EED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pt-PT" altLang="pt-PT"/>
          </a:p>
        </p:txBody>
      </p:sp>
      <p:sp>
        <p:nvSpPr>
          <p:cNvPr id="25604" name="Marcador de Posição do Número do Diapositivo 3">
            <a:extLst>
              <a:ext uri="{FF2B5EF4-FFF2-40B4-BE49-F238E27FC236}">
                <a16:creationId xmlns:a16="http://schemas.microsoft.com/office/drawing/2014/main" id="{7BA4BEF9-1B29-443D-9747-71079894CD5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3B50D07A-9B2A-4044-AD6F-7E9455D3537D}" type="slidenum">
              <a:rPr lang="pt-PT" altLang="pt-PT"/>
              <a:pPr/>
              <a:t>4</a:t>
            </a:fld>
            <a:endParaRPr lang="pt-PT" altLang="pt-PT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Image Placeholder 1">
            <a:extLst>
              <a:ext uri="{FF2B5EF4-FFF2-40B4-BE49-F238E27FC236}">
                <a16:creationId xmlns:a16="http://schemas.microsoft.com/office/drawing/2014/main" id="{3E8288AF-F3F5-48DE-8216-63803E7AEC6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2531" name="Notes Placeholder 2">
            <a:extLst>
              <a:ext uri="{FF2B5EF4-FFF2-40B4-BE49-F238E27FC236}">
                <a16:creationId xmlns:a16="http://schemas.microsoft.com/office/drawing/2014/main" id="{5167B02C-BD6D-4150-9701-6A8AA9333CD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pt-PT" altLang="pt-PT"/>
          </a:p>
        </p:txBody>
      </p:sp>
      <p:sp>
        <p:nvSpPr>
          <p:cNvPr id="22532" name="Slide Number Placeholder 3">
            <a:extLst>
              <a:ext uri="{FF2B5EF4-FFF2-40B4-BE49-F238E27FC236}">
                <a16:creationId xmlns:a16="http://schemas.microsoft.com/office/drawing/2014/main" id="{A6E7D2E0-52B7-433E-B969-E510B233990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7A29194E-C1AF-4A45-9358-8771E90066B4}" type="slidenum">
              <a:rPr lang="pt-PT" altLang="pt-PT"/>
              <a:pPr/>
              <a:t>5</a:t>
            </a:fld>
            <a:endParaRPr lang="pt-PT" altLang="pt-PT"/>
          </a:p>
        </p:txBody>
      </p:sp>
    </p:spTree>
    <p:extLst>
      <p:ext uri="{BB962C8B-B14F-4D97-AF65-F5344CB8AC3E}">
        <p14:creationId xmlns:p14="http://schemas.microsoft.com/office/powerpoint/2010/main" val="389896126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Image Placeholder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1" name="Notes Placeholder 2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pt-PT" altLang="pt-PT"/>
          </a:p>
        </p:txBody>
      </p:sp>
      <p:sp>
        <p:nvSpPr>
          <p:cNvPr id="27652" name="Slide Number Placeholder 3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D93DC741-9651-4CCA-8A82-1A03E1CDBDE1}" type="slidenum">
              <a:rPr lang="pt-PT" altLang="pt-PT" smtClean="0"/>
              <a:pPr/>
              <a:t>6</a:t>
            </a:fld>
            <a:endParaRPr lang="pt-PT" altLang="pt-PT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Marcador de Posição da Imagem do Diapositivo 1">
            <a:extLst>
              <a:ext uri="{FF2B5EF4-FFF2-40B4-BE49-F238E27FC236}">
                <a16:creationId xmlns:a16="http://schemas.microsoft.com/office/drawing/2014/main" id="{66AECD6B-7FA1-47EF-8EA5-D7F07D1E3B2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8675" name="Marcador de Posição de Notas 2">
            <a:extLst>
              <a:ext uri="{FF2B5EF4-FFF2-40B4-BE49-F238E27FC236}">
                <a16:creationId xmlns:a16="http://schemas.microsoft.com/office/drawing/2014/main" id="{5D442B50-7047-46DC-8F41-22BDA27FE29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pt-PT" altLang="pt-PT"/>
          </a:p>
        </p:txBody>
      </p:sp>
      <p:sp>
        <p:nvSpPr>
          <p:cNvPr id="28676" name="Marcador de Posição do Número do Diapositivo 3">
            <a:extLst>
              <a:ext uri="{FF2B5EF4-FFF2-40B4-BE49-F238E27FC236}">
                <a16:creationId xmlns:a16="http://schemas.microsoft.com/office/drawing/2014/main" id="{174770C9-947A-4923-B4B1-3AF555EE67D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ABF0E827-0410-489F-A1BC-C6FA08A527A2}" type="slidenum">
              <a:rPr lang="pt-PT" altLang="pt-PT"/>
              <a:pPr/>
              <a:t>7</a:t>
            </a:fld>
            <a:endParaRPr lang="pt-PT" altLang="pt-PT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Image Placeholder 1">
            <a:extLst>
              <a:ext uri="{FF2B5EF4-FFF2-40B4-BE49-F238E27FC236}">
                <a16:creationId xmlns:a16="http://schemas.microsoft.com/office/drawing/2014/main" id="{3E8288AF-F3F5-48DE-8216-63803E7AEC6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2531" name="Notes Placeholder 2">
            <a:extLst>
              <a:ext uri="{FF2B5EF4-FFF2-40B4-BE49-F238E27FC236}">
                <a16:creationId xmlns:a16="http://schemas.microsoft.com/office/drawing/2014/main" id="{5167B02C-BD6D-4150-9701-6A8AA9333CD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pt-PT" altLang="pt-PT" dirty="0"/>
          </a:p>
        </p:txBody>
      </p:sp>
      <p:sp>
        <p:nvSpPr>
          <p:cNvPr id="22532" name="Slide Number Placeholder 3">
            <a:extLst>
              <a:ext uri="{FF2B5EF4-FFF2-40B4-BE49-F238E27FC236}">
                <a16:creationId xmlns:a16="http://schemas.microsoft.com/office/drawing/2014/main" id="{A6E7D2E0-52B7-433E-B969-E510B233990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7A29194E-C1AF-4A45-9358-8771E90066B4}" type="slidenum">
              <a:rPr lang="pt-PT" altLang="pt-PT"/>
              <a:pPr/>
              <a:t>8</a:t>
            </a:fld>
            <a:endParaRPr lang="pt-PT" altLang="pt-PT"/>
          </a:p>
        </p:txBody>
      </p:sp>
    </p:spTree>
    <p:extLst>
      <p:ext uri="{BB962C8B-B14F-4D97-AF65-F5344CB8AC3E}">
        <p14:creationId xmlns:p14="http://schemas.microsoft.com/office/powerpoint/2010/main" val="372897385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Image Placeholder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1" name="Notes Placeholder 2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pt-PT" altLang="pt-PT"/>
          </a:p>
        </p:txBody>
      </p:sp>
      <p:sp>
        <p:nvSpPr>
          <p:cNvPr id="27652" name="Slide Number Placeholder 3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D93DC741-9651-4CCA-8A82-1A03E1CDBDE1}" type="slidenum">
              <a:rPr lang="pt-PT" altLang="pt-PT" smtClean="0"/>
              <a:pPr/>
              <a:t>9</a:t>
            </a:fld>
            <a:endParaRPr lang="pt-PT" altLang="pt-PT"/>
          </a:p>
        </p:txBody>
      </p:sp>
    </p:spTree>
    <p:extLst>
      <p:ext uri="{BB962C8B-B14F-4D97-AF65-F5344CB8AC3E}">
        <p14:creationId xmlns:p14="http://schemas.microsoft.com/office/powerpoint/2010/main" val="1662020249"/>
      </p:ext>
    </p:extLst>
  </p:cSld>
  <p:clrMapOvr>
    <a:masterClrMapping/>
  </p:clrMapOvr>
</p:note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2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3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4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5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6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7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8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9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0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21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22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PT"/>
              <a:t>Clique para editar o estilo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PT"/>
              <a:t>Faça clique para editar o estilo</a:t>
            </a:r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4154F451-7D9B-401B-A609-3A2F1352D2E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E4DEB3-8AAC-4002-8A83-662C4DF20D60}" type="datetimeFigureOut">
              <a:rPr lang="pt-PT"/>
              <a:pPr>
                <a:defRPr/>
              </a:pPr>
              <a:t>24/08/2023</a:t>
            </a:fld>
            <a:endParaRPr lang="pt-PT"/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id="{B360F4B9-0C60-4963-95DA-AA161082FC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578EBB5B-AB15-40CD-AEBF-987316D59E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DD2AD1BD-B760-4C32-93E8-882AA040CC15}" type="slidenum">
              <a:rPr lang="pt-PT" altLang="pt-PT"/>
              <a:pPr/>
              <a:t>‹nº›</a:t>
            </a:fld>
            <a:endParaRPr lang="pt-PT" altLang="pt-PT"/>
          </a:p>
        </p:txBody>
      </p:sp>
    </p:spTree>
    <p:extLst>
      <p:ext uri="{BB962C8B-B14F-4D97-AF65-F5344CB8AC3E}">
        <p14:creationId xmlns:p14="http://schemas.microsoft.com/office/powerpoint/2010/main" val="15735784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3E8D9519-4B76-4C76-9EBC-E4CA1DFF798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C7A05C-A381-4A61-9A0F-ABA31D168857}" type="datetimeFigureOut">
              <a:rPr lang="pt-PT"/>
              <a:pPr>
                <a:defRPr/>
              </a:pPr>
              <a:t>24/08/2023</a:t>
            </a:fld>
            <a:endParaRPr lang="pt-PT"/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id="{7EC2ED6C-76C1-474F-A7DB-502CCE55B5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AB5D56A1-A030-4BAC-BE2B-3AE99DB1E8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152BBBA9-6ACB-4B3C-955E-1E8654F8CB62}" type="slidenum">
              <a:rPr lang="pt-PT" altLang="pt-PT"/>
              <a:pPr/>
              <a:t>‹nº›</a:t>
            </a:fld>
            <a:endParaRPr lang="pt-PT" altLang="pt-PT"/>
          </a:p>
        </p:txBody>
      </p:sp>
    </p:spTree>
    <p:extLst>
      <p:ext uri="{BB962C8B-B14F-4D97-AF65-F5344CB8AC3E}">
        <p14:creationId xmlns:p14="http://schemas.microsoft.com/office/powerpoint/2010/main" val="20474407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03283455-A9A1-4327-A752-76CF4100321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0B275B-B1D1-4324-BC76-74BCCBBAC085}" type="datetimeFigureOut">
              <a:rPr lang="pt-PT"/>
              <a:pPr>
                <a:defRPr/>
              </a:pPr>
              <a:t>24/08/2023</a:t>
            </a:fld>
            <a:endParaRPr lang="pt-PT"/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id="{2036CEC8-D2D5-40DC-99FE-767E6A4D95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DB412E93-BB2C-478E-8A35-1C6ACA37B1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39CD3FF0-895C-4722-BA43-049785E7F4AF}" type="slidenum">
              <a:rPr lang="pt-PT" altLang="pt-PT"/>
              <a:pPr/>
              <a:t>‹nº›</a:t>
            </a:fld>
            <a:endParaRPr lang="pt-PT" altLang="pt-PT"/>
          </a:p>
        </p:txBody>
      </p:sp>
    </p:spTree>
    <p:extLst>
      <p:ext uri="{BB962C8B-B14F-4D97-AF65-F5344CB8AC3E}">
        <p14:creationId xmlns:p14="http://schemas.microsoft.com/office/powerpoint/2010/main" val="347108106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5F5BEE-1088-8C48-A200-680EB7AC4C0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PT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F985548-F87C-2D4B-9D8B-E0F81686D55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PT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CA32620-5B9E-5946-B0E2-1278243DD2E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F110E34-0E4B-8E46-959F-079D60080068}" type="datetimeFigureOut">
              <a:rPr lang="en-PT" smtClean="0"/>
              <a:t>08/24/2023</a:t>
            </a:fld>
            <a:endParaRPr lang="en-P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3C8E9AC-C6E2-4B4B-8FB8-D889546775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P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086943-C26F-C44A-B6E5-19244209D0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F5D9C2A-9120-DB40-8BE4-B96EDD34DDA4}" type="slidenum">
              <a:rPr lang="en-PT" smtClean="0"/>
              <a:t>‹nº›</a:t>
            </a:fld>
            <a:endParaRPr lang="en-PT"/>
          </a:p>
        </p:txBody>
      </p:sp>
    </p:spTree>
    <p:extLst>
      <p:ext uri="{BB962C8B-B14F-4D97-AF65-F5344CB8AC3E}">
        <p14:creationId xmlns:p14="http://schemas.microsoft.com/office/powerpoint/2010/main" val="336495731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2D66CA-DF49-3346-AB3A-045C35F012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GB"/>
              <a:t>Click to edit Master title style</a:t>
            </a:r>
            <a:endParaRPr lang="en-PT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455E0C-D9CE-AC42-9253-F5797314C5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PT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E205A8-71BD-C549-A4A5-65372C5BDA7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F110E34-0E4B-8E46-959F-079D60080068}" type="datetimeFigureOut">
              <a:rPr lang="en-PT" smtClean="0"/>
              <a:t>08/24/2023</a:t>
            </a:fld>
            <a:endParaRPr lang="en-P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A4AE43-A569-5A47-B77D-34380BDBFD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P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E4D2FB7-BF4A-8D47-BCDD-578C29CA5D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F5D9C2A-9120-DB40-8BE4-B96EDD34DDA4}" type="slidenum">
              <a:rPr lang="en-PT" smtClean="0"/>
              <a:t>‹nº›</a:t>
            </a:fld>
            <a:endParaRPr lang="en-PT"/>
          </a:p>
        </p:txBody>
      </p:sp>
    </p:spTree>
    <p:extLst>
      <p:ext uri="{BB962C8B-B14F-4D97-AF65-F5344CB8AC3E}">
        <p14:creationId xmlns:p14="http://schemas.microsoft.com/office/powerpoint/2010/main" val="420916767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EBE45F-4489-984D-AC01-BB6BD9CD7B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PT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60EE6BC-0305-4D4A-8BE9-43390C09202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92EB9F7-671C-164D-99FD-9E2A3F60D71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F110E34-0E4B-8E46-959F-079D60080068}" type="datetimeFigureOut">
              <a:rPr lang="en-PT" smtClean="0"/>
              <a:t>08/24/2023</a:t>
            </a:fld>
            <a:endParaRPr lang="en-P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A0129A8-C384-0A40-A45F-F8D1FBAFED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P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492DA49-8B6A-8A4D-B912-0933D9AF01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F5D9C2A-9120-DB40-8BE4-B96EDD34DDA4}" type="slidenum">
              <a:rPr lang="en-PT" smtClean="0"/>
              <a:t>‹nº›</a:t>
            </a:fld>
            <a:endParaRPr lang="en-PT"/>
          </a:p>
        </p:txBody>
      </p:sp>
    </p:spTree>
    <p:extLst>
      <p:ext uri="{BB962C8B-B14F-4D97-AF65-F5344CB8AC3E}">
        <p14:creationId xmlns:p14="http://schemas.microsoft.com/office/powerpoint/2010/main" val="87426650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444902-DB78-9141-BAED-E434E0434B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GB"/>
              <a:t>Click to edit Master title style</a:t>
            </a:r>
            <a:endParaRPr lang="en-PT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115A76-15C7-C744-BE96-C5AF73D01CC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PT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847B3B0-F14E-C34E-A438-E982CCEB8FB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PT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405D239-C36C-CA43-B0BB-A6587403B4D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F110E34-0E4B-8E46-959F-079D60080068}" type="datetimeFigureOut">
              <a:rPr lang="en-PT" smtClean="0"/>
              <a:t>08/24/2023</a:t>
            </a:fld>
            <a:endParaRPr lang="en-PT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24D0D52-D810-3042-BD26-60E0CEF2F5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PT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B52FF75-1E9A-5D4D-9F33-69070BDCFF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F5D9C2A-9120-DB40-8BE4-B96EDD34DDA4}" type="slidenum">
              <a:rPr lang="en-PT" smtClean="0"/>
              <a:t>‹nº›</a:t>
            </a:fld>
            <a:endParaRPr lang="en-PT"/>
          </a:p>
        </p:txBody>
      </p:sp>
    </p:spTree>
    <p:extLst>
      <p:ext uri="{BB962C8B-B14F-4D97-AF65-F5344CB8AC3E}">
        <p14:creationId xmlns:p14="http://schemas.microsoft.com/office/powerpoint/2010/main" val="429284381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BF9EAC-4310-7141-A26C-B37BCD409B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GB"/>
              <a:t>Click to edit Master title style</a:t>
            </a:r>
            <a:endParaRPr lang="en-PT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575CF7E-5599-604A-9B4F-85B5C712900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5287B7D-46B9-524A-B9C6-34BEC089E0D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PT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484FF94-79D7-8946-815A-EEACB5514EA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58FD399-59A1-DE40-B35C-F83AC4E2C13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PT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2FCFF21-5011-1B48-A47A-05F743336F6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F110E34-0E4B-8E46-959F-079D60080068}" type="datetimeFigureOut">
              <a:rPr lang="en-PT" smtClean="0"/>
              <a:t>08/24/2023</a:t>
            </a:fld>
            <a:endParaRPr lang="en-PT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05C6AC4-6EDA-9741-8874-4CBF63581D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PT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93578A6-FE98-0E49-A687-6A1C82C345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F5D9C2A-9120-DB40-8BE4-B96EDD34DDA4}" type="slidenum">
              <a:rPr lang="en-PT" smtClean="0"/>
              <a:t>‹nº›</a:t>
            </a:fld>
            <a:endParaRPr lang="en-PT"/>
          </a:p>
        </p:txBody>
      </p:sp>
    </p:spTree>
    <p:extLst>
      <p:ext uri="{BB962C8B-B14F-4D97-AF65-F5344CB8AC3E}">
        <p14:creationId xmlns:p14="http://schemas.microsoft.com/office/powerpoint/2010/main" val="34891714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411825-60B3-F94B-A3C1-EC687B935F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GB"/>
              <a:t>Click to edit Master title style</a:t>
            </a:r>
            <a:endParaRPr lang="en-PT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86E6B23-AA03-CB49-9C05-C4EFC911487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F110E34-0E4B-8E46-959F-079D60080068}" type="datetimeFigureOut">
              <a:rPr lang="en-PT" smtClean="0"/>
              <a:t>08/24/2023</a:t>
            </a:fld>
            <a:endParaRPr lang="en-PT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835BCBB-902D-5F45-8606-963D4F4E75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PT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81EBAFE-6989-2347-A4FF-E1338EA774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F5D9C2A-9120-DB40-8BE4-B96EDD34DDA4}" type="slidenum">
              <a:rPr lang="en-PT" smtClean="0"/>
              <a:t>‹nº›</a:t>
            </a:fld>
            <a:endParaRPr lang="en-PT"/>
          </a:p>
        </p:txBody>
      </p:sp>
    </p:spTree>
    <p:extLst>
      <p:ext uri="{BB962C8B-B14F-4D97-AF65-F5344CB8AC3E}">
        <p14:creationId xmlns:p14="http://schemas.microsoft.com/office/powerpoint/2010/main" val="249760590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DF170A6-3468-8F48-B3A2-F95BD6E0FA3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F110E34-0E4B-8E46-959F-079D60080068}" type="datetimeFigureOut">
              <a:rPr lang="en-PT" smtClean="0"/>
              <a:t>08/24/2023</a:t>
            </a:fld>
            <a:endParaRPr lang="en-PT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6AC7C37-5626-6A4E-993D-90468E5D74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PT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2BCDDD6-70CD-704B-BB20-13358EFDD2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F5D9C2A-9120-DB40-8BE4-B96EDD34DDA4}" type="slidenum">
              <a:rPr lang="en-PT" smtClean="0"/>
              <a:t>‹nº›</a:t>
            </a:fld>
            <a:endParaRPr lang="en-PT"/>
          </a:p>
        </p:txBody>
      </p:sp>
    </p:spTree>
    <p:extLst>
      <p:ext uri="{BB962C8B-B14F-4D97-AF65-F5344CB8AC3E}">
        <p14:creationId xmlns:p14="http://schemas.microsoft.com/office/powerpoint/2010/main" val="28935290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5D15FC-C534-774D-B7D2-786A30169A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PT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094B1D-161C-3B45-9EA0-BCCC0FF0ED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PT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E540294-B9F5-8340-963F-42DBD2763B1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4312366-ED09-DF4F-BAD1-0B0E9B1565F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F110E34-0E4B-8E46-959F-079D60080068}" type="datetimeFigureOut">
              <a:rPr lang="en-PT" smtClean="0"/>
              <a:t>08/24/2023</a:t>
            </a:fld>
            <a:endParaRPr lang="en-PT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713DA31-77D2-5046-9217-06703C1B50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PT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62441EB-604A-6A4F-8320-CA6A494476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F5D9C2A-9120-DB40-8BE4-B96EDD34DDA4}" type="slidenum">
              <a:rPr lang="en-PT" smtClean="0"/>
              <a:t>‹nº›</a:t>
            </a:fld>
            <a:endParaRPr lang="en-PT"/>
          </a:p>
        </p:txBody>
      </p:sp>
    </p:spTree>
    <p:extLst>
      <p:ext uri="{BB962C8B-B14F-4D97-AF65-F5344CB8AC3E}">
        <p14:creationId xmlns:p14="http://schemas.microsoft.com/office/powerpoint/2010/main" val="34321853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e obje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4606460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5E56A8-5E4A-7648-88AB-85F13A61D9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PT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9363006-3958-214C-837C-E1E28CFB275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PT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DA31EC9-C099-7641-ABD0-36641EA8ECB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B77AEB3-6C1F-034F-B958-70806181202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F110E34-0E4B-8E46-959F-079D60080068}" type="datetimeFigureOut">
              <a:rPr lang="en-PT" smtClean="0"/>
              <a:t>08/24/2023</a:t>
            </a:fld>
            <a:endParaRPr lang="en-PT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FBBA379-AA43-E943-A8BB-02B0CD3F6E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PT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C8E95F2-9B72-AA4E-9C3C-632B06567C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F5D9C2A-9120-DB40-8BE4-B96EDD34DDA4}" type="slidenum">
              <a:rPr lang="en-PT" smtClean="0"/>
              <a:t>‹nº›</a:t>
            </a:fld>
            <a:endParaRPr lang="en-PT"/>
          </a:p>
        </p:txBody>
      </p:sp>
    </p:spTree>
    <p:extLst>
      <p:ext uri="{BB962C8B-B14F-4D97-AF65-F5344CB8AC3E}">
        <p14:creationId xmlns:p14="http://schemas.microsoft.com/office/powerpoint/2010/main" val="11906206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99CCDF-4113-1848-9FDC-FFAEF599B4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GB"/>
              <a:t>Click to edit Master title style</a:t>
            </a:r>
            <a:endParaRPr lang="en-PT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393DB44-2F51-CA44-BCC5-784FAD683DF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PT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847BFB7-516B-2244-933A-BBD11EB8082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F110E34-0E4B-8E46-959F-079D60080068}" type="datetimeFigureOut">
              <a:rPr lang="en-PT" smtClean="0"/>
              <a:t>08/24/2023</a:t>
            </a:fld>
            <a:endParaRPr lang="en-P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4315908-A317-954D-A344-9451FCF587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P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C018259-6033-7E4B-A5C8-C391B3F12E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F5D9C2A-9120-DB40-8BE4-B96EDD34DDA4}" type="slidenum">
              <a:rPr lang="en-PT" smtClean="0"/>
              <a:t>‹nº›</a:t>
            </a:fld>
            <a:endParaRPr lang="en-PT"/>
          </a:p>
        </p:txBody>
      </p:sp>
    </p:spTree>
    <p:extLst>
      <p:ext uri="{BB962C8B-B14F-4D97-AF65-F5344CB8AC3E}">
        <p14:creationId xmlns:p14="http://schemas.microsoft.com/office/powerpoint/2010/main" val="56180918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57191F5-BE4A-4D4B-B667-AEFC8D8CEEA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PT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1AA47A9-B20C-A54B-9D69-0BDDD00E8D3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PT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33F116B-8652-9D42-9B82-A8DAA25D327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F110E34-0E4B-8E46-959F-079D60080068}" type="datetimeFigureOut">
              <a:rPr lang="en-PT" smtClean="0"/>
              <a:t>08/24/2023</a:t>
            </a:fld>
            <a:endParaRPr lang="en-P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0994A4C-4E97-7D4E-A9C4-C5D8A6F110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P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2F8D59B-61E3-FD4B-9CAC-68DF902C85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F5D9C2A-9120-DB40-8BE4-B96EDD34DDA4}" type="slidenum">
              <a:rPr lang="en-PT" smtClean="0"/>
              <a:t>‹nº›</a:t>
            </a:fld>
            <a:endParaRPr lang="en-PT"/>
          </a:p>
        </p:txBody>
      </p:sp>
    </p:spTree>
    <p:extLst>
      <p:ext uri="{BB962C8B-B14F-4D97-AF65-F5344CB8AC3E}">
        <p14:creationId xmlns:p14="http://schemas.microsoft.com/office/powerpoint/2010/main" val="32588740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/>
              <a:t>Clique para editar os estilos</a:t>
            </a:r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93586E95-6050-49AC-AC5A-C96A8E532E7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B233CF-BA7C-422B-B1C0-CEF553B6788B}" type="datetimeFigureOut">
              <a:rPr lang="pt-PT"/>
              <a:pPr>
                <a:defRPr/>
              </a:pPr>
              <a:t>24/08/2023</a:t>
            </a:fld>
            <a:endParaRPr lang="pt-PT"/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id="{54C07252-37BA-486F-8B0B-BCB4BA5A05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A8CE34FB-F3B5-493A-A99F-AE1D1C746C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85620EA8-B489-4EC7-A8C0-6CE8BCB6E9AD}" type="slidenum">
              <a:rPr lang="pt-PT" altLang="pt-PT"/>
              <a:pPr/>
              <a:t>‹nº›</a:t>
            </a:fld>
            <a:endParaRPr lang="pt-PT" altLang="pt-PT"/>
          </a:p>
        </p:txBody>
      </p:sp>
    </p:spTree>
    <p:extLst>
      <p:ext uri="{BB962C8B-B14F-4D97-AF65-F5344CB8AC3E}">
        <p14:creationId xmlns:p14="http://schemas.microsoft.com/office/powerpoint/2010/main" val="10102260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e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5" name="Marcador de Posição da Data 3">
            <a:extLst>
              <a:ext uri="{FF2B5EF4-FFF2-40B4-BE49-F238E27FC236}">
                <a16:creationId xmlns:a16="http://schemas.microsoft.com/office/drawing/2014/main" id="{54760D88-4321-4646-B807-79042D92EDA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B76F99-17AF-499C-833B-C00D2E204397}" type="datetimeFigureOut">
              <a:rPr lang="pt-PT"/>
              <a:pPr>
                <a:defRPr/>
              </a:pPr>
              <a:t>24/08/2023</a:t>
            </a:fld>
            <a:endParaRPr lang="pt-PT"/>
          </a:p>
        </p:txBody>
      </p:sp>
      <p:sp>
        <p:nvSpPr>
          <p:cNvPr id="6" name="Marcador de Posição do Rodapé 4">
            <a:extLst>
              <a:ext uri="{FF2B5EF4-FFF2-40B4-BE49-F238E27FC236}">
                <a16:creationId xmlns:a16="http://schemas.microsoft.com/office/drawing/2014/main" id="{AB448FA7-1443-41F3-AA78-EBBABE8C16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7" name="Marcador de Posição do Número do Diapositivo 5">
            <a:extLst>
              <a:ext uri="{FF2B5EF4-FFF2-40B4-BE49-F238E27FC236}">
                <a16:creationId xmlns:a16="http://schemas.microsoft.com/office/drawing/2014/main" id="{059F1D49-9B65-40C0-82E1-CE4AD2A891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44606373-1FD1-4CE6-A178-39EFE53B7F2C}" type="slidenum">
              <a:rPr lang="pt-PT" altLang="pt-PT"/>
              <a:pPr/>
              <a:t>‹nº›</a:t>
            </a:fld>
            <a:endParaRPr lang="pt-PT" altLang="pt-PT"/>
          </a:p>
        </p:txBody>
      </p:sp>
    </p:spTree>
    <p:extLst>
      <p:ext uri="{BB962C8B-B14F-4D97-AF65-F5344CB8AC3E}">
        <p14:creationId xmlns:p14="http://schemas.microsoft.com/office/powerpoint/2010/main" val="18382958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/>
              <a:t>Clique para editar os estilos</a:t>
            </a:r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5" name="Marcador de Posição do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/>
              <a:t>Clique para editar os estilos</a:t>
            </a:r>
          </a:p>
        </p:txBody>
      </p:sp>
      <p:sp>
        <p:nvSpPr>
          <p:cNvPr id="6" name="Marcador de Posição de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7" name="Marcador de Posição da Data 3">
            <a:extLst>
              <a:ext uri="{FF2B5EF4-FFF2-40B4-BE49-F238E27FC236}">
                <a16:creationId xmlns:a16="http://schemas.microsoft.com/office/drawing/2014/main" id="{39908C21-7889-48ED-98E3-4BCCD8838E0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AB7E78-C148-40E5-801F-EC283160E3F1}" type="datetimeFigureOut">
              <a:rPr lang="pt-PT"/>
              <a:pPr>
                <a:defRPr/>
              </a:pPr>
              <a:t>24/08/2023</a:t>
            </a:fld>
            <a:endParaRPr lang="pt-PT"/>
          </a:p>
        </p:txBody>
      </p:sp>
      <p:sp>
        <p:nvSpPr>
          <p:cNvPr id="8" name="Marcador de Posição do Rodapé 4">
            <a:extLst>
              <a:ext uri="{FF2B5EF4-FFF2-40B4-BE49-F238E27FC236}">
                <a16:creationId xmlns:a16="http://schemas.microsoft.com/office/drawing/2014/main" id="{24EAC2F9-CAD2-4F95-9245-C60446076D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9" name="Marcador de Posição do Número do Diapositivo 5">
            <a:extLst>
              <a:ext uri="{FF2B5EF4-FFF2-40B4-BE49-F238E27FC236}">
                <a16:creationId xmlns:a16="http://schemas.microsoft.com/office/drawing/2014/main" id="{B5DB4608-00C6-4177-AE26-AF3F52D006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05B78BEB-8BB3-4099-8023-A80B79E3E782}" type="slidenum">
              <a:rPr lang="pt-PT" altLang="pt-PT"/>
              <a:pPr/>
              <a:t>‹nº›</a:t>
            </a:fld>
            <a:endParaRPr lang="pt-PT" altLang="pt-PT"/>
          </a:p>
        </p:txBody>
      </p:sp>
    </p:spTree>
    <p:extLst>
      <p:ext uri="{BB962C8B-B14F-4D97-AF65-F5344CB8AC3E}">
        <p14:creationId xmlns:p14="http://schemas.microsoft.com/office/powerpoint/2010/main" val="4651746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a Data 3">
            <a:extLst>
              <a:ext uri="{FF2B5EF4-FFF2-40B4-BE49-F238E27FC236}">
                <a16:creationId xmlns:a16="http://schemas.microsoft.com/office/drawing/2014/main" id="{C0E053E1-4F8D-405D-8772-AE8B4FF47DF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CB7F17-9A12-4509-AE53-7A38FD5D7922}" type="datetimeFigureOut">
              <a:rPr lang="pt-PT"/>
              <a:pPr>
                <a:defRPr/>
              </a:pPr>
              <a:t>24/08/2023</a:t>
            </a:fld>
            <a:endParaRPr lang="pt-PT"/>
          </a:p>
        </p:txBody>
      </p:sp>
      <p:sp>
        <p:nvSpPr>
          <p:cNvPr id="4" name="Marcador de Posição do Rodapé 4">
            <a:extLst>
              <a:ext uri="{FF2B5EF4-FFF2-40B4-BE49-F238E27FC236}">
                <a16:creationId xmlns:a16="http://schemas.microsoft.com/office/drawing/2014/main" id="{F357556F-4820-466E-BB13-E548FAE96E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5" name="Marcador de Posição do Número do Diapositivo 5">
            <a:extLst>
              <a:ext uri="{FF2B5EF4-FFF2-40B4-BE49-F238E27FC236}">
                <a16:creationId xmlns:a16="http://schemas.microsoft.com/office/drawing/2014/main" id="{DC0E3B39-A767-4C85-A0BD-A4D06C6C1B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D0F03827-79A0-45F9-A9E3-91E52F903E51}" type="slidenum">
              <a:rPr lang="pt-PT" altLang="pt-PT"/>
              <a:pPr/>
              <a:t>‹nº›</a:t>
            </a:fld>
            <a:endParaRPr lang="pt-PT" altLang="pt-PT"/>
          </a:p>
        </p:txBody>
      </p:sp>
    </p:spTree>
    <p:extLst>
      <p:ext uri="{BB962C8B-B14F-4D97-AF65-F5344CB8AC3E}">
        <p14:creationId xmlns:p14="http://schemas.microsoft.com/office/powerpoint/2010/main" val="17275846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Data 3">
            <a:extLst>
              <a:ext uri="{FF2B5EF4-FFF2-40B4-BE49-F238E27FC236}">
                <a16:creationId xmlns:a16="http://schemas.microsoft.com/office/drawing/2014/main" id="{9DC93267-1894-4AEE-B5DE-39994E17077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97FA88-3526-4F28-B052-070967720D6E}" type="datetimeFigureOut">
              <a:rPr lang="pt-PT"/>
              <a:pPr>
                <a:defRPr/>
              </a:pPr>
              <a:t>24/08/2023</a:t>
            </a:fld>
            <a:endParaRPr lang="pt-PT"/>
          </a:p>
        </p:txBody>
      </p:sp>
      <p:sp>
        <p:nvSpPr>
          <p:cNvPr id="3" name="Marcador de Posição do Rodapé 4">
            <a:extLst>
              <a:ext uri="{FF2B5EF4-FFF2-40B4-BE49-F238E27FC236}">
                <a16:creationId xmlns:a16="http://schemas.microsoft.com/office/drawing/2014/main" id="{18D40291-49B9-4F23-B5B6-D888109AB7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4" name="Marcador de Posição do Número do Diapositivo 5">
            <a:extLst>
              <a:ext uri="{FF2B5EF4-FFF2-40B4-BE49-F238E27FC236}">
                <a16:creationId xmlns:a16="http://schemas.microsoft.com/office/drawing/2014/main" id="{D64FD214-8947-4CFE-AAAB-C4D1BB004F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6E0EF62B-E7F8-420E-8710-7935F237E7C3}" type="slidenum">
              <a:rPr lang="pt-PT" altLang="pt-PT"/>
              <a:pPr/>
              <a:t>‹nº›</a:t>
            </a:fld>
            <a:endParaRPr lang="pt-PT" altLang="pt-PT"/>
          </a:p>
        </p:txBody>
      </p:sp>
    </p:spTree>
    <p:extLst>
      <p:ext uri="{BB962C8B-B14F-4D97-AF65-F5344CB8AC3E}">
        <p14:creationId xmlns:p14="http://schemas.microsoft.com/office/powerpoint/2010/main" val="16279534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PT"/>
              <a:t>Clique para editar os estilos</a:t>
            </a:r>
          </a:p>
        </p:txBody>
      </p:sp>
      <p:sp>
        <p:nvSpPr>
          <p:cNvPr id="5" name="Marcador de Posição da Data 3">
            <a:extLst>
              <a:ext uri="{FF2B5EF4-FFF2-40B4-BE49-F238E27FC236}">
                <a16:creationId xmlns:a16="http://schemas.microsoft.com/office/drawing/2014/main" id="{CC453CCE-3BAC-4498-906C-A7A230139A5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B4B613-C431-4FC6-BB76-626302BD341C}" type="datetimeFigureOut">
              <a:rPr lang="pt-PT"/>
              <a:pPr>
                <a:defRPr/>
              </a:pPr>
              <a:t>24/08/2023</a:t>
            </a:fld>
            <a:endParaRPr lang="pt-PT"/>
          </a:p>
        </p:txBody>
      </p:sp>
      <p:sp>
        <p:nvSpPr>
          <p:cNvPr id="6" name="Marcador de Posição do Rodapé 4">
            <a:extLst>
              <a:ext uri="{FF2B5EF4-FFF2-40B4-BE49-F238E27FC236}">
                <a16:creationId xmlns:a16="http://schemas.microsoft.com/office/drawing/2014/main" id="{8F320955-66A0-422E-B82D-B25BF91340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7" name="Marcador de Posição do Número do Diapositivo 5">
            <a:extLst>
              <a:ext uri="{FF2B5EF4-FFF2-40B4-BE49-F238E27FC236}">
                <a16:creationId xmlns:a16="http://schemas.microsoft.com/office/drawing/2014/main" id="{E1D47FF2-961C-4D33-B593-238C0E3851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57216760-D289-435E-8C58-3BD47AA056B7}" type="slidenum">
              <a:rPr lang="pt-PT" altLang="pt-PT"/>
              <a:pPr/>
              <a:t>‹nº›</a:t>
            </a:fld>
            <a:endParaRPr lang="pt-PT" altLang="pt-PT"/>
          </a:p>
        </p:txBody>
      </p:sp>
    </p:spTree>
    <p:extLst>
      <p:ext uri="{BB962C8B-B14F-4D97-AF65-F5344CB8AC3E}">
        <p14:creationId xmlns:p14="http://schemas.microsoft.com/office/powerpoint/2010/main" val="13229241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a Imagem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PT" noProof="0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PT"/>
              <a:t>Clique para editar os estilos</a:t>
            </a:r>
          </a:p>
        </p:txBody>
      </p:sp>
      <p:sp>
        <p:nvSpPr>
          <p:cNvPr id="5" name="Marcador de Posição da Data 3">
            <a:extLst>
              <a:ext uri="{FF2B5EF4-FFF2-40B4-BE49-F238E27FC236}">
                <a16:creationId xmlns:a16="http://schemas.microsoft.com/office/drawing/2014/main" id="{5116A3FF-5D2A-4E3F-A360-167861F5BB9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69F5B9-A62B-47C5-8F00-0B6F20FCB240}" type="datetimeFigureOut">
              <a:rPr lang="pt-PT"/>
              <a:pPr>
                <a:defRPr/>
              </a:pPr>
              <a:t>24/08/2023</a:t>
            </a:fld>
            <a:endParaRPr lang="pt-PT"/>
          </a:p>
        </p:txBody>
      </p:sp>
      <p:sp>
        <p:nvSpPr>
          <p:cNvPr id="6" name="Marcador de Posição do Rodapé 4">
            <a:extLst>
              <a:ext uri="{FF2B5EF4-FFF2-40B4-BE49-F238E27FC236}">
                <a16:creationId xmlns:a16="http://schemas.microsoft.com/office/drawing/2014/main" id="{4E48DA3B-A566-43E2-B62F-581673A960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7" name="Marcador de Posição do Número do Diapositivo 5">
            <a:extLst>
              <a:ext uri="{FF2B5EF4-FFF2-40B4-BE49-F238E27FC236}">
                <a16:creationId xmlns:a16="http://schemas.microsoft.com/office/drawing/2014/main" id="{76F4A3EE-2B3A-46EB-BDAD-95E7AC55B3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F2397DA4-B00E-41C6-A89B-24F5B4104A24}" type="slidenum">
              <a:rPr lang="pt-PT" altLang="pt-PT"/>
              <a:pPr/>
              <a:t>‹nº›</a:t>
            </a:fld>
            <a:endParaRPr lang="pt-PT" altLang="pt-PT"/>
          </a:p>
        </p:txBody>
      </p:sp>
    </p:spTree>
    <p:extLst>
      <p:ext uri="{BB962C8B-B14F-4D97-AF65-F5344CB8AC3E}">
        <p14:creationId xmlns:p14="http://schemas.microsoft.com/office/powerpoint/2010/main" val="659236115"/>
      </p:ext>
    </p:extLst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13" Target="../media/image1.jpg" Type="http://schemas.openxmlformats.org/officeDocument/2006/relationships/imag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_rels/slideMaster2.xml.rels><?xml version="1.0" encoding="UTF-8" standalone="yes"?><Relationships xmlns="http://schemas.openxmlformats.org/package/2006/relationships"><Relationship Id="rId1" Target="../slideLayouts/slideLayout12.xml" Type="http://schemas.openxmlformats.org/officeDocument/2006/relationships/slideLayout"/><Relationship Id="rId10" Target="../slideLayouts/slideLayout21.xml" Type="http://schemas.openxmlformats.org/officeDocument/2006/relationships/slideLayout"/><Relationship Id="rId11" Target="../slideLayouts/slideLayout22.xml" Type="http://schemas.openxmlformats.org/officeDocument/2006/relationships/slideLayout"/><Relationship Id="rId12" Target="../theme/theme2.xml" Type="http://schemas.openxmlformats.org/officeDocument/2006/relationships/theme"/><Relationship Id="rId13" Target="../media/image2.jpg" Type="http://schemas.openxmlformats.org/officeDocument/2006/relationships/image"/><Relationship Id="rId2" Target="../slideLayouts/slideLayout13.xml" Type="http://schemas.openxmlformats.org/officeDocument/2006/relationships/slideLayout"/><Relationship Id="rId3" Target="../slideLayouts/slideLayout14.xml" Type="http://schemas.openxmlformats.org/officeDocument/2006/relationships/slideLayout"/><Relationship Id="rId4" Target="../slideLayouts/slideLayout15.xml" Type="http://schemas.openxmlformats.org/officeDocument/2006/relationships/slideLayout"/><Relationship Id="rId5" Target="../slideLayouts/slideLayout16.xml" Type="http://schemas.openxmlformats.org/officeDocument/2006/relationships/slideLayout"/><Relationship Id="rId6" Target="../slideLayouts/slideLayout17.xml" Type="http://schemas.openxmlformats.org/officeDocument/2006/relationships/slideLayout"/><Relationship Id="rId7" Target="../slideLayouts/slideLayout18.xml" Type="http://schemas.openxmlformats.org/officeDocument/2006/relationships/slideLayout"/><Relationship Id="rId8" Target="../slideLayouts/slideLayout19.xml" Type="http://schemas.openxmlformats.org/officeDocument/2006/relationships/slideLayout"/><Relationship Id="rId9" Target="../slideLayouts/slideLayout20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>
            <a:extLst>
              <a:ext uri="{FF2B5EF4-FFF2-40B4-BE49-F238E27FC236}">
                <a16:creationId xmlns:a16="http://schemas.microsoft.com/office/drawing/2014/main" id="{8B165929-1C3D-44C0-8FA7-AA9F64046CE2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5414" y="1218"/>
            <a:ext cx="12181172" cy="685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238" r:id="rId1"/>
    <p:sldLayoutId id="2147484237" r:id="rId2"/>
    <p:sldLayoutId id="2147484239" r:id="rId3"/>
    <p:sldLayoutId id="2147484240" r:id="rId4"/>
    <p:sldLayoutId id="2147484241" r:id="rId5"/>
    <p:sldLayoutId id="2147484242" r:id="rId6"/>
    <p:sldLayoutId id="2147484243" r:id="rId7"/>
    <p:sldLayoutId id="2147484244" r:id="rId8"/>
    <p:sldLayoutId id="2147484245" r:id="rId9"/>
    <p:sldLayoutId id="2147484246" r:id="rId10"/>
    <p:sldLayoutId id="2147484247" r:id="rId1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P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BD7279D7-3D0E-EE42-BE14-77C95EB88EBA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-3055" y="-6306"/>
            <a:ext cx="12196705" cy="68643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271624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49" r:id="rId1"/>
    <p:sldLayoutId id="2147484250" r:id="rId2"/>
    <p:sldLayoutId id="2147484251" r:id="rId3"/>
    <p:sldLayoutId id="2147484252" r:id="rId4"/>
    <p:sldLayoutId id="2147484253" r:id="rId5"/>
    <p:sldLayoutId id="2147484254" r:id="rId6"/>
    <p:sldLayoutId id="2147484255" r:id="rId7"/>
    <p:sldLayoutId id="2147484256" r:id="rId8"/>
    <p:sldLayoutId id="2147484257" r:id="rId9"/>
    <p:sldLayoutId id="2147484258" r:id="rId10"/>
    <p:sldLayoutId id="21474842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P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18.xml" Type="http://schemas.openxmlformats.org/officeDocument/2006/relationships/slideLayout"/><Relationship Id="rId2" Target="../notesSlides/notesSlide1.xml" Type="http://schemas.openxmlformats.org/officeDocument/2006/relationships/notesSlide"/></Relationships>
</file>

<file path=ppt/slides/_rels/slide10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notesSlides/notesSlide10.xml" Type="http://schemas.openxmlformats.org/officeDocument/2006/relationships/notesSlide"/></Relationships>
</file>

<file path=ppt/slides/_rels/slide11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Relationship Id="rId2" Target="../notesSlides/notesSlide11.xml" Type="http://schemas.openxmlformats.org/officeDocument/2006/relationships/notesSlide"/></Relationships>
</file>

<file path=ppt/slides/_rels/slide2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Relationship Id="rId2" Target="../notesSlides/notesSlide2.xml" Type="http://schemas.openxmlformats.org/officeDocument/2006/relationships/notesSlide"/><Relationship Id="rId3" Target="../media/image3.png" Type="http://schemas.openxmlformats.org/officeDocument/2006/relationships/image"/></Relationships>
</file>

<file path=ppt/slides/_rels/slide3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notesSlides/notesSlide3.xml" Type="http://schemas.openxmlformats.org/officeDocument/2006/relationships/notesSlide"/></Relationships>
</file>

<file path=ppt/slides/_rels/slide4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Relationship Id="rId2" Target="../notesSlides/notesSlide4.xml" Type="http://schemas.openxmlformats.org/officeDocument/2006/relationships/notesSlide"/></Relationships>
</file>

<file path=ppt/slides/_rels/slide5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Relationship Id="rId2" Target="../notesSlides/notesSlide5.xml" Type="http://schemas.openxmlformats.org/officeDocument/2006/relationships/notesSlide"/><Relationship Id="rId3" Target="../media/image3.png" Type="http://schemas.openxmlformats.org/officeDocument/2006/relationships/image"/></Relationships>
</file>

<file path=ppt/slides/_rels/slide6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notesSlides/notesSlide6.xml" Type="http://schemas.openxmlformats.org/officeDocument/2006/relationships/notesSlide"/></Relationships>
</file>

<file path=ppt/slides/_rels/slide7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Relationship Id="rId2" Target="../notesSlides/notesSlide7.xml" Type="http://schemas.openxmlformats.org/officeDocument/2006/relationships/notesSlide"/></Relationships>
</file>

<file path=ppt/slides/_rels/slide8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Relationship Id="rId2" Target="../notesSlides/notesSlide8.xml" Type="http://schemas.openxmlformats.org/officeDocument/2006/relationships/notesSlide"/><Relationship Id="rId3" Target="../media/image3.png" Type="http://schemas.openxmlformats.org/officeDocument/2006/relationships/image"/></Relationships>
</file>

<file path=ppt/slides/_rels/slide9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notesSlides/notesSlide9.xml" Type="http://schemas.openxmlformats.org/officeDocument/2006/relationships/notesSlide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0EF9123-5A33-4797-B22A-1C78DFC859D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70100" y="1881188"/>
            <a:ext cx="7727950" cy="3095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lnSpc>
                <a:spcPct val="100000"/>
              </a:lnSpc>
              <a:spcAft>
                <a:spcPts val="0"/>
              </a:spcAft>
            </a:pPr>
            <a:r>
              <a:rPr lang="pt-PT" altLang="pt-PT" sz="3200" b="1">
                <a:latin typeface="Arial" panose="020B0604020202020204" pitchFamily="34" charset="0"/>
                <a:ea typeface="Gungsuh" panose="02030600000101010101" pitchFamily="18" charset="-127"/>
                <a:cs typeface="Arial" panose="020B0604020202020204" pitchFamily="34" charset="0"/>
              </a:rPr>
              <a:t>Subtema </a:t>
            </a:r>
            <a:r>
              <a:rPr lang="pt-PT" altLang="pt-PT" sz="3200" b="1" dirty="0">
                <a:latin typeface="Arial" panose="020B0604020202020204" pitchFamily="34" charset="0"/>
                <a:ea typeface="Gungsuh" panose="02030600000101010101" pitchFamily="18" charset="-127"/>
                <a:cs typeface="Arial" panose="020B0604020202020204" pitchFamily="34" charset="0"/>
              </a:rPr>
              <a:t>9.4.</a:t>
            </a:r>
            <a:br>
              <a:rPr lang="pt-PT" altLang="pt-PT" sz="3200" b="1" dirty="0">
                <a:latin typeface="Arial" panose="020B0604020202020204" pitchFamily="34" charset="0"/>
                <a:ea typeface="Gungsuh" panose="02030600000101010101" pitchFamily="18" charset="-127"/>
                <a:cs typeface="Arial" panose="020B0604020202020204" pitchFamily="34" charset="0"/>
              </a:rPr>
            </a:br>
            <a:r>
              <a:rPr lang="pt-PT" altLang="pt-PT" sz="3600" b="1" dirty="0">
                <a:solidFill>
                  <a:schemeClr val="bg1"/>
                </a:solidFill>
                <a:latin typeface="Arial" panose="020B0604020202020204" pitchFamily="34" charset="0"/>
                <a:ea typeface="Gungsuh" panose="02030600000101010101" pitchFamily="18" charset="-127"/>
                <a:cs typeface="Arial" panose="020B0604020202020204" pitchFamily="34" charset="0"/>
              </a:rPr>
              <a:t>Sociedade e cultura num mundo em mudança</a:t>
            </a:r>
          </a:p>
        </p:txBody>
      </p:sp>
    </p:spTree>
    <p:extLst>
      <p:ext uri="{BB962C8B-B14F-4D97-AF65-F5344CB8AC3E}">
        <p14:creationId xmlns:p14="http://schemas.microsoft.com/office/powerpoint/2010/main" val="3417315757"/>
      </p:ext>
    </p:extLst>
  </p:cSld>
  <p:clrMapOvr>
    <a:masterClrMapping/>
  </p:clrMapOvr>
  <p:transition spd="slow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Freeform: Shape 18">
            <a:extLst>
              <a:ext uri="{FF2B5EF4-FFF2-40B4-BE49-F238E27FC236}">
                <a16:creationId xmlns:a16="http://schemas.microsoft.com/office/drawing/2014/main" id="{9E1A4A6E-3C30-4327-80DE-3FD0664F5062}"/>
              </a:ext>
            </a:extLst>
          </p:cNvPr>
          <p:cNvSpPr/>
          <p:nvPr/>
        </p:nvSpPr>
        <p:spPr>
          <a:xfrm>
            <a:off x="-185977" y="761207"/>
            <a:ext cx="3024188" cy="896937"/>
          </a:xfrm>
          <a:custGeom>
            <a:avLst/>
            <a:gdLst>
              <a:gd name="connsiteX0" fmla="*/ 1284466 w 1868508"/>
              <a:gd name="connsiteY0" fmla="*/ 35205 h 835090"/>
              <a:gd name="connsiteX1" fmla="*/ 430027 w 1868508"/>
              <a:gd name="connsiteY1" fmla="*/ 20215 h 835090"/>
              <a:gd name="connsiteX2" fmla="*/ 15299 w 1868508"/>
              <a:gd name="connsiteY2" fmla="*/ 335008 h 835090"/>
              <a:gd name="connsiteX3" fmla="*/ 125227 w 1868508"/>
              <a:gd name="connsiteY3" fmla="*/ 679782 h 835090"/>
              <a:gd name="connsiteX4" fmla="*/ 465004 w 1868508"/>
              <a:gd name="connsiteY4" fmla="*/ 784713 h 835090"/>
              <a:gd name="connsiteX5" fmla="*/ 1029633 w 1868508"/>
              <a:gd name="connsiteY5" fmla="*/ 834680 h 835090"/>
              <a:gd name="connsiteX6" fmla="*/ 1599260 w 1868508"/>
              <a:gd name="connsiteY6" fmla="*/ 759729 h 835090"/>
              <a:gd name="connsiteX7" fmla="*/ 1859089 w 1868508"/>
              <a:gd name="connsiteY7" fmla="*/ 519887 h 835090"/>
              <a:gd name="connsiteX8" fmla="*/ 1784138 w 1868508"/>
              <a:gd name="connsiteY8" fmla="*/ 205093 h 835090"/>
              <a:gd name="connsiteX9" fmla="*/ 1524309 w 1868508"/>
              <a:gd name="connsiteY9" fmla="*/ 65185 h 835090"/>
              <a:gd name="connsiteX10" fmla="*/ 1284466 w 1868508"/>
              <a:gd name="connsiteY10" fmla="*/ 35205 h 8350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868508" h="835090">
                <a:moveTo>
                  <a:pt x="1284466" y="35205"/>
                </a:moveTo>
                <a:cubicBezTo>
                  <a:pt x="1102086" y="27710"/>
                  <a:pt x="641555" y="-29752"/>
                  <a:pt x="430027" y="20215"/>
                </a:cubicBezTo>
                <a:cubicBezTo>
                  <a:pt x="218499" y="70182"/>
                  <a:pt x="66099" y="225080"/>
                  <a:pt x="15299" y="335008"/>
                </a:cubicBezTo>
                <a:cubicBezTo>
                  <a:pt x="-35501" y="444936"/>
                  <a:pt x="50276" y="604831"/>
                  <a:pt x="125227" y="679782"/>
                </a:cubicBezTo>
                <a:cubicBezTo>
                  <a:pt x="200178" y="754733"/>
                  <a:pt x="314270" y="758897"/>
                  <a:pt x="465004" y="784713"/>
                </a:cubicBezTo>
                <a:cubicBezTo>
                  <a:pt x="615738" y="810529"/>
                  <a:pt x="840590" y="838844"/>
                  <a:pt x="1029633" y="834680"/>
                </a:cubicBezTo>
                <a:cubicBezTo>
                  <a:pt x="1218676" y="830516"/>
                  <a:pt x="1461017" y="812195"/>
                  <a:pt x="1599260" y="759729"/>
                </a:cubicBezTo>
                <a:cubicBezTo>
                  <a:pt x="1737503" y="707263"/>
                  <a:pt x="1828276" y="612326"/>
                  <a:pt x="1859089" y="519887"/>
                </a:cubicBezTo>
                <a:cubicBezTo>
                  <a:pt x="1889902" y="427448"/>
                  <a:pt x="1839935" y="280877"/>
                  <a:pt x="1784138" y="205093"/>
                </a:cubicBezTo>
                <a:cubicBezTo>
                  <a:pt x="1728341" y="129309"/>
                  <a:pt x="1605922" y="95165"/>
                  <a:pt x="1524309" y="65185"/>
                </a:cubicBezTo>
                <a:cubicBezTo>
                  <a:pt x="1442696" y="35205"/>
                  <a:pt x="1466846" y="42700"/>
                  <a:pt x="1284466" y="35205"/>
                </a:cubicBezTo>
                <a:close/>
              </a:path>
            </a:pathLst>
          </a:custGeom>
          <a:solidFill>
            <a:srgbClr val="22C0A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PT"/>
          </a:p>
        </p:txBody>
      </p:sp>
      <p:sp>
        <p:nvSpPr>
          <p:cNvPr id="18435" name="TextBox 1"/>
          <p:cNvSpPr txBox="1">
            <a:spLocks noChangeArrowheads="1"/>
          </p:cNvSpPr>
          <p:nvPr/>
        </p:nvSpPr>
        <p:spPr bwMode="auto">
          <a:xfrm>
            <a:off x="185738" y="996950"/>
            <a:ext cx="253047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t-PT" sz="2400" b="1">
                <a:solidFill>
                  <a:srgbClr val="FFFFFF"/>
                </a:solidFill>
                <a:latin typeface="Arial" charset="0"/>
                <a:cs typeface="Arial" charset="0"/>
              </a:rPr>
              <a:t>EM SÍNTESE</a:t>
            </a:r>
          </a:p>
        </p:txBody>
      </p:sp>
      <p:sp>
        <p:nvSpPr>
          <p:cNvPr id="22" name="Rectangle 2"/>
          <p:cNvSpPr/>
          <p:nvPr/>
        </p:nvSpPr>
        <p:spPr bwMode="auto">
          <a:xfrm>
            <a:off x="3238977" y="646589"/>
            <a:ext cx="7413783" cy="798558"/>
          </a:xfrm>
          <a:custGeom>
            <a:avLst/>
            <a:gdLst>
              <a:gd name="connsiteX0" fmla="*/ 0 w 3937229"/>
              <a:gd name="connsiteY0" fmla="*/ 0 h 1622150"/>
              <a:gd name="connsiteX1" fmla="*/ 734949 w 3937229"/>
              <a:gd name="connsiteY1" fmla="*/ 0 h 1622150"/>
              <a:gd name="connsiteX2" fmla="*/ 1351782 w 3937229"/>
              <a:gd name="connsiteY2" fmla="*/ 0 h 1622150"/>
              <a:gd name="connsiteX3" fmla="*/ 2086731 w 3937229"/>
              <a:gd name="connsiteY3" fmla="*/ 0 h 1622150"/>
              <a:gd name="connsiteX4" fmla="*/ 2742936 w 3937229"/>
              <a:gd name="connsiteY4" fmla="*/ 0 h 1622150"/>
              <a:gd name="connsiteX5" fmla="*/ 3359769 w 3937229"/>
              <a:gd name="connsiteY5" fmla="*/ 0 h 1622150"/>
              <a:gd name="connsiteX6" fmla="*/ 3937229 w 3937229"/>
              <a:gd name="connsiteY6" fmla="*/ 0 h 1622150"/>
              <a:gd name="connsiteX7" fmla="*/ 3937229 w 3937229"/>
              <a:gd name="connsiteY7" fmla="*/ 508274 h 1622150"/>
              <a:gd name="connsiteX8" fmla="*/ 3937229 w 3937229"/>
              <a:gd name="connsiteY8" fmla="*/ 1016547 h 1622150"/>
              <a:gd name="connsiteX9" fmla="*/ 3937229 w 3937229"/>
              <a:gd name="connsiteY9" fmla="*/ 1622150 h 1622150"/>
              <a:gd name="connsiteX10" fmla="*/ 3202280 w 3937229"/>
              <a:gd name="connsiteY10" fmla="*/ 1622150 h 1622150"/>
              <a:gd name="connsiteX11" fmla="*/ 2467330 w 3937229"/>
              <a:gd name="connsiteY11" fmla="*/ 1622150 h 1622150"/>
              <a:gd name="connsiteX12" fmla="*/ 1771753 w 3937229"/>
              <a:gd name="connsiteY12" fmla="*/ 1622150 h 1622150"/>
              <a:gd name="connsiteX13" fmla="*/ 1194293 w 3937229"/>
              <a:gd name="connsiteY13" fmla="*/ 1622150 h 1622150"/>
              <a:gd name="connsiteX14" fmla="*/ 0 w 3937229"/>
              <a:gd name="connsiteY14" fmla="*/ 1622150 h 1622150"/>
              <a:gd name="connsiteX15" fmla="*/ 0 w 3937229"/>
              <a:gd name="connsiteY15" fmla="*/ 1113876 h 1622150"/>
              <a:gd name="connsiteX16" fmla="*/ 0 w 3937229"/>
              <a:gd name="connsiteY16" fmla="*/ 621824 h 1622150"/>
              <a:gd name="connsiteX17" fmla="*/ 0 w 3937229"/>
              <a:gd name="connsiteY17" fmla="*/ 0 h 16221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3937229" h="1622150" extrusionOk="0">
                <a:moveTo>
                  <a:pt x="0" y="0"/>
                </a:moveTo>
                <a:cubicBezTo>
                  <a:pt x="241197" y="28482"/>
                  <a:pt x="504682" y="8910"/>
                  <a:pt x="734949" y="0"/>
                </a:cubicBezTo>
                <a:cubicBezTo>
                  <a:pt x="965216" y="-8910"/>
                  <a:pt x="1156944" y="-24416"/>
                  <a:pt x="1351782" y="0"/>
                </a:cubicBezTo>
                <a:cubicBezTo>
                  <a:pt x="1546620" y="24416"/>
                  <a:pt x="1776322" y="-21857"/>
                  <a:pt x="2086731" y="0"/>
                </a:cubicBezTo>
                <a:cubicBezTo>
                  <a:pt x="2397140" y="21857"/>
                  <a:pt x="2518517" y="30178"/>
                  <a:pt x="2742936" y="0"/>
                </a:cubicBezTo>
                <a:cubicBezTo>
                  <a:pt x="2967355" y="-30178"/>
                  <a:pt x="3135177" y="-3638"/>
                  <a:pt x="3359769" y="0"/>
                </a:cubicBezTo>
                <a:cubicBezTo>
                  <a:pt x="3584361" y="3638"/>
                  <a:pt x="3695815" y="-8120"/>
                  <a:pt x="3937229" y="0"/>
                </a:cubicBezTo>
                <a:cubicBezTo>
                  <a:pt x="3957441" y="209689"/>
                  <a:pt x="3935032" y="352988"/>
                  <a:pt x="3937229" y="508274"/>
                </a:cubicBezTo>
                <a:cubicBezTo>
                  <a:pt x="3939426" y="663560"/>
                  <a:pt x="3915864" y="868222"/>
                  <a:pt x="3937229" y="1016547"/>
                </a:cubicBezTo>
                <a:cubicBezTo>
                  <a:pt x="3958594" y="1164872"/>
                  <a:pt x="3920112" y="1483433"/>
                  <a:pt x="3937229" y="1622150"/>
                </a:cubicBezTo>
                <a:cubicBezTo>
                  <a:pt x="3771837" y="1613009"/>
                  <a:pt x="3549711" y="1641632"/>
                  <a:pt x="3202280" y="1622150"/>
                </a:cubicBezTo>
                <a:cubicBezTo>
                  <a:pt x="2854849" y="1602668"/>
                  <a:pt x="2732056" y="1586588"/>
                  <a:pt x="2467330" y="1622150"/>
                </a:cubicBezTo>
                <a:cubicBezTo>
                  <a:pt x="2202604" y="1657713"/>
                  <a:pt x="2101921" y="1627359"/>
                  <a:pt x="1771753" y="1622150"/>
                </a:cubicBezTo>
                <a:cubicBezTo>
                  <a:pt x="1441585" y="1616941"/>
                  <a:pt x="1453882" y="1612114"/>
                  <a:pt x="1194293" y="1622150"/>
                </a:cubicBezTo>
                <a:cubicBezTo>
                  <a:pt x="934704" y="1632186"/>
                  <a:pt x="318468" y="1563978"/>
                  <a:pt x="0" y="1622150"/>
                </a:cubicBezTo>
                <a:cubicBezTo>
                  <a:pt x="16456" y="1412044"/>
                  <a:pt x="10810" y="1271094"/>
                  <a:pt x="0" y="1113876"/>
                </a:cubicBezTo>
                <a:cubicBezTo>
                  <a:pt x="-10810" y="956658"/>
                  <a:pt x="2056" y="806607"/>
                  <a:pt x="0" y="621824"/>
                </a:cubicBezTo>
                <a:cubicBezTo>
                  <a:pt x="-2056" y="437041"/>
                  <a:pt x="-13931" y="226852"/>
                  <a:pt x="0" y="0"/>
                </a:cubicBezTo>
                <a:close/>
              </a:path>
            </a:pathLst>
          </a:custGeom>
          <a:noFill/>
          <a:ln w="28575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PT"/>
          </a:p>
        </p:txBody>
      </p:sp>
      <p:sp>
        <p:nvSpPr>
          <p:cNvPr id="23" name="Caixa de texto 2687"/>
          <p:cNvSpPr txBox="1">
            <a:spLocks noChangeArrowheads="1"/>
          </p:cNvSpPr>
          <p:nvPr/>
        </p:nvSpPr>
        <p:spPr bwMode="auto">
          <a:xfrm>
            <a:off x="3677352" y="775936"/>
            <a:ext cx="6603851" cy="574686"/>
          </a:xfrm>
          <a:custGeom>
            <a:avLst/>
            <a:gdLst>
              <a:gd name="connsiteX0" fmla="*/ 0 w 1216025"/>
              <a:gd name="connsiteY0" fmla="*/ 0 h 374650"/>
              <a:gd name="connsiteX1" fmla="*/ 583692 w 1216025"/>
              <a:gd name="connsiteY1" fmla="*/ 0 h 374650"/>
              <a:gd name="connsiteX2" fmla="*/ 1216025 w 1216025"/>
              <a:gd name="connsiteY2" fmla="*/ 0 h 374650"/>
              <a:gd name="connsiteX3" fmla="*/ 1216025 w 1216025"/>
              <a:gd name="connsiteY3" fmla="*/ 374650 h 374650"/>
              <a:gd name="connsiteX4" fmla="*/ 608013 w 1216025"/>
              <a:gd name="connsiteY4" fmla="*/ 374650 h 374650"/>
              <a:gd name="connsiteX5" fmla="*/ 0 w 1216025"/>
              <a:gd name="connsiteY5" fmla="*/ 374650 h 374650"/>
              <a:gd name="connsiteX6" fmla="*/ 0 w 1216025"/>
              <a:gd name="connsiteY6" fmla="*/ 0 h 3746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16025" h="374650" fill="none" extrusionOk="0">
                <a:moveTo>
                  <a:pt x="0" y="0"/>
                </a:moveTo>
                <a:cubicBezTo>
                  <a:pt x="200601" y="-7035"/>
                  <a:pt x="406863" y="-8262"/>
                  <a:pt x="583692" y="0"/>
                </a:cubicBezTo>
                <a:cubicBezTo>
                  <a:pt x="760521" y="8262"/>
                  <a:pt x="951749" y="-529"/>
                  <a:pt x="1216025" y="0"/>
                </a:cubicBezTo>
                <a:cubicBezTo>
                  <a:pt x="1234395" y="121924"/>
                  <a:pt x="1200809" y="218672"/>
                  <a:pt x="1216025" y="374650"/>
                </a:cubicBezTo>
                <a:cubicBezTo>
                  <a:pt x="1002049" y="401860"/>
                  <a:pt x="757158" y="364938"/>
                  <a:pt x="608013" y="374650"/>
                </a:cubicBezTo>
                <a:cubicBezTo>
                  <a:pt x="458868" y="384362"/>
                  <a:pt x="282066" y="374906"/>
                  <a:pt x="0" y="374650"/>
                </a:cubicBezTo>
                <a:cubicBezTo>
                  <a:pt x="-9975" y="296774"/>
                  <a:pt x="3538" y="130415"/>
                  <a:pt x="0" y="0"/>
                </a:cubicBezTo>
                <a:close/>
              </a:path>
              <a:path w="1216025" h="374650" stroke="0" extrusionOk="0">
                <a:moveTo>
                  <a:pt x="0" y="0"/>
                </a:moveTo>
                <a:cubicBezTo>
                  <a:pt x="191470" y="-7520"/>
                  <a:pt x="336658" y="-27932"/>
                  <a:pt x="595852" y="0"/>
                </a:cubicBezTo>
                <a:cubicBezTo>
                  <a:pt x="855046" y="27932"/>
                  <a:pt x="1080158" y="-19531"/>
                  <a:pt x="1216025" y="0"/>
                </a:cubicBezTo>
                <a:cubicBezTo>
                  <a:pt x="1216456" y="155011"/>
                  <a:pt x="1232504" y="219993"/>
                  <a:pt x="1216025" y="374650"/>
                </a:cubicBezTo>
                <a:cubicBezTo>
                  <a:pt x="1009051" y="390033"/>
                  <a:pt x="758477" y="393383"/>
                  <a:pt x="632333" y="374650"/>
                </a:cubicBezTo>
                <a:cubicBezTo>
                  <a:pt x="506189" y="355917"/>
                  <a:pt x="262153" y="402807"/>
                  <a:pt x="0" y="374650"/>
                </a:cubicBezTo>
                <a:cubicBezTo>
                  <a:pt x="11155" y="248476"/>
                  <a:pt x="16896" y="102668"/>
                  <a:pt x="0" y="0"/>
                </a:cubicBezTo>
                <a:close/>
              </a:path>
            </a:pathLst>
          </a:custGeom>
          <a:solidFill>
            <a:schemeClr val="accent4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lvl="0" algn="ctr">
              <a:buNone/>
            </a:pPr>
            <a:r>
              <a:rPr lang="pt-PT" sz="1800" b="1" dirty="0"/>
              <a:t>As novas tendências arquitetónicas e literárias  entre finais do século XIX e inícios do século XX</a:t>
            </a:r>
          </a:p>
        </p:txBody>
      </p:sp>
      <p:cxnSp>
        <p:nvCxnSpPr>
          <p:cNvPr id="38" name="Conexão recta unidireccional 2522"/>
          <p:cNvCxnSpPr>
            <a:cxnSpLocks noChangeShapeType="1"/>
            <a:endCxn id="53" idx="1"/>
          </p:cNvCxnSpPr>
          <p:nvPr/>
        </p:nvCxnSpPr>
        <p:spPr bwMode="auto">
          <a:xfrm>
            <a:off x="10297217" y="3053579"/>
            <a:ext cx="785143" cy="750842"/>
          </a:xfrm>
          <a:prstGeom prst="straightConnector1">
            <a:avLst/>
          </a:prstGeom>
          <a:noFill/>
          <a:ln w="28575" cap="rnd" algn="ctr">
            <a:solidFill>
              <a:schemeClr val="bg1">
                <a:lumMod val="50000"/>
              </a:schemeClr>
            </a:solidFill>
            <a:round/>
            <a:headEnd/>
            <a:tailEnd type="arrow" w="med" len="med"/>
          </a:ln>
        </p:spPr>
      </p:cxnSp>
      <p:sp>
        <p:nvSpPr>
          <p:cNvPr id="62" name="Caixa de texto 2686"/>
          <p:cNvSpPr txBox="1">
            <a:spLocks noChangeArrowheads="1"/>
          </p:cNvSpPr>
          <p:nvPr/>
        </p:nvSpPr>
        <p:spPr bwMode="auto">
          <a:xfrm>
            <a:off x="9545580" y="2640850"/>
            <a:ext cx="1640457" cy="390231"/>
          </a:xfrm>
          <a:custGeom>
            <a:avLst/>
            <a:gdLst>
              <a:gd name="connsiteX0" fmla="*/ 0 w 2057400"/>
              <a:gd name="connsiteY0" fmla="*/ 0 h 738187"/>
              <a:gd name="connsiteX1" fmla="*/ 706374 w 2057400"/>
              <a:gd name="connsiteY1" fmla="*/ 0 h 738187"/>
              <a:gd name="connsiteX2" fmla="*/ 1330452 w 2057400"/>
              <a:gd name="connsiteY2" fmla="*/ 0 h 738187"/>
              <a:gd name="connsiteX3" fmla="*/ 2057400 w 2057400"/>
              <a:gd name="connsiteY3" fmla="*/ 0 h 738187"/>
              <a:gd name="connsiteX4" fmla="*/ 2057400 w 2057400"/>
              <a:gd name="connsiteY4" fmla="*/ 376475 h 738187"/>
              <a:gd name="connsiteX5" fmla="*/ 2057400 w 2057400"/>
              <a:gd name="connsiteY5" fmla="*/ 738187 h 738187"/>
              <a:gd name="connsiteX6" fmla="*/ 1371600 w 2057400"/>
              <a:gd name="connsiteY6" fmla="*/ 738187 h 738187"/>
              <a:gd name="connsiteX7" fmla="*/ 747522 w 2057400"/>
              <a:gd name="connsiteY7" fmla="*/ 738187 h 738187"/>
              <a:gd name="connsiteX8" fmla="*/ 0 w 2057400"/>
              <a:gd name="connsiteY8" fmla="*/ 738187 h 738187"/>
              <a:gd name="connsiteX9" fmla="*/ 0 w 2057400"/>
              <a:gd name="connsiteY9" fmla="*/ 369094 h 738187"/>
              <a:gd name="connsiteX10" fmla="*/ 0 w 2057400"/>
              <a:gd name="connsiteY10" fmla="*/ 0 h 7381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057400" h="738187" extrusionOk="0">
                <a:moveTo>
                  <a:pt x="0" y="0"/>
                </a:moveTo>
                <a:cubicBezTo>
                  <a:pt x="257485" y="5690"/>
                  <a:pt x="444285" y="10332"/>
                  <a:pt x="706374" y="0"/>
                </a:cubicBezTo>
                <a:cubicBezTo>
                  <a:pt x="968463" y="-10332"/>
                  <a:pt x="1110752" y="26648"/>
                  <a:pt x="1330452" y="0"/>
                </a:cubicBezTo>
                <a:cubicBezTo>
                  <a:pt x="1550152" y="-26648"/>
                  <a:pt x="1716097" y="353"/>
                  <a:pt x="2057400" y="0"/>
                </a:cubicBezTo>
                <a:cubicBezTo>
                  <a:pt x="2054897" y="167383"/>
                  <a:pt x="2062488" y="247187"/>
                  <a:pt x="2057400" y="376475"/>
                </a:cubicBezTo>
                <a:cubicBezTo>
                  <a:pt x="2052312" y="505764"/>
                  <a:pt x="2058907" y="624463"/>
                  <a:pt x="2057400" y="738187"/>
                </a:cubicBezTo>
                <a:cubicBezTo>
                  <a:pt x="1795829" y="726348"/>
                  <a:pt x="1568070" y="719681"/>
                  <a:pt x="1371600" y="738187"/>
                </a:cubicBezTo>
                <a:cubicBezTo>
                  <a:pt x="1175130" y="756693"/>
                  <a:pt x="1041184" y="715232"/>
                  <a:pt x="747522" y="738187"/>
                </a:cubicBezTo>
                <a:cubicBezTo>
                  <a:pt x="453860" y="761142"/>
                  <a:pt x="178142" y="742540"/>
                  <a:pt x="0" y="738187"/>
                </a:cubicBezTo>
                <a:cubicBezTo>
                  <a:pt x="3201" y="600761"/>
                  <a:pt x="-11299" y="463176"/>
                  <a:pt x="0" y="369094"/>
                </a:cubicBezTo>
                <a:cubicBezTo>
                  <a:pt x="11299" y="275012"/>
                  <a:pt x="4149" y="146067"/>
                  <a:pt x="0" y="0"/>
                </a:cubicBezTo>
                <a:close/>
              </a:path>
            </a:pathLst>
          </a:custGeom>
          <a:noFill/>
          <a:ln w="28575">
            <a:solidFill>
              <a:schemeClr val="tx1">
                <a:lumMod val="65000"/>
                <a:lumOff val="35000"/>
              </a:schemeClr>
            </a:solidFill>
            <a:miter lim="800000"/>
            <a:headEnd/>
            <a:tailEnd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lvl="0" algn="ctr"/>
            <a:r>
              <a:rPr lang="pt-PT" b="1" dirty="0"/>
              <a:t>Literatura</a:t>
            </a:r>
          </a:p>
        </p:txBody>
      </p:sp>
      <p:cxnSp>
        <p:nvCxnSpPr>
          <p:cNvPr id="19" name="Conexão recta unidireccional 2522">
            <a:extLst>
              <a:ext uri="{FF2B5EF4-FFF2-40B4-BE49-F238E27FC236}">
                <a16:creationId xmlns:a16="http://schemas.microsoft.com/office/drawing/2014/main" id="{A1ECEE83-6E8A-E64D-0BC9-B7EE5C1CCB69}"/>
              </a:ext>
            </a:extLst>
          </p:cNvPr>
          <p:cNvCxnSpPr>
            <a:cxnSpLocks noChangeShapeType="1"/>
          </p:cNvCxnSpPr>
          <p:nvPr/>
        </p:nvCxnSpPr>
        <p:spPr bwMode="auto">
          <a:xfrm flipH="1">
            <a:off x="9448800" y="3053579"/>
            <a:ext cx="832403" cy="731271"/>
          </a:xfrm>
          <a:prstGeom prst="straightConnector1">
            <a:avLst/>
          </a:prstGeom>
          <a:noFill/>
          <a:ln w="28575" cap="rnd" algn="ctr">
            <a:solidFill>
              <a:schemeClr val="bg1">
                <a:lumMod val="50000"/>
              </a:schemeClr>
            </a:solidFill>
            <a:round/>
            <a:headEnd/>
            <a:tailEnd type="arrow" w="med" len="med"/>
          </a:ln>
        </p:spPr>
      </p:cxnSp>
      <p:cxnSp>
        <p:nvCxnSpPr>
          <p:cNvPr id="25" name="Conexão recta unidireccional 2522">
            <a:extLst>
              <a:ext uri="{FF2B5EF4-FFF2-40B4-BE49-F238E27FC236}">
                <a16:creationId xmlns:a16="http://schemas.microsoft.com/office/drawing/2014/main" id="{5415F0C9-A08E-F389-E8F0-F0C28F62E665}"/>
              </a:ext>
            </a:extLst>
          </p:cNvPr>
          <p:cNvCxnSpPr>
            <a:cxnSpLocks noChangeShapeType="1"/>
            <a:stCxn id="46" idx="5"/>
          </p:cNvCxnSpPr>
          <p:nvPr/>
        </p:nvCxnSpPr>
        <p:spPr bwMode="auto">
          <a:xfrm>
            <a:off x="8063377" y="2215336"/>
            <a:ext cx="1906533" cy="362179"/>
          </a:xfrm>
          <a:prstGeom prst="straightConnector1">
            <a:avLst/>
          </a:prstGeom>
          <a:noFill/>
          <a:ln w="28575" cap="rnd" algn="ctr">
            <a:solidFill>
              <a:schemeClr val="bg1">
                <a:lumMod val="50000"/>
              </a:schemeClr>
            </a:solidFill>
            <a:round/>
            <a:headEnd/>
            <a:tailEnd type="arrow" w="med" len="med"/>
          </a:ln>
        </p:spPr>
      </p:cxnSp>
      <p:sp>
        <p:nvSpPr>
          <p:cNvPr id="26" name="Caixa de texto 2686">
            <a:extLst>
              <a:ext uri="{FF2B5EF4-FFF2-40B4-BE49-F238E27FC236}">
                <a16:creationId xmlns:a16="http://schemas.microsoft.com/office/drawing/2014/main" id="{8B4DE672-3A7B-55FF-DC3A-9C18E3AA2AB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7248" y="4868843"/>
            <a:ext cx="1978389" cy="896937"/>
          </a:xfrm>
          <a:custGeom>
            <a:avLst/>
            <a:gdLst>
              <a:gd name="connsiteX0" fmla="*/ 0 w 2057400"/>
              <a:gd name="connsiteY0" fmla="*/ 0 h 738187"/>
              <a:gd name="connsiteX1" fmla="*/ 706374 w 2057400"/>
              <a:gd name="connsiteY1" fmla="*/ 0 h 738187"/>
              <a:gd name="connsiteX2" fmla="*/ 1330452 w 2057400"/>
              <a:gd name="connsiteY2" fmla="*/ 0 h 738187"/>
              <a:gd name="connsiteX3" fmla="*/ 2057400 w 2057400"/>
              <a:gd name="connsiteY3" fmla="*/ 0 h 738187"/>
              <a:gd name="connsiteX4" fmla="*/ 2057400 w 2057400"/>
              <a:gd name="connsiteY4" fmla="*/ 376475 h 738187"/>
              <a:gd name="connsiteX5" fmla="*/ 2057400 w 2057400"/>
              <a:gd name="connsiteY5" fmla="*/ 738187 h 738187"/>
              <a:gd name="connsiteX6" fmla="*/ 1371600 w 2057400"/>
              <a:gd name="connsiteY6" fmla="*/ 738187 h 738187"/>
              <a:gd name="connsiteX7" fmla="*/ 747522 w 2057400"/>
              <a:gd name="connsiteY7" fmla="*/ 738187 h 738187"/>
              <a:gd name="connsiteX8" fmla="*/ 0 w 2057400"/>
              <a:gd name="connsiteY8" fmla="*/ 738187 h 738187"/>
              <a:gd name="connsiteX9" fmla="*/ 0 w 2057400"/>
              <a:gd name="connsiteY9" fmla="*/ 369094 h 738187"/>
              <a:gd name="connsiteX10" fmla="*/ 0 w 2057400"/>
              <a:gd name="connsiteY10" fmla="*/ 0 h 7381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057400" h="738187" extrusionOk="0">
                <a:moveTo>
                  <a:pt x="0" y="0"/>
                </a:moveTo>
                <a:cubicBezTo>
                  <a:pt x="257485" y="5690"/>
                  <a:pt x="444285" y="10332"/>
                  <a:pt x="706374" y="0"/>
                </a:cubicBezTo>
                <a:cubicBezTo>
                  <a:pt x="968463" y="-10332"/>
                  <a:pt x="1110752" y="26648"/>
                  <a:pt x="1330452" y="0"/>
                </a:cubicBezTo>
                <a:cubicBezTo>
                  <a:pt x="1550152" y="-26648"/>
                  <a:pt x="1716097" y="353"/>
                  <a:pt x="2057400" y="0"/>
                </a:cubicBezTo>
                <a:cubicBezTo>
                  <a:pt x="2054897" y="167383"/>
                  <a:pt x="2062488" y="247187"/>
                  <a:pt x="2057400" y="376475"/>
                </a:cubicBezTo>
                <a:cubicBezTo>
                  <a:pt x="2052312" y="505764"/>
                  <a:pt x="2058907" y="624463"/>
                  <a:pt x="2057400" y="738187"/>
                </a:cubicBezTo>
                <a:cubicBezTo>
                  <a:pt x="1795829" y="726348"/>
                  <a:pt x="1568070" y="719681"/>
                  <a:pt x="1371600" y="738187"/>
                </a:cubicBezTo>
                <a:cubicBezTo>
                  <a:pt x="1175130" y="756693"/>
                  <a:pt x="1041184" y="715232"/>
                  <a:pt x="747522" y="738187"/>
                </a:cubicBezTo>
                <a:cubicBezTo>
                  <a:pt x="453860" y="761142"/>
                  <a:pt x="178142" y="742540"/>
                  <a:pt x="0" y="738187"/>
                </a:cubicBezTo>
                <a:cubicBezTo>
                  <a:pt x="3201" y="600761"/>
                  <a:pt x="-11299" y="463176"/>
                  <a:pt x="0" y="369094"/>
                </a:cubicBezTo>
                <a:cubicBezTo>
                  <a:pt x="11299" y="275012"/>
                  <a:pt x="4149" y="146067"/>
                  <a:pt x="0" y="0"/>
                </a:cubicBezTo>
                <a:close/>
              </a:path>
            </a:pathLst>
          </a:custGeom>
          <a:noFill/>
          <a:ln w="19050">
            <a:solidFill>
              <a:schemeClr val="tx1">
                <a:lumMod val="65000"/>
                <a:lumOff val="35000"/>
              </a:schemeClr>
            </a:solidFill>
            <a:miter lim="800000"/>
            <a:headEnd/>
            <a:tailEnd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92075" lvl="0" indent="-92075">
              <a:buSzPct val="50000"/>
              <a:buFont typeface="Wingdings" panose="05000000000000000000" pitchFamily="2" charset="2"/>
              <a:buChar char="§"/>
            </a:pPr>
            <a:r>
              <a:rPr lang="pt-PT" sz="1600" dirty="0"/>
              <a:t>uso de ferro e vidro</a:t>
            </a:r>
          </a:p>
          <a:p>
            <a:pPr marL="92075" lvl="0" indent="-92075">
              <a:buSzPct val="50000"/>
              <a:buFont typeface="Wingdings" panose="05000000000000000000" pitchFamily="2" charset="2"/>
              <a:buChar char="§"/>
            </a:pPr>
            <a:r>
              <a:rPr lang="pt-PT" sz="1600" dirty="0"/>
              <a:t>formas ondulantes</a:t>
            </a:r>
          </a:p>
          <a:p>
            <a:pPr marL="92075" lvl="0" indent="-92075">
              <a:buSzPct val="50000"/>
              <a:buFont typeface="Wingdings" panose="05000000000000000000" pitchFamily="2" charset="2"/>
              <a:buChar char="§"/>
            </a:pPr>
            <a:r>
              <a:rPr lang="pt-PT" sz="1600" dirty="0"/>
              <a:t>motivos naturais</a:t>
            </a:r>
          </a:p>
        </p:txBody>
      </p:sp>
      <p:cxnSp>
        <p:nvCxnSpPr>
          <p:cNvPr id="29" name="Conexão recta unidireccional 2522">
            <a:extLst>
              <a:ext uri="{FF2B5EF4-FFF2-40B4-BE49-F238E27FC236}">
                <a16:creationId xmlns:a16="http://schemas.microsoft.com/office/drawing/2014/main" id="{B49A2F1B-9F10-5890-A3EC-88743A6DCA17}"/>
              </a:ext>
            </a:extLst>
          </p:cNvPr>
          <p:cNvCxnSpPr>
            <a:cxnSpLocks noChangeShapeType="1"/>
            <a:stCxn id="46" idx="8"/>
          </p:cNvCxnSpPr>
          <p:nvPr/>
        </p:nvCxnSpPr>
        <p:spPr bwMode="auto">
          <a:xfrm flipH="1">
            <a:off x="2981746" y="2215336"/>
            <a:ext cx="2912856" cy="435497"/>
          </a:xfrm>
          <a:prstGeom prst="straightConnector1">
            <a:avLst/>
          </a:prstGeom>
          <a:noFill/>
          <a:ln w="28575" cap="rnd" algn="ctr">
            <a:solidFill>
              <a:schemeClr val="bg1">
                <a:lumMod val="50000"/>
              </a:schemeClr>
            </a:solidFill>
            <a:round/>
            <a:headEnd/>
            <a:tailEnd type="arrow" w="med" len="med"/>
          </a:ln>
        </p:spPr>
      </p:cxnSp>
      <p:sp>
        <p:nvSpPr>
          <p:cNvPr id="34" name="Caixa de texto 2686">
            <a:extLst>
              <a:ext uri="{FF2B5EF4-FFF2-40B4-BE49-F238E27FC236}">
                <a16:creationId xmlns:a16="http://schemas.microsoft.com/office/drawing/2014/main" id="{9F3CDD47-CE48-07C2-C8E6-8F90FE7FEE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56867" y="3804421"/>
            <a:ext cx="1256576" cy="320683"/>
          </a:xfrm>
          <a:custGeom>
            <a:avLst/>
            <a:gdLst>
              <a:gd name="connsiteX0" fmla="*/ 0 w 2057400"/>
              <a:gd name="connsiteY0" fmla="*/ 0 h 738187"/>
              <a:gd name="connsiteX1" fmla="*/ 706374 w 2057400"/>
              <a:gd name="connsiteY1" fmla="*/ 0 h 738187"/>
              <a:gd name="connsiteX2" fmla="*/ 1330452 w 2057400"/>
              <a:gd name="connsiteY2" fmla="*/ 0 h 738187"/>
              <a:gd name="connsiteX3" fmla="*/ 2057400 w 2057400"/>
              <a:gd name="connsiteY3" fmla="*/ 0 h 738187"/>
              <a:gd name="connsiteX4" fmla="*/ 2057400 w 2057400"/>
              <a:gd name="connsiteY4" fmla="*/ 376475 h 738187"/>
              <a:gd name="connsiteX5" fmla="*/ 2057400 w 2057400"/>
              <a:gd name="connsiteY5" fmla="*/ 738187 h 738187"/>
              <a:gd name="connsiteX6" fmla="*/ 1371600 w 2057400"/>
              <a:gd name="connsiteY6" fmla="*/ 738187 h 738187"/>
              <a:gd name="connsiteX7" fmla="*/ 747522 w 2057400"/>
              <a:gd name="connsiteY7" fmla="*/ 738187 h 738187"/>
              <a:gd name="connsiteX8" fmla="*/ 0 w 2057400"/>
              <a:gd name="connsiteY8" fmla="*/ 738187 h 738187"/>
              <a:gd name="connsiteX9" fmla="*/ 0 w 2057400"/>
              <a:gd name="connsiteY9" fmla="*/ 369094 h 738187"/>
              <a:gd name="connsiteX10" fmla="*/ 0 w 2057400"/>
              <a:gd name="connsiteY10" fmla="*/ 0 h 7381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057400" h="738187" extrusionOk="0">
                <a:moveTo>
                  <a:pt x="0" y="0"/>
                </a:moveTo>
                <a:cubicBezTo>
                  <a:pt x="257485" y="5690"/>
                  <a:pt x="444285" y="10332"/>
                  <a:pt x="706374" y="0"/>
                </a:cubicBezTo>
                <a:cubicBezTo>
                  <a:pt x="968463" y="-10332"/>
                  <a:pt x="1110752" y="26648"/>
                  <a:pt x="1330452" y="0"/>
                </a:cubicBezTo>
                <a:cubicBezTo>
                  <a:pt x="1550152" y="-26648"/>
                  <a:pt x="1716097" y="353"/>
                  <a:pt x="2057400" y="0"/>
                </a:cubicBezTo>
                <a:cubicBezTo>
                  <a:pt x="2054897" y="167383"/>
                  <a:pt x="2062488" y="247187"/>
                  <a:pt x="2057400" y="376475"/>
                </a:cubicBezTo>
                <a:cubicBezTo>
                  <a:pt x="2052312" y="505764"/>
                  <a:pt x="2058907" y="624463"/>
                  <a:pt x="2057400" y="738187"/>
                </a:cubicBezTo>
                <a:cubicBezTo>
                  <a:pt x="1795829" y="726348"/>
                  <a:pt x="1568070" y="719681"/>
                  <a:pt x="1371600" y="738187"/>
                </a:cubicBezTo>
                <a:cubicBezTo>
                  <a:pt x="1175130" y="756693"/>
                  <a:pt x="1041184" y="715232"/>
                  <a:pt x="747522" y="738187"/>
                </a:cubicBezTo>
                <a:cubicBezTo>
                  <a:pt x="453860" y="761142"/>
                  <a:pt x="178142" y="742540"/>
                  <a:pt x="0" y="738187"/>
                </a:cubicBezTo>
                <a:cubicBezTo>
                  <a:pt x="3201" y="600761"/>
                  <a:pt x="-11299" y="463176"/>
                  <a:pt x="0" y="369094"/>
                </a:cubicBezTo>
                <a:cubicBezTo>
                  <a:pt x="11299" y="275012"/>
                  <a:pt x="4149" y="146067"/>
                  <a:pt x="0" y="0"/>
                </a:cubicBezTo>
                <a:close/>
              </a:path>
            </a:pathLst>
          </a:custGeom>
          <a:noFill/>
          <a:ln w="19050">
            <a:solidFill>
              <a:schemeClr val="tx1">
                <a:lumMod val="65000"/>
                <a:lumOff val="35000"/>
              </a:schemeClr>
            </a:solidFill>
            <a:miter lim="800000"/>
            <a:headEnd/>
            <a:tailEnd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lvl="0" algn="ctr"/>
            <a:r>
              <a:rPr lang="pt-PT" sz="1600" i="0" dirty="0"/>
              <a:t>Arte Nova</a:t>
            </a:r>
          </a:p>
        </p:txBody>
      </p:sp>
      <p:cxnSp>
        <p:nvCxnSpPr>
          <p:cNvPr id="40" name="Conexão recta unidireccional 2522">
            <a:extLst>
              <a:ext uri="{FF2B5EF4-FFF2-40B4-BE49-F238E27FC236}">
                <a16:creationId xmlns:a16="http://schemas.microsoft.com/office/drawing/2014/main" id="{D6164126-96A5-8917-1298-730B6D913E4A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2454064" y="3055372"/>
            <a:ext cx="4201447" cy="749049"/>
          </a:xfrm>
          <a:prstGeom prst="straightConnector1">
            <a:avLst/>
          </a:prstGeom>
          <a:noFill/>
          <a:ln w="28575" cap="rnd" algn="ctr">
            <a:solidFill>
              <a:schemeClr val="bg1">
                <a:lumMod val="50000"/>
              </a:schemeClr>
            </a:solidFill>
            <a:round/>
            <a:headEnd/>
            <a:tailEnd type="arrow" w="med" len="med"/>
          </a:ln>
        </p:spPr>
      </p:cxnSp>
      <p:sp>
        <p:nvSpPr>
          <p:cNvPr id="42" name="Caixa de texto 2686">
            <a:extLst>
              <a:ext uri="{FF2B5EF4-FFF2-40B4-BE49-F238E27FC236}">
                <a16:creationId xmlns:a16="http://schemas.microsoft.com/office/drawing/2014/main" id="{E89CB2A5-9FA4-88D2-FBDC-D5ECB45853D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98520" y="2698503"/>
            <a:ext cx="1640457" cy="362179"/>
          </a:xfrm>
          <a:custGeom>
            <a:avLst/>
            <a:gdLst>
              <a:gd name="connsiteX0" fmla="*/ 0 w 2057400"/>
              <a:gd name="connsiteY0" fmla="*/ 0 h 738187"/>
              <a:gd name="connsiteX1" fmla="*/ 706374 w 2057400"/>
              <a:gd name="connsiteY1" fmla="*/ 0 h 738187"/>
              <a:gd name="connsiteX2" fmla="*/ 1330452 w 2057400"/>
              <a:gd name="connsiteY2" fmla="*/ 0 h 738187"/>
              <a:gd name="connsiteX3" fmla="*/ 2057400 w 2057400"/>
              <a:gd name="connsiteY3" fmla="*/ 0 h 738187"/>
              <a:gd name="connsiteX4" fmla="*/ 2057400 w 2057400"/>
              <a:gd name="connsiteY4" fmla="*/ 376475 h 738187"/>
              <a:gd name="connsiteX5" fmla="*/ 2057400 w 2057400"/>
              <a:gd name="connsiteY5" fmla="*/ 738187 h 738187"/>
              <a:gd name="connsiteX6" fmla="*/ 1371600 w 2057400"/>
              <a:gd name="connsiteY6" fmla="*/ 738187 h 738187"/>
              <a:gd name="connsiteX7" fmla="*/ 747522 w 2057400"/>
              <a:gd name="connsiteY7" fmla="*/ 738187 h 738187"/>
              <a:gd name="connsiteX8" fmla="*/ 0 w 2057400"/>
              <a:gd name="connsiteY8" fmla="*/ 738187 h 738187"/>
              <a:gd name="connsiteX9" fmla="*/ 0 w 2057400"/>
              <a:gd name="connsiteY9" fmla="*/ 369094 h 738187"/>
              <a:gd name="connsiteX10" fmla="*/ 0 w 2057400"/>
              <a:gd name="connsiteY10" fmla="*/ 0 h 7381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057400" h="738187" extrusionOk="0">
                <a:moveTo>
                  <a:pt x="0" y="0"/>
                </a:moveTo>
                <a:cubicBezTo>
                  <a:pt x="257485" y="5690"/>
                  <a:pt x="444285" y="10332"/>
                  <a:pt x="706374" y="0"/>
                </a:cubicBezTo>
                <a:cubicBezTo>
                  <a:pt x="968463" y="-10332"/>
                  <a:pt x="1110752" y="26648"/>
                  <a:pt x="1330452" y="0"/>
                </a:cubicBezTo>
                <a:cubicBezTo>
                  <a:pt x="1550152" y="-26648"/>
                  <a:pt x="1716097" y="353"/>
                  <a:pt x="2057400" y="0"/>
                </a:cubicBezTo>
                <a:cubicBezTo>
                  <a:pt x="2054897" y="167383"/>
                  <a:pt x="2062488" y="247187"/>
                  <a:pt x="2057400" y="376475"/>
                </a:cubicBezTo>
                <a:cubicBezTo>
                  <a:pt x="2052312" y="505764"/>
                  <a:pt x="2058907" y="624463"/>
                  <a:pt x="2057400" y="738187"/>
                </a:cubicBezTo>
                <a:cubicBezTo>
                  <a:pt x="1795829" y="726348"/>
                  <a:pt x="1568070" y="719681"/>
                  <a:pt x="1371600" y="738187"/>
                </a:cubicBezTo>
                <a:cubicBezTo>
                  <a:pt x="1175130" y="756693"/>
                  <a:pt x="1041184" y="715232"/>
                  <a:pt x="747522" y="738187"/>
                </a:cubicBezTo>
                <a:cubicBezTo>
                  <a:pt x="453860" y="761142"/>
                  <a:pt x="178142" y="742540"/>
                  <a:pt x="0" y="738187"/>
                </a:cubicBezTo>
                <a:cubicBezTo>
                  <a:pt x="3201" y="600761"/>
                  <a:pt x="-11299" y="463176"/>
                  <a:pt x="0" y="369094"/>
                </a:cubicBezTo>
                <a:cubicBezTo>
                  <a:pt x="11299" y="275012"/>
                  <a:pt x="4149" y="146067"/>
                  <a:pt x="0" y="0"/>
                </a:cubicBezTo>
                <a:close/>
              </a:path>
            </a:pathLst>
          </a:custGeom>
          <a:noFill/>
          <a:ln w="19050">
            <a:solidFill>
              <a:schemeClr val="tx1">
                <a:lumMod val="65000"/>
                <a:lumOff val="35000"/>
              </a:schemeClr>
            </a:solidFill>
            <a:miter lim="800000"/>
            <a:headEnd/>
            <a:tailEnd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lvl="0" algn="ctr"/>
            <a:r>
              <a:rPr lang="pt-PT" b="1" dirty="0"/>
              <a:t>Arquitetura</a:t>
            </a:r>
          </a:p>
          <a:p>
            <a:pPr>
              <a:defRPr/>
            </a:pPr>
            <a:endParaRPr lang="pt-PT" sz="1600" dirty="0"/>
          </a:p>
        </p:txBody>
      </p:sp>
      <p:sp>
        <p:nvSpPr>
          <p:cNvPr id="46" name="Caixa de texto 2686">
            <a:extLst>
              <a:ext uri="{FF2B5EF4-FFF2-40B4-BE49-F238E27FC236}">
                <a16:creationId xmlns:a16="http://schemas.microsoft.com/office/drawing/2014/main" id="{934CA072-419D-0D00-E44A-5618574EA8C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94602" y="1770640"/>
            <a:ext cx="2168775" cy="444696"/>
          </a:xfrm>
          <a:custGeom>
            <a:avLst/>
            <a:gdLst>
              <a:gd name="connsiteX0" fmla="*/ 0 w 2057400"/>
              <a:gd name="connsiteY0" fmla="*/ 0 h 738187"/>
              <a:gd name="connsiteX1" fmla="*/ 706374 w 2057400"/>
              <a:gd name="connsiteY1" fmla="*/ 0 h 738187"/>
              <a:gd name="connsiteX2" fmla="*/ 1330452 w 2057400"/>
              <a:gd name="connsiteY2" fmla="*/ 0 h 738187"/>
              <a:gd name="connsiteX3" fmla="*/ 2057400 w 2057400"/>
              <a:gd name="connsiteY3" fmla="*/ 0 h 738187"/>
              <a:gd name="connsiteX4" fmla="*/ 2057400 w 2057400"/>
              <a:gd name="connsiteY4" fmla="*/ 376475 h 738187"/>
              <a:gd name="connsiteX5" fmla="*/ 2057400 w 2057400"/>
              <a:gd name="connsiteY5" fmla="*/ 738187 h 738187"/>
              <a:gd name="connsiteX6" fmla="*/ 1371600 w 2057400"/>
              <a:gd name="connsiteY6" fmla="*/ 738187 h 738187"/>
              <a:gd name="connsiteX7" fmla="*/ 747522 w 2057400"/>
              <a:gd name="connsiteY7" fmla="*/ 738187 h 738187"/>
              <a:gd name="connsiteX8" fmla="*/ 0 w 2057400"/>
              <a:gd name="connsiteY8" fmla="*/ 738187 h 738187"/>
              <a:gd name="connsiteX9" fmla="*/ 0 w 2057400"/>
              <a:gd name="connsiteY9" fmla="*/ 369094 h 738187"/>
              <a:gd name="connsiteX10" fmla="*/ 0 w 2057400"/>
              <a:gd name="connsiteY10" fmla="*/ 0 h 7381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057400" h="738187" extrusionOk="0">
                <a:moveTo>
                  <a:pt x="0" y="0"/>
                </a:moveTo>
                <a:cubicBezTo>
                  <a:pt x="257485" y="5690"/>
                  <a:pt x="444285" y="10332"/>
                  <a:pt x="706374" y="0"/>
                </a:cubicBezTo>
                <a:cubicBezTo>
                  <a:pt x="968463" y="-10332"/>
                  <a:pt x="1110752" y="26648"/>
                  <a:pt x="1330452" y="0"/>
                </a:cubicBezTo>
                <a:cubicBezTo>
                  <a:pt x="1550152" y="-26648"/>
                  <a:pt x="1716097" y="353"/>
                  <a:pt x="2057400" y="0"/>
                </a:cubicBezTo>
                <a:cubicBezTo>
                  <a:pt x="2054897" y="167383"/>
                  <a:pt x="2062488" y="247187"/>
                  <a:pt x="2057400" y="376475"/>
                </a:cubicBezTo>
                <a:cubicBezTo>
                  <a:pt x="2052312" y="505764"/>
                  <a:pt x="2058907" y="624463"/>
                  <a:pt x="2057400" y="738187"/>
                </a:cubicBezTo>
                <a:cubicBezTo>
                  <a:pt x="1795829" y="726348"/>
                  <a:pt x="1568070" y="719681"/>
                  <a:pt x="1371600" y="738187"/>
                </a:cubicBezTo>
                <a:cubicBezTo>
                  <a:pt x="1175130" y="756693"/>
                  <a:pt x="1041184" y="715232"/>
                  <a:pt x="747522" y="738187"/>
                </a:cubicBezTo>
                <a:cubicBezTo>
                  <a:pt x="453860" y="761142"/>
                  <a:pt x="178142" y="742540"/>
                  <a:pt x="0" y="738187"/>
                </a:cubicBezTo>
                <a:cubicBezTo>
                  <a:pt x="3201" y="600761"/>
                  <a:pt x="-11299" y="463176"/>
                  <a:pt x="0" y="369094"/>
                </a:cubicBezTo>
                <a:cubicBezTo>
                  <a:pt x="11299" y="275012"/>
                  <a:pt x="4149" y="146067"/>
                  <a:pt x="0" y="0"/>
                </a:cubicBezTo>
                <a:close/>
              </a:path>
            </a:pathLst>
          </a:custGeom>
          <a:noFill/>
          <a:ln w="19050">
            <a:solidFill>
              <a:srgbClr val="FF0000"/>
            </a:solidFill>
            <a:miter lim="800000"/>
            <a:headEnd/>
            <a:tailEnd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lvl="0" algn="ctr"/>
            <a:r>
              <a:rPr lang="pt-PT" sz="2000" b="1" dirty="0"/>
              <a:t>Modernismo</a:t>
            </a:r>
          </a:p>
        </p:txBody>
      </p:sp>
      <p:sp>
        <p:nvSpPr>
          <p:cNvPr id="49" name="Caixa de texto 2686">
            <a:extLst>
              <a:ext uri="{FF2B5EF4-FFF2-40B4-BE49-F238E27FC236}">
                <a16:creationId xmlns:a16="http://schemas.microsoft.com/office/drawing/2014/main" id="{CDEFF30B-525C-98D7-10D1-367B605E03E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28949" y="3865635"/>
            <a:ext cx="2167499" cy="459187"/>
          </a:xfrm>
          <a:custGeom>
            <a:avLst/>
            <a:gdLst>
              <a:gd name="connsiteX0" fmla="*/ 0 w 2057400"/>
              <a:gd name="connsiteY0" fmla="*/ 0 h 738187"/>
              <a:gd name="connsiteX1" fmla="*/ 706374 w 2057400"/>
              <a:gd name="connsiteY1" fmla="*/ 0 h 738187"/>
              <a:gd name="connsiteX2" fmla="*/ 1330452 w 2057400"/>
              <a:gd name="connsiteY2" fmla="*/ 0 h 738187"/>
              <a:gd name="connsiteX3" fmla="*/ 2057400 w 2057400"/>
              <a:gd name="connsiteY3" fmla="*/ 0 h 738187"/>
              <a:gd name="connsiteX4" fmla="*/ 2057400 w 2057400"/>
              <a:gd name="connsiteY4" fmla="*/ 376475 h 738187"/>
              <a:gd name="connsiteX5" fmla="*/ 2057400 w 2057400"/>
              <a:gd name="connsiteY5" fmla="*/ 738187 h 738187"/>
              <a:gd name="connsiteX6" fmla="*/ 1371600 w 2057400"/>
              <a:gd name="connsiteY6" fmla="*/ 738187 h 738187"/>
              <a:gd name="connsiteX7" fmla="*/ 747522 w 2057400"/>
              <a:gd name="connsiteY7" fmla="*/ 738187 h 738187"/>
              <a:gd name="connsiteX8" fmla="*/ 0 w 2057400"/>
              <a:gd name="connsiteY8" fmla="*/ 738187 h 738187"/>
              <a:gd name="connsiteX9" fmla="*/ 0 w 2057400"/>
              <a:gd name="connsiteY9" fmla="*/ 369094 h 738187"/>
              <a:gd name="connsiteX10" fmla="*/ 0 w 2057400"/>
              <a:gd name="connsiteY10" fmla="*/ 0 h 7381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057400" h="738187" extrusionOk="0">
                <a:moveTo>
                  <a:pt x="0" y="0"/>
                </a:moveTo>
                <a:cubicBezTo>
                  <a:pt x="257485" y="5690"/>
                  <a:pt x="444285" y="10332"/>
                  <a:pt x="706374" y="0"/>
                </a:cubicBezTo>
                <a:cubicBezTo>
                  <a:pt x="968463" y="-10332"/>
                  <a:pt x="1110752" y="26648"/>
                  <a:pt x="1330452" y="0"/>
                </a:cubicBezTo>
                <a:cubicBezTo>
                  <a:pt x="1550152" y="-26648"/>
                  <a:pt x="1716097" y="353"/>
                  <a:pt x="2057400" y="0"/>
                </a:cubicBezTo>
                <a:cubicBezTo>
                  <a:pt x="2054897" y="167383"/>
                  <a:pt x="2062488" y="247187"/>
                  <a:pt x="2057400" y="376475"/>
                </a:cubicBezTo>
                <a:cubicBezTo>
                  <a:pt x="2052312" y="505764"/>
                  <a:pt x="2058907" y="624463"/>
                  <a:pt x="2057400" y="738187"/>
                </a:cubicBezTo>
                <a:cubicBezTo>
                  <a:pt x="1795829" y="726348"/>
                  <a:pt x="1568070" y="719681"/>
                  <a:pt x="1371600" y="738187"/>
                </a:cubicBezTo>
                <a:cubicBezTo>
                  <a:pt x="1175130" y="756693"/>
                  <a:pt x="1041184" y="715232"/>
                  <a:pt x="747522" y="738187"/>
                </a:cubicBezTo>
                <a:cubicBezTo>
                  <a:pt x="453860" y="761142"/>
                  <a:pt x="178142" y="742540"/>
                  <a:pt x="0" y="738187"/>
                </a:cubicBezTo>
                <a:cubicBezTo>
                  <a:pt x="3201" y="600761"/>
                  <a:pt x="-11299" y="463176"/>
                  <a:pt x="0" y="369094"/>
                </a:cubicBezTo>
                <a:cubicBezTo>
                  <a:pt x="11299" y="275012"/>
                  <a:pt x="4149" y="146067"/>
                  <a:pt x="0" y="0"/>
                </a:cubicBezTo>
                <a:close/>
              </a:path>
            </a:pathLst>
          </a:custGeom>
          <a:noFill/>
          <a:ln w="19050">
            <a:solidFill>
              <a:schemeClr val="tx1">
                <a:lumMod val="65000"/>
                <a:lumOff val="35000"/>
              </a:schemeClr>
            </a:solidFill>
            <a:miter lim="800000"/>
            <a:headEnd/>
            <a:tailEnd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lvl="0" algn="ctr"/>
            <a:r>
              <a:rPr lang="pt-PT" sz="1600" dirty="0"/>
              <a:t>Arquitetura orgânica</a:t>
            </a:r>
          </a:p>
        </p:txBody>
      </p:sp>
      <p:cxnSp>
        <p:nvCxnSpPr>
          <p:cNvPr id="50" name="Conexão recta unidireccional 2522">
            <a:extLst>
              <a:ext uri="{FF2B5EF4-FFF2-40B4-BE49-F238E27FC236}">
                <a16:creationId xmlns:a16="http://schemas.microsoft.com/office/drawing/2014/main" id="{5D52C9D2-4C24-6B3A-E61E-5B42AC1064F8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2461262" y="3060682"/>
            <a:ext cx="859330" cy="772028"/>
          </a:xfrm>
          <a:prstGeom prst="straightConnector1">
            <a:avLst/>
          </a:prstGeom>
          <a:noFill/>
          <a:ln w="28575" cap="rnd" algn="ctr">
            <a:solidFill>
              <a:schemeClr val="bg1">
                <a:lumMod val="50000"/>
              </a:schemeClr>
            </a:solidFill>
            <a:round/>
            <a:headEnd/>
            <a:tailEnd type="arrow" w="med" len="med"/>
          </a:ln>
        </p:spPr>
      </p:cxnSp>
      <p:cxnSp>
        <p:nvCxnSpPr>
          <p:cNvPr id="51" name="Conexão recta unidireccional 2522">
            <a:extLst>
              <a:ext uri="{FF2B5EF4-FFF2-40B4-BE49-F238E27FC236}">
                <a16:creationId xmlns:a16="http://schemas.microsoft.com/office/drawing/2014/main" id="{17C36393-A9B8-1965-83BB-6E6771E64FDC}"/>
              </a:ext>
            </a:extLst>
          </p:cNvPr>
          <p:cNvCxnSpPr>
            <a:cxnSpLocks noChangeShapeType="1"/>
          </p:cNvCxnSpPr>
          <p:nvPr/>
        </p:nvCxnSpPr>
        <p:spPr bwMode="auto">
          <a:xfrm flipH="1">
            <a:off x="1598520" y="3035801"/>
            <a:ext cx="855544" cy="749049"/>
          </a:xfrm>
          <a:prstGeom prst="straightConnector1">
            <a:avLst/>
          </a:prstGeom>
          <a:noFill/>
          <a:ln w="28575" cap="rnd" algn="ctr">
            <a:solidFill>
              <a:schemeClr val="bg1">
                <a:lumMod val="50000"/>
              </a:schemeClr>
            </a:solidFill>
            <a:round/>
            <a:headEnd/>
            <a:tailEnd type="arrow" w="med" len="med"/>
          </a:ln>
        </p:spPr>
      </p:cxnSp>
      <p:cxnSp>
        <p:nvCxnSpPr>
          <p:cNvPr id="57" name="Conexão recta unidireccional 2522">
            <a:extLst>
              <a:ext uri="{FF2B5EF4-FFF2-40B4-BE49-F238E27FC236}">
                <a16:creationId xmlns:a16="http://schemas.microsoft.com/office/drawing/2014/main" id="{CD147C18-E860-F76C-F733-319E8F0FA3DF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6885303" y="1445147"/>
            <a:ext cx="0" cy="325493"/>
          </a:xfrm>
          <a:prstGeom prst="straightConnector1">
            <a:avLst/>
          </a:prstGeom>
          <a:noFill/>
          <a:ln w="28575" cap="rnd" algn="ctr">
            <a:solidFill>
              <a:schemeClr val="bg1">
                <a:lumMod val="50000"/>
              </a:schemeClr>
            </a:solidFill>
            <a:round/>
            <a:headEnd/>
            <a:tailEnd type="arrow" w="med" len="med"/>
          </a:ln>
        </p:spPr>
      </p:cxnSp>
      <p:sp>
        <p:nvSpPr>
          <p:cNvPr id="31" name="Caixa de texto 2686">
            <a:extLst>
              <a:ext uri="{FF2B5EF4-FFF2-40B4-BE49-F238E27FC236}">
                <a16:creationId xmlns:a16="http://schemas.microsoft.com/office/drawing/2014/main" id="{8D95EE05-4C70-99D9-8B63-BA144FB3531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66259" y="3832710"/>
            <a:ext cx="2167499" cy="409849"/>
          </a:xfrm>
          <a:custGeom>
            <a:avLst/>
            <a:gdLst>
              <a:gd name="connsiteX0" fmla="*/ 0 w 2057400"/>
              <a:gd name="connsiteY0" fmla="*/ 0 h 738187"/>
              <a:gd name="connsiteX1" fmla="*/ 706374 w 2057400"/>
              <a:gd name="connsiteY1" fmla="*/ 0 h 738187"/>
              <a:gd name="connsiteX2" fmla="*/ 1330452 w 2057400"/>
              <a:gd name="connsiteY2" fmla="*/ 0 h 738187"/>
              <a:gd name="connsiteX3" fmla="*/ 2057400 w 2057400"/>
              <a:gd name="connsiteY3" fmla="*/ 0 h 738187"/>
              <a:gd name="connsiteX4" fmla="*/ 2057400 w 2057400"/>
              <a:gd name="connsiteY4" fmla="*/ 376475 h 738187"/>
              <a:gd name="connsiteX5" fmla="*/ 2057400 w 2057400"/>
              <a:gd name="connsiteY5" fmla="*/ 738187 h 738187"/>
              <a:gd name="connsiteX6" fmla="*/ 1371600 w 2057400"/>
              <a:gd name="connsiteY6" fmla="*/ 738187 h 738187"/>
              <a:gd name="connsiteX7" fmla="*/ 747522 w 2057400"/>
              <a:gd name="connsiteY7" fmla="*/ 738187 h 738187"/>
              <a:gd name="connsiteX8" fmla="*/ 0 w 2057400"/>
              <a:gd name="connsiteY8" fmla="*/ 738187 h 738187"/>
              <a:gd name="connsiteX9" fmla="*/ 0 w 2057400"/>
              <a:gd name="connsiteY9" fmla="*/ 369094 h 738187"/>
              <a:gd name="connsiteX10" fmla="*/ 0 w 2057400"/>
              <a:gd name="connsiteY10" fmla="*/ 0 h 7381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057400" h="738187" extrusionOk="0">
                <a:moveTo>
                  <a:pt x="0" y="0"/>
                </a:moveTo>
                <a:cubicBezTo>
                  <a:pt x="257485" y="5690"/>
                  <a:pt x="444285" y="10332"/>
                  <a:pt x="706374" y="0"/>
                </a:cubicBezTo>
                <a:cubicBezTo>
                  <a:pt x="968463" y="-10332"/>
                  <a:pt x="1110752" y="26648"/>
                  <a:pt x="1330452" y="0"/>
                </a:cubicBezTo>
                <a:cubicBezTo>
                  <a:pt x="1550152" y="-26648"/>
                  <a:pt x="1716097" y="353"/>
                  <a:pt x="2057400" y="0"/>
                </a:cubicBezTo>
                <a:cubicBezTo>
                  <a:pt x="2054897" y="167383"/>
                  <a:pt x="2062488" y="247187"/>
                  <a:pt x="2057400" y="376475"/>
                </a:cubicBezTo>
                <a:cubicBezTo>
                  <a:pt x="2052312" y="505764"/>
                  <a:pt x="2058907" y="624463"/>
                  <a:pt x="2057400" y="738187"/>
                </a:cubicBezTo>
                <a:cubicBezTo>
                  <a:pt x="1795829" y="726348"/>
                  <a:pt x="1568070" y="719681"/>
                  <a:pt x="1371600" y="738187"/>
                </a:cubicBezTo>
                <a:cubicBezTo>
                  <a:pt x="1175130" y="756693"/>
                  <a:pt x="1041184" y="715232"/>
                  <a:pt x="747522" y="738187"/>
                </a:cubicBezTo>
                <a:cubicBezTo>
                  <a:pt x="453860" y="761142"/>
                  <a:pt x="178142" y="742540"/>
                  <a:pt x="0" y="738187"/>
                </a:cubicBezTo>
                <a:cubicBezTo>
                  <a:pt x="3201" y="600761"/>
                  <a:pt x="-11299" y="463176"/>
                  <a:pt x="0" y="369094"/>
                </a:cubicBezTo>
                <a:cubicBezTo>
                  <a:pt x="11299" y="275012"/>
                  <a:pt x="4149" y="146067"/>
                  <a:pt x="0" y="0"/>
                </a:cubicBezTo>
                <a:close/>
              </a:path>
            </a:pathLst>
          </a:custGeom>
          <a:noFill/>
          <a:ln w="19050">
            <a:solidFill>
              <a:schemeClr val="tx1">
                <a:lumMod val="65000"/>
                <a:lumOff val="35000"/>
              </a:schemeClr>
            </a:solidFill>
            <a:miter lim="800000"/>
            <a:headEnd/>
            <a:tailEnd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lvl="0" algn="ctr"/>
            <a:r>
              <a:rPr lang="pt-PT" sz="1600" i="0" dirty="0"/>
              <a:t>Arquitetura funcional</a:t>
            </a:r>
          </a:p>
        </p:txBody>
      </p:sp>
      <p:sp>
        <p:nvSpPr>
          <p:cNvPr id="37" name="Caixa de texto 2686">
            <a:extLst>
              <a:ext uri="{FF2B5EF4-FFF2-40B4-BE49-F238E27FC236}">
                <a16:creationId xmlns:a16="http://schemas.microsoft.com/office/drawing/2014/main" id="{66189D5F-9233-19DC-AED8-E8F4C94C046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16213" y="4887755"/>
            <a:ext cx="2570622" cy="896937"/>
          </a:xfrm>
          <a:custGeom>
            <a:avLst/>
            <a:gdLst>
              <a:gd name="connsiteX0" fmla="*/ 0 w 2057400"/>
              <a:gd name="connsiteY0" fmla="*/ 0 h 738187"/>
              <a:gd name="connsiteX1" fmla="*/ 706374 w 2057400"/>
              <a:gd name="connsiteY1" fmla="*/ 0 h 738187"/>
              <a:gd name="connsiteX2" fmla="*/ 1330452 w 2057400"/>
              <a:gd name="connsiteY2" fmla="*/ 0 h 738187"/>
              <a:gd name="connsiteX3" fmla="*/ 2057400 w 2057400"/>
              <a:gd name="connsiteY3" fmla="*/ 0 h 738187"/>
              <a:gd name="connsiteX4" fmla="*/ 2057400 w 2057400"/>
              <a:gd name="connsiteY4" fmla="*/ 376475 h 738187"/>
              <a:gd name="connsiteX5" fmla="*/ 2057400 w 2057400"/>
              <a:gd name="connsiteY5" fmla="*/ 738187 h 738187"/>
              <a:gd name="connsiteX6" fmla="*/ 1371600 w 2057400"/>
              <a:gd name="connsiteY6" fmla="*/ 738187 h 738187"/>
              <a:gd name="connsiteX7" fmla="*/ 747522 w 2057400"/>
              <a:gd name="connsiteY7" fmla="*/ 738187 h 738187"/>
              <a:gd name="connsiteX8" fmla="*/ 0 w 2057400"/>
              <a:gd name="connsiteY8" fmla="*/ 738187 h 738187"/>
              <a:gd name="connsiteX9" fmla="*/ 0 w 2057400"/>
              <a:gd name="connsiteY9" fmla="*/ 369094 h 738187"/>
              <a:gd name="connsiteX10" fmla="*/ 0 w 2057400"/>
              <a:gd name="connsiteY10" fmla="*/ 0 h 7381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057400" h="738187" extrusionOk="0">
                <a:moveTo>
                  <a:pt x="0" y="0"/>
                </a:moveTo>
                <a:cubicBezTo>
                  <a:pt x="257485" y="5690"/>
                  <a:pt x="444285" y="10332"/>
                  <a:pt x="706374" y="0"/>
                </a:cubicBezTo>
                <a:cubicBezTo>
                  <a:pt x="968463" y="-10332"/>
                  <a:pt x="1110752" y="26648"/>
                  <a:pt x="1330452" y="0"/>
                </a:cubicBezTo>
                <a:cubicBezTo>
                  <a:pt x="1550152" y="-26648"/>
                  <a:pt x="1716097" y="353"/>
                  <a:pt x="2057400" y="0"/>
                </a:cubicBezTo>
                <a:cubicBezTo>
                  <a:pt x="2054897" y="167383"/>
                  <a:pt x="2062488" y="247187"/>
                  <a:pt x="2057400" y="376475"/>
                </a:cubicBezTo>
                <a:cubicBezTo>
                  <a:pt x="2052312" y="505764"/>
                  <a:pt x="2058907" y="624463"/>
                  <a:pt x="2057400" y="738187"/>
                </a:cubicBezTo>
                <a:cubicBezTo>
                  <a:pt x="1795829" y="726348"/>
                  <a:pt x="1568070" y="719681"/>
                  <a:pt x="1371600" y="738187"/>
                </a:cubicBezTo>
                <a:cubicBezTo>
                  <a:pt x="1175130" y="756693"/>
                  <a:pt x="1041184" y="715232"/>
                  <a:pt x="747522" y="738187"/>
                </a:cubicBezTo>
                <a:cubicBezTo>
                  <a:pt x="453860" y="761142"/>
                  <a:pt x="178142" y="742540"/>
                  <a:pt x="0" y="738187"/>
                </a:cubicBezTo>
                <a:cubicBezTo>
                  <a:pt x="3201" y="600761"/>
                  <a:pt x="-11299" y="463176"/>
                  <a:pt x="0" y="369094"/>
                </a:cubicBezTo>
                <a:cubicBezTo>
                  <a:pt x="11299" y="275012"/>
                  <a:pt x="4149" y="146067"/>
                  <a:pt x="0" y="0"/>
                </a:cubicBezTo>
                <a:close/>
              </a:path>
            </a:pathLst>
          </a:custGeom>
          <a:noFill/>
          <a:ln w="19050">
            <a:solidFill>
              <a:schemeClr val="tx1">
                <a:lumMod val="65000"/>
                <a:lumOff val="35000"/>
              </a:schemeClr>
            </a:solidFill>
            <a:miter lim="800000"/>
            <a:headEnd/>
            <a:tailEnd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92075" lvl="0" indent="-92075">
              <a:buSzPct val="50000"/>
              <a:buFont typeface="Wingdings" panose="05000000000000000000" pitchFamily="2" charset="2"/>
              <a:buChar char="§"/>
            </a:pPr>
            <a:r>
              <a:rPr lang="pt-PT" sz="1600" dirty="0"/>
              <a:t>betão, vidro e metal</a:t>
            </a:r>
          </a:p>
          <a:p>
            <a:pPr marL="92075" lvl="0" indent="-92075">
              <a:buSzPct val="50000"/>
              <a:buFont typeface="Wingdings" panose="05000000000000000000" pitchFamily="2" charset="2"/>
              <a:buChar char="§"/>
            </a:pPr>
            <a:r>
              <a:rPr lang="pt-PT" sz="1600" dirty="0"/>
              <a:t>formas retilíneas e planas</a:t>
            </a:r>
          </a:p>
          <a:p>
            <a:pPr marL="92075" lvl="0" indent="-92075">
              <a:buSzPct val="50000"/>
              <a:buFont typeface="Wingdings" panose="05000000000000000000" pitchFamily="2" charset="2"/>
              <a:buChar char="§"/>
            </a:pPr>
            <a:r>
              <a:rPr lang="pt-PT" sz="1600" i="1" dirty="0" err="1"/>
              <a:t>Le</a:t>
            </a:r>
            <a:r>
              <a:rPr lang="pt-PT" sz="1600" i="1" dirty="0"/>
              <a:t> </a:t>
            </a:r>
            <a:r>
              <a:rPr lang="pt-PT" sz="1600" i="1" dirty="0" err="1"/>
              <a:t>Corbusier</a:t>
            </a:r>
            <a:endParaRPr lang="pt-PT" sz="1600" i="1" dirty="0"/>
          </a:p>
        </p:txBody>
      </p:sp>
      <p:sp>
        <p:nvSpPr>
          <p:cNvPr id="39" name="Caixa de texto 2686">
            <a:extLst>
              <a:ext uri="{FF2B5EF4-FFF2-40B4-BE49-F238E27FC236}">
                <a16:creationId xmlns:a16="http://schemas.microsoft.com/office/drawing/2014/main" id="{72ECF3E8-7B4F-8839-798B-D5A2760E1D4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60322" y="4851211"/>
            <a:ext cx="3037334" cy="933481"/>
          </a:xfrm>
          <a:custGeom>
            <a:avLst/>
            <a:gdLst>
              <a:gd name="connsiteX0" fmla="*/ 0 w 2057400"/>
              <a:gd name="connsiteY0" fmla="*/ 0 h 738187"/>
              <a:gd name="connsiteX1" fmla="*/ 706374 w 2057400"/>
              <a:gd name="connsiteY1" fmla="*/ 0 h 738187"/>
              <a:gd name="connsiteX2" fmla="*/ 1330452 w 2057400"/>
              <a:gd name="connsiteY2" fmla="*/ 0 h 738187"/>
              <a:gd name="connsiteX3" fmla="*/ 2057400 w 2057400"/>
              <a:gd name="connsiteY3" fmla="*/ 0 h 738187"/>
              <a:gd name="connsiteX4" fmla="*/ 2057400 w 2057400"/>
              <a:gd name="connsiteY4" fmla="*/ 376475 h 738187"/>
              <a:gd name="connsiteX5" fmla="*/ 2057400 w 2057400"/>
              <a:gd name="connsiteY5" fmla="*/ 738187 h 738187"/>
              <a:gd name="connsiteX6" fmla="*/ 1371600 w 2057400"/>
              <a:gd name="connsiteY6" fmla="*/ 738187 h 738187"/>
              <a:gd name="connsiteX7" fmla="*/ 747522 w 2057400"/>
              <a:gd name="connsiteY7" fmla="*/ 738187 h 738187"/>
              <a:gd name="connsiteX8" fmla="*/ 0 w 2057400"/>
              <a:gd name="connsiteY8" fmla="*/ 738187 h 738187"/>
              <a:gd name="connsiteX9" fmla="*/ 0 w 2057400"/>
              <a:gd name="connsiteY9" fmla="*/ 369094 h 738187"/>
              <a:gd name="connsiteX10" fmla="*/ 0 w 2057400"/>
              <a:gd name="connsiteY10" fmla="*/ 0 h 7381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057400" h="738187" extrusionOk="0">
                <a:moveTo>
                  <a:pt x="0" y="0"/>
                </a:moveTo>
                <a:cubicBezTo>
                  <a:pt x="257485" y="5690"/>
                  <a:pt x="444285" y="10332"/>
                  <a:pt x="706374" y="0"/>
                </a:cubicBezTo>
                <a:cubicBezTo>
                  <a:pt x="968463" y="-10332"/>
                  <a:pt x="1110752" y="26648"/>
                  <a:pt x="1330452" y="0"/>
                </a:cubicBezTo>
                <a:cubicBezTo>
                  <a:pt x="1550152" y="-26648"/>
                  <a:pt x="1716097" y="353"/>
                  <a:pt x="2057400" y="0"/>
                </a:cubicBezTo>
                <a:cubicBezTo>
                  <a:pt x="2054897" y="167383"/>
                  <a:pt x="2062488" y="247187"/>
                  <a:pt x="2057400" y="376475"/>
                </a:cubicBezTo>
                <a:cubicBezTo>
                  <a:pt x="2052312" y="505764"/>
                  <a:pt x="2058907" y="624463"/>
                  <a:pt x="2057400" y="738187"/>
                </a:cubicBezTo>
                <a:cubicBezTo>
                  <a:pt x="1795829" y="726348"/>
                  <a:pt x="1568070" y="719681"/>
                  <a:pt x="1371600" y="738187"/>
                </a:cubicBezTo>
                <a:cubicBezTo>
                  <a:pt x="1175130" y="756693"/>
                  <a:pt x="1041184" y="715232"/>
                  <a:pt x="747522" y="738187"/>
                </a:cubicBezTo>
                <a:cubicBezTo>
                  <a:pt x="453860" y="761142"/>
                  <a:pt x="178142" y="742540"/>
                  <a:pt x="0" y="738187"/>
                </a:cubicBezTo>
                <a:cubicBezTo>
                  <a:pt x="3201" y="600761"/>
                  <a:pt x="-11299" y="463176"/>
                  <a:pt x="0" y="369094"/>
                </a:cubicBezTo>
                <a:cubicBezTo>
                  <a:pt x="11299" y="275012"/>
                  <a:pt x="4149" y="146067"/>
                  <a:pt x="0" y="0"/>
                </a:cubicBezTo>
                <a:close/>
              </a:path>
            </a:pathLst>
          </a:custGeom>
          <a:noFill/>
          <a:ln w="19050">
            <a:solidFill>
              <a:schemeClr val="tx1">
                <a:lumMod val="65000"/>
                <a:lumOff val="35000"/>
              </a:schemeClr>
            </a:solidFill>
            <a:miter lim="800000"/>
            <a:headEnd/>
            <a:tailEnd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92075" lvl="0" indent="-92075">
              <a:buSzPct val="50000"/>
              <a:buFont typeface="Wingdings" panose="05000000000000000000" pitchFamily="2" charset="2"/>
              <a:buChar char="§"/>
            </a:pPr>
            <a:r>
              <a:rPr lang="pt-PT" sz="1600" dirty="0"/>
              <a:t>harmonia entre o espaço interior e exterior</a:t>
            </a:r>
          </a:p>
          <a:p>
            <a:pPr marL="92075" lvl="0" indent="-92075">
              <a:buSzPct val="50000"/>
              <a:buFont typeface="Wingdings" panose="05000000000000000000" pitchFamily="2" charset="2"/>
              <a:buChar char="§"/>
            </a:pPr>
            <a:r>
              <a:rPr lang="pt-PT" sz="1600" i="1" dirty="0"/>
              <a:t>Frank Lloyd </a:t>
            </a:r>
            <a:r>
              <a:rPr lang="pt-PT" sz="1600" i="1" dirty="0" err="1"/>
              <a:t>Wright</a:t>
            </a:r>
            <a:endParaRPr lang="pt-PT" sz="1600" dirty="0"/>
          </a:p>
        </p:txBody>
      </p:sp>
      <p:cxnSp>
        <p:nvCxnSpPr>
          <p:cNvPr id="41" name="Conexão recta unidireccional 2522">
            <a:extLst>
              <a:ext uri="{FF2B5EF4-FFF2-40B4-BE49-F238E27FC236}">
                <a16:creationId xmlns:a16="http://schemas.microsoft.com/office/drawing/2014/main" id="{A5E6A6E3-D7C4-ADF2-E75F-E7154FD77001}"/>
              </a:ext>
            </a:extLst>
          </p:cNvPr>
          <p:cNvCxnSpPr>
            <a:cxnSpLocks noChangeShapeType="1"/>
          </p:cNvCxnSpPr>
          <p:nvPr/>
        </p:nvCxnSpPr>
        <p:spPr bwMode="auto">
          <a:xfrm flipH="1">
            <a:off x="1386443" y="4144675"/>
            <a:ext cx="27502" cy="655717"/>
          </a:xfrm>
          <a:prstGeom prst="straightConnector1">
            <a:avLst/>
          </a:prstGeom>
          <a:noFill/>
          <a:ln w="28575" cap="rnd" algn="ctr">
            <a:solidFill>
              <a:schemeClr val="bg1">
                <a:lumMod val="50000"/>
              </a:schemeClr>
            </a:solidFill>
            <a:round/>
            <a:headEnd/>
            <a:tailEnd type="arrow" w="med" len="med"/>
          </a:ln>
        </p:spPr>
      </p:cxnSp>
      <p:cxnSp>
        <p:nvCxnSpPr>
          <p:cNvPr id="43" name="Conexão recta unidireccional 2522">
            <a:extLst>
              <a:ext uri="{FF2B5EF4-FFF2-40B4-BE49-F238E27FC236}">
                <a16:creationId xmlns:a16="http://schemas.microsoft.com/office/drawing/2014/main" id="{6618AC6C-82BC-C9C5-E3BD-9FA81FCEEC7D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3838472" y="4280743"/>
            <a:ext cx="0" cy="644466"/>
          </a:xfrm>
          <a:prstGeom prst="straightConnector1">
            <a:avLst/>
          </a:prstGeom>
          <a:noFill/>
          <a:ln w="28575" cap="rnd" algn="ctr">
            <a:solidFill>
              <a:schemeClr val="bg1">
                <a:lumMod val="50000"/>
              </a:schemeClr>
            </a:solidFill>
            <a:round/>
            <a:headEnd/>
            <a:tailEnd type="arrow" w="med" len="med"/>
          </a:ln>
        </p:spPr>
      </p:cxnSp>
      <p:cxnSp>
        <p:nvCxnSpPr>
          <p:cNvPr id="44" name="Conexão recta unidireccional 2522">
            <a:extLst>
              <a:ext uri="{FF2B5EF4-FFF2-40B4-BE49-F238E27FC236}">
                <a16:creationId xmlns:a16="http://schemas.microsoft.com/office/drawing/2014/main" id="{6984E035-1844-C840-AF94-854EA968115C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6885303" y="4332586"/>
            <a:ext cx="0" cy="518625"/>
          </a:xfrm>
          <a:prstGeom prst="straightConnector1">
            <a:avLst/>
          </a:prstGeom>
          <a:noFill/>
          <a:ln w="28575" cap="rnd" algn="ctr">
            <a:solidFill>
              <a:schemeClr val="bg1">
                <a:lumMod val="50000"/>
              </a:schemeClr>
            </a:solidFill>
            <a:round/>
            <a:headEnd/>
            <a:tailEnd type="arrow" w="med" len="med"/>
          </a:ln>
        </p:spPr>
      </p:cxnSp>
      <p:sp>
        <p:nvSpPr>
          <p:cNvPr id="52" name="Caixa de texto 2686">
            <a:extLst>
              <a:ext uri="{FF2B5EF4-FFF2-40B4-BE49-F238E27FC236}">
                <a16:creationId xmlns:a16="http://schemas.microsoft.com/office/drawing/2014/main" id="{84AC253E-116B-20AC-24C7-58C69D6EE93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83090" y="3842157"/>
            <a:ext cx="1598113" cy="931104"/>
          </a:xfrm>
          <a:custGeom>
            <a:avLst/>
            <a:gdLst>
              <a:gd name="connsiteX0" fmla="*/ 0 w 2057400"/>
              <a:gd name="connsiteY0" fmla="*/ 0 h 738187"/>
              <a:gd name="connsiteX1" fmla="*/ 706374 w 2057400"/>
              <a:gd name="connsiteY1" fmla="*/ 0 h 738187"/>
              <a:gd name="connsiteX2" fmla="*/ 1330452 w 2057400"/>
              <a:gd name="connsiteY2" fmla="*/ 0 h 738187"/>
              <a:gd name="connsiteX3" fmla="*/ 2057400 w 2057400"/>
              <a:gd name="connsiteY3" fmla="*/ 0 h 738187"/>
              <a:gd name="connsiteX4" fmla="*/ 2057400 w 2057400"/>
              <a:gd name="connsiteY4" fmla="*/ 376475 h 738187"/>
              <a:gd name="connsiteX5" fmla="*/ 2057400 w 2057400"/>
              <a:gd name="connsiteY5" fmla="*/ 738187 h 738187"/>
              <a:gd name="connsiteX6" fmla="*/ 1371600 w 2057400"/>
              <a:gd name="connsiteY6" fmla="*/ 738187 h 738187"/>
              <a:gd name="connsiteX7" fmla="*/ 747522 w 2057400"/>
              <a:gd name="connsiteY7" fmla="*/ 738187 h 738187"/>
              <a:gd name="connsiteX8" fmla="*/ 0 w 2057400"/>
              <a:gd name="connsiteY8" fmla="*/ 738187 h 738187"/>
              <a:gd name="connsiteX9" fmla="*/ 0 w 2057400"/>
              <a:gd name="connsiteY9" fmla="*/ 369094 h 738187"/>
              <a:gd name="connsiteX10" fmla="*/ 0 w 2057400"/>
              <a:gd name="connsiteY10" fmla="*/ 0 h 7381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057400" h="738187" extrusionOk="0">
                <a:moveTo>
                  <a:pt x="0" y="0"/>
                </a:moveTo>
                <a:cubicBezTo>
                  <a:pt x="257485" y="5690"/>
                  <a:pt x="444285" y="10332"/>
                  <a:pt x="706374" y="0"/>
                </a:cubicBezTo>
                <a:cubicBezTo>
                  <a:pt x="968463" y="-10332"/>
                  <a:pt x="1110752" y="26648"/>
                  <a:pt x="1330452" y="0"/>
                </a:cubicBezTo>
                <a:cubicBezTo>
                  <a:pt x="1550152" y="-26648"/>
                  <a:pt x="1716097" y="353"/>
                  <a:pt x="2057400" y="0"/>
                </a:cubicBezTo>
                <a:cubicBezTo>
                  <a:pt x="2054897" y="167383"/>
                  <a:pt x="2062488" y="247187"/>
                  <a:pt x="2057400" y="376475"/>
                </a:cubicBezTo>
                <a:cubicBezTo>
                  <a:pt x="2052312" y="505764"/>
                  <a:pt x="2058907" y="624463"/>
                  <a:pt x="2057400" y="738187"/>
                </a:cubicBezTo>
                <a:cubicBezTo>
                  <a:pt x="1795829" y="726348"/>
                  <a:pt x="1568070" y="719681"/>
                  <a:pt x="1371600" y="738187"/>
                </a:cubicBezTo>
                <a:cubicBezTo>
                  <a:pt x="1175130" y="756693"/>
                  <a:pt x="1041184" y="715232"/>
                  <a:pt x="747522" y="738187"/>
                </a:cubicBezTo>
                <a:cubicBezTo>
                  <a:pt x="453860" y="761142"/>
                  <a:pt x="178142" y="742540"/>
                  <a:pt x="0" y="738187"/>
                </a:cubicBezTo>
                <a:cubicBezTo>
                  <a:pt x="3201" y="600761"/>
                  <a:pt x="-11299" y="463176"/>
                  <a:pt x="0" y="369094"/>
                </a:cubicBezTo>
                <a:cubicBezTo>
                  <a:pt x="11299" y="275012"/>
                  <a:pt x="4149" y="146067"/>
                  <a:pt x="0" y="0"/>
                </a:cubicBezTo>
                <a:close/>
              </a:path>
            </a:pathLst>
          </a:custGeom>
          <a:noFill/>
          <a:ln w="19050">
            <a:solidFill>
              <a:schemeClr val="tx1">
                <a:lumMod val="65000"/>
                <a:lumOff val="35000"/>
              </a:schemeClr>
            </a:solidFill>
            <a:miter lim="800000"/>
            <a:headEnd/>
            <a:tailEnd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lvl="0"/>
            <a:r>
              <a:rPr lang="pt-PT" sz="1600" dirty="0"/>
              <a:t>Renovação no teatro, poesia e romance</a:t>
            </a:r>
          </a:p>
        </p:txBody>
      </p:sp>
      <p:sp>
        <p:nvSpPr>
          <p:cNvPr id="53" name="Caixa de texto 2686">
            <a:extLst>
              <a:ext uri="{FF2B5EF4-FFF2-40B4-BE49-F238E27FC236}">
                <a16:creationId xmlns:a16="http://schemas.microsoft.com/office/drawing/2014/main" id="{0A916493-6935-0F30-C673-AFADFE95DE7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589737" y="3804421"/>
            <a:ext cx="1434825" cy="968839"/>
          </a:xfrm>
          <a:custGeom>
            <a:avLst/>
            <a:gdLst>
              <a:gd name="connsiteX0" fmla="*/ 0 w 2057400"/>
              <a:gd name="connsiteY0" fmla="*/ 0 h 738187"/>
              <a:gd name="connsiteX1" fmla="*/ 706374 w 2057400"/>
              <a:gd name="connsiteY1" fmla="*/ 0 h 738187"/>
              <a:gd name="connsiteX2" fmla="*/ 1330452 w 2057400"/>
              <a:gd name="connsiteY2" fmla="*/ 0 h 738187"/>
              <a:gd name="connsiteX3" fmla="*/ 2057400 w 2057400"/>
              <a:gd name="connsiteY3" fmla="*/ 0 h 738187"/>
              <a:gd name="connsiteX4" fmla="*/ 2057400 w 2057400"/>
              <a:gd name="connsiteY4" fmla="*/ 376475 h 738187"/>
              <a:gd name="connsiteX5" fmla="*/ 2057400 w 2057400"/>
              <a:gd name="connsiteY5" fmla="*/ 738187 h 738187"/>
              <a:gd name="connsiteX6" fmla="*/ 1371600 w 2057400"/>
              <a:gd name="connsiteY6" fmla="*/ 738187 h 738187"/>
              <a:gd name="connsiteX7" fmla="*/ 747522 w 2057400"/>
              <a:gd name="connsiteY7" fmla="*/ 738187 h 738187"/>
              <a:gd name="connsiteX8" fmla="*/ 0 w 2057400"/>
              <a:gd name="connsiteY8" fmla="*/ 738187 h 738187"/>
              <a:gd name="connsiteX9" fmla="*/ 0 w 2057400"/>
              <a:gd name="connsiteY9" fmla="*/ 369094 h 738187"/>
              <a:gd name="connsiteX10" fmla="*/ 0 w 2057400"/>
              <a:gd name="connsiteY10" fmla="*/ 0 h 7381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057400" h="738187" extrusionOk="0">
                <a:moveTo>
                  <a:pt x="0" y="0"/>
                </a:moveTo>
                <a:cubicBezTo>
                  <a:pt x="257485" y="5690"/>
                  <a:pt x="444285" y="10332"/>
                  <a:pt x="706374" y="0"/>
                </a:cubicBezTo>
                <a:cubicBezTo>
                  <a:pt x="968463" y="-10332"/>
                  <a:pt x="1110752" y="26648"/>
                  <a:pt x="1330452" y="0"/>
                </a:cubicBezTo>
                <a:cubicBezTo>
                  <a:pt x="1550152" y="-26648"/>
                  <a:pt x="1716097" y="353"/>
                  <a:pt x="2057400" y="0"/>
                </a:cubicBezTo>
                <a:cubicBezTo>
                  <a:pt x="2054897" y="167383"/>
                  <a:pt x="2062488" y="247187"/>
                  <a:pt x="2057400" y="376475"/>
                </a:cubicBezTo>
                <a:cubicBezTo>
                  <a:pt x="2052312" y="505764"/>
                  <a:pt x="2058907" y="624463"/>
                  <a:pt x="2057400" y="738187"/>
                </a:cubicBezTo>
                <a:cubicBezTo>
                  <a:pt x="1795829" y="726348"/>
                  <a:pt x="1568070" y="719681"/>
                  <a:pt x="1371600" y="738187"/>
                </a:cubicBezTo>
                <a:cubicBezTo>
                  <a:pt x="1175130" y="756693"/>
                  <a:pt x="1041184" y="715232"/>
                  <a:pt x="747522" y="738187"/>
                </a:cubicBezTo>
                <a:cubicBezTo>
                  <a:pt x="453860" y="761142"/>
                  <a:pt x="178142" y="742540"/>
                  <a:pt x="0" y="738187"/>
                </a:cubicBezTo>
                <a:cubicBezTo>
                  <a:pt x="3201" y="600761"/>
                  <a:pt x="-11299" y="463176"/>
                  <a:pt x="0" y="369094"/>
                </a:cubicBezTo>
                <a:cubicBezTo>
                  <a:pt x="11299" y="275012"/>
                  <a:pt x="4149" y="146067"/>
                  <a:pt x="0" y="0"/>
                </a:cubicBezTo>
                <a:close/>
              </a:path>
            </a:pathLst>
          </a:custGeom>
          <a:noFill/>
          <a:ln w="19050">
            <a:solidFill>
              <a:schemeClr val="tx1">
                <a:lumMod val="65000"/>
                <a:lumOff val="35000"/>
              </a:schemeClr>
            </a:solidFill>
            <a:miter lim="800000"/>
            <a:headEnd/>
            <a:tailEnd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lvl="0" algn="ctr"/>
            <a:r>
              <a:rPr lang="pt-PT" sz="1600" i="1" dirty="0"/>
              <a:t>T. S. </a:t>
            </a:r>
            <a:r>
              <a:rPr lang="pt-PT" sz="1600" i="1" dirty="0" err="1"/>
              <a:t>Eliot</a:t>
            </a:r>
            <a:endParaRPr lang="pt-PT" sz="1600" i="1" dirty="0"/>
          </a:p>
          <a:p>
            <a:pPr lvl="0" algn="ctr"/>
            <a:r>
              <a:rPr lang="pt-PT" sz="1600" i="1" dirty="0"/>
              <a:t>James Joyce</a:t>
            </a:r>
          </a:p>
          <a:p>
            <a:pPr lvl="0" algn="ctr"/>
            <a:r>
              <a:rPr lang="pt-PT" sz="1600" i="1" dirty="0"/>
              <a:t>Virgínia </a:t>
            </a:r>
            <a:r>
              <a:rPr lang="pt-PT" sz="1600" i="1" dirty="0" err="1"/>
              <a:t>Woolf</a:t>
            </a:r>
            <a:endParaRPr lang="pt-PT" sz="1600" i="1" dirty="0"/>
          </a:p>
        </p:txBody>
      </p:sp>
    </p:spTree>
    <p:extLst>
      <p:ext uri="{BB962C8B-B14F-4D97-AF65-F5344CB8AC3E}">
        <p14:creationId xmlns:p14="http://schemas.microsoft.com/office/powerpoint/2010/main" val="3305063568"/>
      </p:ext>
    </p:extLst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0" name="CaixaDeTexto 10">
            <a:extLst>
              <a:ext uri="{FF2B5EF4-FFF2-40B4-BE49-F238E27FC236}">
                <a16:creationId xmlns:a16="http://schemas.microsoft.com/office/drawing/2014/main" id="{4462CBF4-DF42-4469-83DC-8085B168E99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8393" y="2826127"/>
            <a:ext cx="10509250" cy="4031873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marL="342900" indent="-3429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ts val="1200"/>
              </a:spcBef>
              <a:buClr>
                <a:srgbClr val="22C0AD"/>
              </a:buClr>
              <a:buFontTx/>
              <a:buAutoNum type="arabicPeriod"/>
              <a:defRPr/>
            </a:pPr>
            <a:r>
              <a:rPr lang="pt-PT" altLang="pt-PT" b="1" dirty="0">
                <a:latin typeface="Arial" panose="020B0604020202020204" pitchFamily="34" charset="0"/>
                <a:cs typeface="Arial" panose="020B0604020202020204" pitchFamily="34" charset="0"/>
              </a:rPr>
              <a:t>Quais são as características da arquitetura modernista?</a:t>
            </a:r>
          </a:p>
          <a:p>
            <a:pPr>
              <a:lnSpc>
                <a:spcPct val="100000"/>
              </a:lnSpc>
              <a:spcBef>
                <a:spcPts val="1200"/>
              </a:spcBef>
              <a:buClr>
                <a:srgbClr val="22C0AD"/>
              </a:buClr>
              <a:buFontTx/>
              <a:buAutoNum type="arabicPeriod"/>
              <a:defRPr/>
            </a:pPr>
            <a:r>
              <a:rPr lang="pt-PT" altLang="pt-PT" b="1" dirty="0">
                <a:latin typeface="Arial" panose="020B0604020202020204" pitchFamily="34" charset="0"/>
                <a:cs typeface="Arial" panose="020B0604020202020204" pitchFamily="34" charset="0"/>
              </a:rPr>
              <a:t>Quais são as características da literatura modernista?</a:t>
            </a:r>
          </a:p>
          <a:p>
            <a:pPr>
              <a:lnSpc>
                <a:spcPct val="100000"/>
              </a:lnSpc>
              <a:spcBef>
                <a:spcPts val="1200"/>
              </a:spcBef>
              <a:buClr>
                <a:srgbClr val="22C0AD"/>
              </a:buClr>
              <a:buFontTx/>
              <a:buAutoNum type="arabicPeriod"/>
              <a:defRPr/>
            </a:pPr>
            <a:r>
              <a:rPr lang="pt-PT" altLang="pt-PT" b="1" dirty="0">
                <a:latin typeface="Arial" panose="020B0604020202020204" pitchFamily="34" charset="0"/>
                <a:cs typeface="Arial" panose="020B0604020202020204" pitchFamily="34" charset="0"/>
              </a:rPr>
              <a:t>Quais são as características da pintura modernista?</a:t>
            </a:r>
          </a:p>
          <a:p>
            <a:pPr marL="0" indent="0">
              <a:lnSpc>
                <a:spcPct val="100000"/>
              </a:lnSpc>
              <a:spcBef>
                <a:spcPts val="1200"/>
              </a:spcBef>
              <a:buClr>
                <a:schemeClr val="accent2">
                  <a:lumMod val="50000"/>
                </a:schemeClr>
              </a:buClr>
              <a:buNone/>
              <a:defRPr/>
            </a:pPr>
            <a:endParaRPr lang="pt-PT" altLang="pt-PT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  <a:spcBef>
                <a:spcPts val="1200"/>
              </a:spcBef>
              <a:buClr>
                <a:schemeClr val="accent2">
                  <a:lumMod val="50000"/>
                </a:schemeClr>
              </a:buClr>
              <a:buFontTx/>
              <a:buAutoNum type="arabicPeriod"/>
              <a:defRPr/>
            </a:pPr>
            <a:endParaRPr lang="pt-PT" altLang="pt-PT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  <a:spcBef>
                <a:spcPts val="1200"/>
              </a:spcBef>
              <a:buClr>
                <a:schemeClr val="accent2">
                  <a:lumMod val="50000"/>
                </a:schemeClr>
              </a:buClr>
              <a:buFontTx/>
              <a:buAutoNum type="arabicPeriod"/>
              <a:defRPr/>
            </a:pPr>
            <a:endParaRPr lang="pt-PT" altLang="pt-PT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  <a:spcBef>
                <a:spcPts val="1200"/>
              </a:spcBef>
              <a:buClr>
                <a:schemeClr val="accent2">
                  <a:lumMod val="50000"/>
                </a:schemeClr>
              </a:buClr>
              <a:buFontTx/>
              <a:buAutoNum type="arabicPeriod"/>
              <a:defRPr/>
            </a:pPr>
            <a:endParaRPr lang="pt-PT" altLang="pt-PT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Freeform: Shape 4">
            <a:extLst>
              <a:ext uri="{FF2B5EF4-FFF2-40B4-BE49-F238E27FC236}">
                <a16:creationId xmlns:a16="http://schemas.microsoft.com/office/drawing/2014/main" id="{4ED6F109-56B5-4346-9749-1CADBB1C7498}"/>
              </a:ext>
            </a:extLst>
          </p:cNvPr>
          <p:cNvSpPr/>
          <p:nvPr/>
        </p:nvSpPr>
        <p:spPr>
          <a:xfrm>
            <a:off x="-307975" y="763588"/>
            <a:ext cx="3921125" cy="896937"/>
          </a:xfrm>
          <a:custGeom>
            <a:avLst/>
            <a:gdLst>
              <a:gd name="connsiteX0" fmla="*/ 1284466 w 1868508"/>
              <a:gd name="connsiteY0" fmla="*/ 35205 h 835090"/>
              <a:gd name="connsiteX1" fmla="*/ 430027 w 1868508"/>
              <a:gd name="connsiteY1" fmla="*/ 20215 h 835090"/>
              <a:gd name="connsiteX2" fmla="*/ 15299 w 1868508"/>
              <a:gd name="connsiteY2" fmla="*/ 335008 h 835090"/>
              <a:gd name="connsiteX3" fmla="*/ 125227 w 1868508"/>
              <a:gd name="connsiteY3" fmla="*/ 679782 h 835090"/>
              <a:gd name="connsiteX4" fmla="*/ 465004 w 1868508"/>
              <a:gd name="connsiteY4" fmla="*/ 784713 h 835090"/>
              <a:gd name="connsiteX5" fmla="*/ 1029633 w 1868508"/>
              <a:gd name="connsiteY5" fmla="*/ 834680 h 835090"/>
              <a:gd name="connsiteX6" fmla="*/ 1599260 w 1868508"/>
              <a:gd name="connsiteY6" fmla="*/ 759729 h 835090"/>
              <a:gd name="connsiteX7" fmla="*/ 1859089 w 1868508"/>
              <a:gd name="connsiteY7" fmla="*/ 519887 h 835090"/>
              <a:gd name="connsiteX8" fmla="*/ 1784138 w 1868508"/>
              <a:gd name="connsiteY8" fmla="*/ 205093 h 835090"/>
              <a:gd name="connsiteX9" fmla="*/ 1524309 w 1868508"/>
              <a:gd name="connsiteY9" fmla="*/ 65185 h 835090"/>
              <a:gd name="connsiteX10" fmla="*/ 1284466 w 1868508"/>
              <a:gd name="connsiteY10" fmla="*/ 35205 h 8350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868508" h="835090">
                <a:moveTo>
                  <a:pt x="1284466" y="35205"/>
                </a:moveTo>
                <a:cubicBezTo>
                  <a:pt x="1102086" y="27710"/>
                  <a:pt x="641555" y="-29752"/>
                  <a:pt x="430027" y="20215"/>
                </a:cubicBezTo>
                <a:cubicBezTo>
                  <a:pt x="218499" y="70182"/>
                  <a:pt x="66099" y="225080"/>
                  <a:pt x="15299" y="335008"/>
                </a:cubicBezTo>
                <a:cubicBezTo>
                  <a:pt x="-35501" y="444936"/>
                  <a:pt x="50276" y="604831"/>
                  <a:pt x="125227" y="679782"/>
                </a:cubicBezTo>
                <a:cubicBezTo>
                  <a:pt x="200178" y="754733"/>
                  <a:pt x="314270" y="758897"/>
                  <a:pt x="465004" y="784713"/>
                </a:cubicBezTo>
                <a:cubicBezTo>
                  <a:pt x="615738" y="810529"/>
                  <a:pt x="840590" y="838844"/>
                  <a:pt x="1029633" y="834680"/>
                </a:cubicBezTo>
                <a:cubicBezTo>
                  <a:pt x="1218676" y="830516"/>
                  <a:pt x="1461017" y="812195"/>
                  <a:pt x="1599260" y="759729"/>
                </a:cubicBezTo>
                <a:cubicBezTo>
                  <a:pt x="1737503" y="707263"/>
                  <a:pt x="1828276" y="612326"/>
                  <a:pt x="1859089" y="519887"/>
                </a:cubicBezTo>
                <a:cubicBezTo>
                  <a:pt x="1889902" y="427448"/>
                  <a:pt x="1839935" y="280877"/>
                  <a:pt x="1784138" y="205093"/>
                </a:cubicBezTo>
                <a:cubicBezTo>
                  <a:pt x="1728341" y="129309"/>
                  <a:pt x="1605922" y="95165"/>
                  <a:pt x="1524309" y="65185"/>
                </a:cubicBezTo>
                <a:cubicBezTo>
                  <a:pt x="1442696" y="35205"/>
                  <a:pt x="1466846" y="42700"/>
                  <a:pt x="1284466" y="35205"/>
                </a:cubicBezTo>
                <a:close/>
              </a:path>
            </a:pathLst>
          </a:custGeom>
          <a:solidFill>
            <a:srgbClr val="22C0A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PT"/>
          </a:p>
        </p:txBody>
      </p:sp>
      <p:sp>
        <p:nvSpPr>
          <p:cNvPr id="19460" name="TextBox 5">
            <a:extLst>
              <a:ext uri="{FF2B5EF4-FFF2-40B4-BE49-F238E27FC236}">
                <a16:creationId xmlns:a16="http://schemas.microsoft.com/office/drawing/2014/main" id="{44C2F4DE-EC68-4C6E-AC94-85552340838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5738" y="996950"/>
            <a:ext cx="3576637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en-US" altLang="pt-PT" sz="20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PARA TE PREPARARES</a:t>
            </a:r>
            <a:endParaRPr lang="pt-PT" altLang="pt-PT" sz="2000" b="1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454861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843C0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ítulo 1">
            <a:extLst>
              <a:ext uri="{FF2B5EF4-FFF2-40B4-BE49-F238E27FC236}">
                <a16:creationId xmlns:a16="http://schemas.microsoft.com/office/drawing/2014/main" id="{10981952-60FE-405A-81DA-CFB1D05D51A7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2771775" y="2121411"/>
            <a:ext cx="8741799" cy="45063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lnSpc>
                <a:spcPts val="4400"/>
              </a:lnSpc>
            </a:pPr>
            <a:r>
              <a:rPr lang="pt-PT" altLang="pt-PT" sz="2400" dirty="0">
                <a:latin typeface="Arial" panose="020B0604020202020204" pitchFamily="34" charset="0"/>
                <a:cs typeface="Arial" panose="020B0604020202020204" pitchFamily="34" charset="0"/>
              </a:rPr>
              <a:t>Relacionar a 1.ª Guerra Mundial com a aceleração das transformações operadas nos comportamentos, na cultura, nas ciências, nas artes e na literatura.</a:t>
            </a:r>
            <a:br>
              <a:rPr lang="pt-PT" altLang="pt-PT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PT" altLang="pt-PT" sz="2400" dirty="0">
                <a:latin typeface="Arial" panose="020B0604020202020204" pitchFamily="34" charset="0"/>
                <a:cs typeface="Arial" panose="020B0604020202020204" pitchFamily="34" charset="0"/>
              </a:rPr>
              <a:t>Identificar/aplicar o conceito: feminismo.</a:t>
            </a:r>
            <a:endParaRPr lang="pt-PT" altLang="pt-PT" sz="2400" dirty="0">
              <a:latin typeface="Arial" panose="020B0604020202020204" pitchFamily="34" charset="0"/>
              <a:ea typeface="Gungsuh" panose="02030600000101010101" pitchFamily="18" charset="-127"/>
            </a:endParaRPr>
          </a:p>
        </p:txBody>
      </p:sp>
      <p:grpSp>
        <p:nvGrpSpPr>
          <p:cNvPr id="13315" name="Grupo 11">
            <a:extLst>
              <a:ext uri="{FF2B5EF4-FFF2-40B4-BE49-F238E27FC236}">
                <a16:creationId xmlns:a16="http://schemas.microsoft.com/office/drawing/2014/main" id="{FC45561B-0821-4C4F-82CA-4ACFD553C167}"/>
              </a:ext>
            </a:extLst>
          </p:cNvPr>
          <p:cNvGrpSpPr>
            <a:grpSpLocks/>
          </p:cNvGrpSpPr>
          <p:nvPr/>
        </p:nvGrpSpPr>
        <p:grpSpPr bwMode="auto">
          <a:xfrm>
            <a:off x="1325340" y="2300684"/>
            <a:ext cx="1443038" cy="584200"/>
            <a:chOff x="1162050" y="2305050"/>
            <a:chExt cx="1443038" cy="584200"/>
          </a:xfrm>
        </p:grpSpPr>
        <p:pic>
          <p:nvPicPr>
            <p:cNvPr id="13324" name="Graphic 2">
              <a:extLst>
                <a:ext uri="{FF2B5EF4-FFF2-40B4-BE49-F238E27FC236}">
                  <a16:creationId xmlns:a16="http://schemas.microsoft.com/office/drawing/2014/main" id="{BE2B39A7-4062-4508-B95A-98171CA363D5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62050" y="2319338"/>
              <a:ext cx="1379538" cy="5556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3325" name="TextBox 3">
              <a:extLst>
                <a:ext uri="{FF2B5EF4-FFF2-40B4-BE49-F238E27FC236}">
                  <a16:creationId xmlns:a16="http://schemas.microsoft.com/office/drawing/2014/main" id="{79A4B923-77BB-4A7A-AE73-AE78662BF57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84363" y="2305050"/>
              <a:ext cx="720725" cy="584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r>
                <a:rPr lang="en-US" altLang="pt-PT" sz="3200" b="1" dirty="0">
                  <a:latin typeface="Arial" panose="020B0604020202020204" pitchFamily="34" charset="0"/>
                  <a:cs typeface="Arial" panose="020B0604020202020204" pitchFamily="34" charset="0"/>
                </a:rPr>
                <a:t>15</a:t>
              </a:r>
              <a:endParaRPr lang="pt-PT" altLang="pt-PT" sz="32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B8BDB3AE-27AB-4570-B6D9-52782A77CC10}"/>
              </a:ext>
            </a:extLst>
          </p:cNvPr>
          <p:cNvSpPr/>
          <p:nvPr/>
        </p:nvSpPr>
        <p:spPr>
          <a:xfrm>
            <a:off x="588963" y="814388"/>
            <a:ext cx="2655887" cy="949325"/>
          </a:xfrm>
          <a:custGeom>
            <a:avLst/>
            <a:gdLst>
              <a:gd name="connsiteX0" fmla="*/ 1284466 w 1868508"/>
              <a:gd name="connsiteY0" fmla="*/ 35205 h 835090"/>
              <a:gd name="connsiteX1" fmla="*/ 430027 w 1868508"/>
              <a:gd name="connsiteY1" fmla="*/ 20215 h 835090"/>
              <a:gd name="connsiteX2" fmla="*/ 15299 w 1868508"/>
              <a:gd name="connsiteY2" fmla="*/ 335008 h 835090"/>
              <a:gd name="connsiteX3" fmla="*/ 125227 w 1868508"/>
              <a:gd name="connsiteY3" fmla="*/ 679782 h 835090"/>
              <a:gd name="connsiteX4" fmla="*/ 465004 w 1868508"/>
              <a:gd name="connsiteY4" fmla="*/ 784713 h 835090"/>
              <a:gd name="connsiteX5" fmla="*/ 1029633 w 1868508"/>
              <a:gd name="connsiteY5" fmla="*/ 834680 h 835090"/>
              <a:gd name="connsiteX6" fmla="*/ 1599260 w 1868508"/>
              <a:gd name="connsiteY6" fmla="*/ 759729 h 835090"/>
              <a:gd name="connsiteX7" fmla="*/ 1859089 w 1868508"/>
              <a:gd name="connsiteY7" fmla="*/ 519887 h 835090"/>
              <a:gd name="connsiteX8" fmla="*/ 1784138 w 1868508"/>
              <a:gd name="connsiteY8" fmla="*/ 205093 h 835090"/>
              <a:gd name="connsiteX9" fmla="*/ 1524309 w 1868508"/>
              <a:gd name="connsiteY9" fmla="*/ 65185 h 835090"/>
              <a:gd name="connsiteX10" fmla="*/ 1284466 w 1868508"/>
              <a:gd name="connsiteY10" fmla="*/ 35205 h 8350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868508" h="835090">
                <a:moveTo>
                  <a:pt x="1284466" y="35205"/>
                </a:moveTo>
                <a:cubicBezTo>
                  <a:pt x="1102086" y="27710"/>
                  <a:pt x="641555" y="-29752"/>
                  <a:pt x="430027" y="20215"/>
                </a:cubicBezTo>
                <a:cubicBezTo>
                  <a:pt x="218499" y="70182"/>
                  <a:pt x="66099" y="225080"/>
                  <a:pt x="15299" y="335008"/>
                </a:cubicBezTo>
                <a:cubicBezTo>
                  <a:pt x="-35501" y="444936"/>
                  <a:pt x="50276" y="604831"/>
                  <a:pt x="125227" y="679782"/>
                </a:cubicBezTo>
                <a:cubicBezTo>
                  <a:pt x="200178" y="754733"/>
                  <a:pt x="314270" y="758897"/>
                  <a:pt x="465004" y="784713"/>
                </a:cubicBezTo>
                <a:cubicBezTo>
                  <a:pt x="615738" y="810529"/>
                  <a:pt x="840590" y="838844"/>
                  <a:pt x="1029633" y="834680"/>
                </a:cubicBezTo>
                <a:cubicBezTo>
                  <a:pt x="1218676" y="830516"/>
                  <a:pt x="1461017" y="812195"/>
                  <a:pt x="1599260" y="759729"/>
                </a:cubicBezTo>
                <a:cubicBezTo>
                  <a:pt x="1737503" y="707263"/>
                  <a:pt x="1828276" y="612326"/>
                  <a:pt x="1859089" y="519887"/>
                </a:cubicBezTo>
                <a:cubicBezTo>
                  <a:pt x="1889902" y="427448"/>
                  <a:pt x="1839935" y="280877"/>
                  <a:pt x="1784138" y="205093"/>
                </a:cubicBezTo>
                <a:cubicBezTo>
                  <a:pt x="1728341" y="129309"/>
                  <a:pt x="1605922" y="95165"/>
                  <a:pt x="1524309" y="65185"/>
                </a:cubicBezTo>
                <a:cubicBezTo>
                  <a:pt x="1442696" y="35205"/>
                  <a:pt x="1466846" y="42700"/>
                  <a:pt x="1284466" y="35205"/>
                </a:cubicBezTo>
                <a:close/>
              </a:path>
            </a:pathLst>
          </a:custGeom>
          <a:solidFill>
            <a:srgbClr val="22C0A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PT"/>
          </a:p>
        </p:txBody>
      </p:sp>
      <p:sp>
        <p:nvSpPr>
          <p:cNvPr id="13317" name="TextBox 21">
            <a:extLst>
              <a:ext uri="{FF2B5EF4-FFF2-40B4-BE49-F238E27FC236}">
                <a16:creationId xmlns:a16="http://schemas.microsoft.com/office/drawing/2014/main" id="{93A30B20-E831-42E6-A3E9-B50944D15DC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3883" y="1020718"/>
            <a:ext cx="2712431" cy="6001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en-US" altLang="pt-PT" sz="33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Resumo</a:t>
            </a:r>
            <a:r>
              <a:rPr lang="en-US" altLang="pt-PT" sz="33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9 </a:t>
            </a:r>
            <a:endParaRPr lang="pt-PT" altLang="pt-PT" sz="3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2" name="Grupo 11">
            <a:extLst>
              <a:ext uri="{FF2B5EF4-FFF2-40B4-BE49-F238E27FC236}">
                <a16:creationId xmlns:a16="http://schemas.microsoft.com/office/drawing/2014/main" id="{536B1CE4-962F-40F3-BC69-3D0C93104180}"/>
              </a:ext>
            </a:extLst>
          </p:cNvPr>
          <p:cNvGrpSpPr>
            <a:grpSpLocks/>
          </p:cNvGrpSpPr>
          <p:nvPr/>
        </p:nvGrpSpPr>
        <p:grpSpPr bwMode="auto">
          <a:xfrm>
            <a:off x="1357090" y="3801268"/>
            <a:ext cx="1443038" cy="584200"/>
            <a:chOff x="1162050" y="2305050"/>
            <a:chExt cx="1443038" cy="584200"/>
          </a:xfrm>
        </p:grpSpPr>
        <p:pic>
          <p:nvPicPr>
            <p:cNvPr id="13" name="Graphic 2">
              <a:extLst>
                <a:ext uri="{FF2B5EF4-FFF2-40B4-BE49-F238E27FC236}">
                  <a16:creationId xmlns:a16="http://schemas.microsoft.com/office/drawing/2014/main" id="{0EA0356F-C508-60FF-8395-FE9AA9CA1E43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62050" y="2319338"/>
              <a:ext cx="1379538" cy="5556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4" name="TextBox 3">
              <a:extLst>
                <a:ext uri="{FF2B5EF4-FFF2-40B4-BE49-F238E27FC236}">
                  <a16:creationId xmlns:a16="http://schemas.microsoft.com/office/drawing/2014/main" id="{2305237F-12B9-46B2-33F2-C99376BAAA6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84363" y="2305050"/>
              <a:ext cx="720725" cy="584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r>
                <a:rPr lang="en-US" altLang="pt-PT" sz="3200" b="1" dirty="0">
                  <a:latin typeface="Arial" panose="020B0604020202020204" pitchFamily="34" charset="0"/>
                  <a:cs typeface="Arial" panose="020B0604020202020204" pitchFamily="34" charset="0"/>
                </a:rPr>
                <a:t>16</a:t>
              </a:r>
              <a:endParaRPr lang="pt-PT" altLang="pt-PT" sz="32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Freeform: Shape 18"/>
          <p:cNvSpPr/>
          <p:nvPr/>
        </p:nvSpPr>
        <p:spPr>
          <a:xfrm>
            <a:off x="-307975" y="763588"/>
            <a:ext cx="3024188" cy="896937"/>
          </a:xfrm>
          <a:custGeom>
            <a:avLst/>
            <a:gdLst>
              <a:gd name="connsiteX0" fmla="*/ 1284466 w 1868508"/>
              <a:gd name="connsiteY0" fmla="*/ 35205 h 835090"/>
              <a:gd name="connsiteX1" fmla="*/ 430027 w 1868508"/>
              <a:gd name="connsiteY1" fmla="*/ 20215 h 835090"/>
              <a:gd name="connsiteX2" fmla="*/ 15299 w 1868508"/>
              <a:gd name="connsiteY2" fmla="*/ 335008 h 835090"/>
              <a:gd name="connsiteX3" fmla="*/ 125227 w 1868508"/>
              <a:gd name="connsiteY3" fmla="*/ 679782 h 835090"/>
              <a:gd name="connsiteX4" fmla="*/ 465004 w 1868508"/>
              <a:gd name="connsiteY4" fmla="*/ 784713 h 835090"/>
              <a:gd name="connsiteX5" fmla="*/ 1029633 w 1868508"/>
              <a:gd name="connsiteY5" fmla="*/ 834680 h 835090"/>
              <a:gd name="connsiteX6" fmla="*/ 1599260 w 1868508"/>
              <a:gd name="connsiteY6" fmla="*/ 759729 h 835090"/>
              <a:gd name="connsiteX7" fmla="*/ 1859089 w 1868508"/>
              <a:gd name="connsiteY7" fmla="*/ 519887 h 835090"/>
              <a:gd name="connsiteX8" fmla="*/ 1784138 w 1868508"/>
              <a:gd name="connsiteY8" fmla="*/ 205093 h 835090"/>
              <a:gd name="connsiteX9" fmla="*/ 1524309 w 1868508"/>
              <a:gd name="connsiteY9" fmla="*/ 65185 h 835090"/>
              <a:gd name="connsiteX10" fmla="*/ 1284466 w 1868508"/>
              <a:gd name="connsiteY10" fmla="*/ 35205 h 8350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868508" h="835090">
                <a:moveTo>
                  <a:pt x="1284466" y="35205"/>
                </a:moveTo>
                <a:cubicBezTo>
                  <a:pt x="1102086" y="27710"/>
                  <a:pt x="641555" y="-29752"/>
                  <a:pt x="430027" y="20215"/>
                </a:cubicBezTo>
                <a:cubicBezTo>
                  <a:pt x="218499" y="70182"/>
                  <a:pt x="66099" y="225080"/>
                  <a:pt x="15299" y="335008"/>
                </a:cubicBezTo>
                <a:cubicBezTo>
                  <a:pt x="-35501" y="444936"/>
                  <a:pt x="50276" y="604831"/>
                  <a:pt x="125227" y="679782"/>
                </a:cubicBezTo>
                <a:cubicBezTo>
                  <a:pt x="200178" y="754733"/>
                  <a:pt x="314270" y="758897"/>
                  <a:pt x="465004" y="784713"/>
                </a:cubicBezTo>
                <a:cubicBezTo>
                  <a:pt x="615738" y="810529"/>
                  <a:pt x="840590" y="838844"/>
                  <a:pt x="1029633" y="834680"/>
                </a:cubicBezTo>
                <a:cubicBezTo>
                  <a:pt x="1218676" y="830516"/>
                  <a:pt x="1461017" y="812195"/>
                  <a:pt x="1599260" y="759729"/>
                </a:cubicBezTo>
                <a:cubicBezTo>
                  <a:pt x="1737503" y="707263"/>
                  <a:pt x="1828276" y="612326"/>
                  <a:pt x="1859089" y="519887"/>
                </a:cubicBezTo>
                <a:cubicBezTo>
                  <a:pt x="1889902" y="427448"/>
                  <a:pt x="1839935" y="280877"/>
                  <a:pt x="1784138" y="205093"/>
                </a:cubicBezTo>
                <a:cubicBezTo>
                  <a:pt x="1728341" y="129309"/>
                  <a:pt x="1605922" y="95165"/>
                  <a:pt x="1524309" y="65185"/>
                </a:cubicBezTo>
                <a:cubicBezTo>
                  <a:pt x="1442696" y="35205"/>
                  <a:pt x="1466846" y="42700"/>
                  <a:pt x="1284466" y="35205"/>
                </a:cubicBezTo>
                <a:close/>
              </a:path>
            </a:pathLst>
          </a:custGeom>
          <a:solidFill>
            <a:srgbClr val="22C0A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PT" dirty="0"/>
          </a:p>
        </p:txBody>
      </p:sp>
      <p:sp>
        <p:nvSpPr>
          <p:cNvPr id="14339" name="TextBox 1"/>
          <p:cNvSpPr txBox="1">
            <a:spLocks noChangeArrowheads="1"/>
          </p:cNvSpPr>
          <p:nvPr/>
        </p:nvSpPr>
        <p:spPr bwMode="auto">
          <a:xfrm>
            <a:off x="185738" y="996950"/>
            <a:ext cx="253047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t-PT" sz="2400" b="1">
                <a:solidFill>
                  <a:srgbClr val="FFFFFF"/>
                </a:solidFill>
                <a:latin typeface="Arial" charset="0"/>
                <a:cs typeface="Arial" charset="0"/>
              </a:rPr>
              <a:t>EM SÍNTESE</a:t>
            </a:r>
          </a:p>
        </p:txBody>
      </p:sp>
      <p:grpSp>
        <p:nvGrpSpPr>
          <p:cNvPr id="29" name="Agrupar 28">
            <a:extLst>
              <a:ext uri="{FF2B5EF4-FFF2-40B4-BE49-F238E27FC236}">
                <a16:creationId xmlns:a16="http://schemas.microsoft.com/office/drawing/2014/main" id="{022E812C-68D9-3604-8752-FE7F88362B0E}"/>
              </a:ext>
            </a:extLst>
          </p:cNvPr>
          <p:cNvGrpSpPr/>
          <p:nvPr/>
        </p:nvGrpSpPr>
        <p:grpSpPr>
          <a:xfrm>
            <a:off x="1490050" y="815397"/>
            <a:ext cx="10521874" cy="5908145"/>
            <a:chOff x="1490050" y="490939"/>
            <a:chExt cx="10521874" cy="5908145"/>
          </a:xfrm>
        </p:grpSpPr>
        <p:sp>
          <p:nvSpPr>
            <p:cNvPr id="7178" name="Caixa de texto 2686"/>
            <p:cNvSpPr txBox="1">
              <a:spLocks noChangeArrowheads="1"/>
            </p:cNvSpPr>
            <p:nvPr/>
          </p:nvSpPr>
          <p:spPr bwMode="auto">
            <a:xfrm>
              <a:off x="2834712" y="490939"/>
              <a:ext cx="8895171" cy="457200"/>
            </a:xfrm>
            <a:custGeom>
              <a:avLst/>
              <a:gdLst>
                <a:gd name="connsiteX0" fmla="*/ 0 w 1239837"/>
                <a:gd name="connsiteY0" fmla="*/ 0 h 376237"/>
                <a:gd name="connsiteX1" fmla="*/ 632317 w 1239837"/>
                <a:gd name="connsiteY1" fmla="*/ 0 h 376237"/>
                <a:gd name="connsiteX2" fmla="*/ 1239837 w 1239837"/>
                <a:gd name="connsiteY2" fmla="*/ 0 h 376237"/>
                <a:gd name="connsiteX3" fmla="*/ 1239837 w 1239837"/>
                <a:gd name="connsiteY3" fmla="*/ 376237 h 376237"/>
                <a:gd name="connsiteX4" fmla="*/ 595122 w 1239837"/>
                <a:gd name="connsiteY4" fmla="*/ 376237 h 376237"/>
                <a:gd name="connsiteX5" fmla="*/ 0 w 1239837"/>
                <a:gd name="connsiteY5" fmla="*/ 376237 h 376237"/>
                <a:gd name="connsiteX6" fmla="*/ 0 w 1239837"/>
                <a:gd name="connsiteY6" fmla="*/ 0 h 3762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39837" h="376237" fill="none" extrusionOk="0">
                  <a:moveTo>
                    <a:pt x="0" y="0"/>
                  </a:moveTo>
                  <a:cubicBezTo>
                    <a:pt x="312312" y="2959"/>
                    <a:pt x="450124" y="30533"/>
                    <a:pt x="632317" y="0"/>
                  </a:cubicBezTo>
                  <a:cubicBezTo>
                    <a:pt x="814510" y="-30533"/>
                    <a:pt x="1067141" y="-21277"/>
                    <a:pt x="1239837" y="0"/>
                  </a:cubicBezTo>
                  <a:cubicBezTo>
                    <a:pt x="1243544" y="162439"/>
                    <a:pt x="1237188" y="253841"/>
                    <a:pt x="1239837" y="376237"/>
                  </a:cubicBezTo>
                  <a:cubicBezTo>
                    <a:pt x="987811" y="403108"/>
                    <a:pt x="765893" y="388712"/>
                    <a:pt x="595122" y="376237"/>
                  </a:cubicBezTo>
                  <a:cubicBezTo>
                    <a:pt x="424352" y="363762"/>
                    <a:pt x="125904" y="354499"/>
                    <a:pt x="0" y="376237"/>
                  </a:cubicBezTo>
                  <a:cubicBezTo>
                    <a:pt x="-13110" y="228474"/>
                    <a:pt x="-15717" y="88900"/>
                    <a:pt x="0" y="0"/>
                  </a:cubicBezTo>
                  <a:close/>
                </a:path>
                <a:path w="1239837" h="376237" stroke="0" extrusionOk="0">
                  <a:moveTo>
                    <a:pt x="0" y="0"/>
                  </a:moveTo>
                  <a:cubicBezTo>
                    <a:pt x="229255" y="-362"/>
                    <a:pt x="442189" y="-14427"/>
                    <a:pt x="644715" y="0"/>
                  </a:cubicBezTo>
                  <a:cubicBezTo>
                    <a:pt x="847242" y="14427"/>
                    <a:pt x="964691" y="2996"/>
                    <a:pt x="1239837" y="0"/>
                  </a:cubicBezTo>
                  <a:cubicBezTo>
                    <a:pt x="1226697" y="126679"/>
                    <a:pt x="1254266" y="269597"/>
                    <a:pt x="1239837" y="376237"/>
                  </a:cubicBezTo>
                  <a:cubicBezTo>
                    <a:pt x="1025157" y="357582"/>
                    <a:pt x="800690" y="395199"/>
                    <a:pt x="619919" y="376237"/>
                  </a:cubicBezTo>
                  <a:cubicBezTo>
                    <a:pt x="439148" y="357275"/>
                    <a:pt x="286204" y="383149"/>
                    <a:pt x="0" y="376237"/>
                  </a:cubicBezTo>
                  <a:cubicBezTo>
                    <a:pt x="2000" y="294398"/>
                    <a:pt x="18549" y="125754"/>
                    <a:pt x="0" y="0"/>
                  </a:cubicBezTo>
                  <a:close/>
                </a:path>
              </a:pathLst>
            </a:custGeom>
            <a:solidFill>
              <a:schemeClr val="accent4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lvl="0" algn="ctr">
                <a:buNone/>
              </a:pPr>
              <a:r>
                <a:rPr lang="pt-PT" sz="2000" b="1" dirty="0"/>
                <a:t>As transformações sociais e culturais nos finais do século XIX e inícios do século XX</a:t>
              </a:r>
            </a:p>
          </p:txBody>
        </p:sp>
        <p:grpSp>
          <p:nvGrpSpPr>
            <p:cNvPr id="27" name="Agrupar 26">
              <a:extLst>
                <a:ext uri="{FF2B5EF4-FFF2-40B4-BE49-F238E27FC236}">
                  <a16:creationId xmlns:a16="http://schemas.microsoft.com/office/drawing/2014/main" id="{BB8E3CA6-39CE-4249-5B7B-965B6F2D9CFE}"/>
                </a:ext>
              </a:extLst>
            </p:cNvPr>
            <p:cNvGrpSpPr/>
            <p:nvPr/>
          </p:nvGrpSpPr>
          <p:grpSpPr>
            <a:xfrm>
              <a:off x="1490050" y="945522"/>
              <a:ext cx="10521874" cy="5453562"/>
              <a:chOff x="1490050" y="945522"/>
              <a:chExt cx="10521874" cy="5453562"/>
            </a:xfrm>
          </p:grpSpPr>
          <p:sp>
            <p:nvSpPr>
              <p:cNvPr id="14354" name="Caixa de texto 2686"/>
              <p:cNvSpPr>
                <a:spLocks noChangeArrowheads="1"/>
              </p:cNvSpPr>
              <p:nvPr/>
            </p:nvSpPr>
            <p:spPr bwMode="auto">
              <a:xfrm>
                <a:off x="7098890" y="1683873"/>
                <a:ext cx="2753722" cy="775538"/>
              </a:xfrm>
              <a:custGeom>
                <a:avLst/>
                <a:gdLst>
                  <a:gd name="T0" fmla="*/ 0 w 2057400"/>
                  <a:gd name="T1" fmla="*/ 0 h 738188"/>
                  <a:gd name="T2" fmla="*/ 13669612 w 2057400"/>
                  <a:gd name="T3" fmla="*/ 0 h 738188"/>
                  <a:gd name="T4" fmla="*/ 29084256 w 2057400"/>
                  <a:gd name="T5" fmla="*/ 0 h 738188"/>
                  <a:gd name="T6" fmla="*/ 43626412 w 2057400"/>
                  <a:gd name="T7" fmla="*/ 0 h 738188"/>
                  <a:gd name="T8" fmla="*/ 43626412 w 2057400"/>
                  <a:gd name="T9" fmla="*/ 3507 h 738188"/>
                  <a:gd name="T10" fmla="*/ 43626412 w 2057400"/>
                  <a:gd name="T11" fmla="*/ 6744 h 738188"/>
                  <a:gd name="T12" fmla="*/ 29520553 w 2057400"/>
                  <a:gd name="T13" fmla="*/ 6744 h 738188"/>
                  <a:gd name="T14" fmla="*/ 15414678 w 2057400"/>
                  <a:gd name="T15" fmla="*/ 6744 h 738188"/>
                  <a:gd name="T16" fmla="*/ 0 w 2057400"/>
                  <a:gd name="T17" fmla="*/ 6744 h 738188"/>
                  <a:gd name="T18" fmla="*/ 0 w 2057400"/>
                  <a:gd name="T19" fmla="*/ 3507 h 738188"/>
                  <a:gd name="T20" fmla="*/ 0 w 2057400"/>
                  <a:gd name="T21" fmla="*/ 0 h 738188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w 2057400"/>
                  <a:gd name="T34" fmla="*/ 0 h 738188"/>
                  <a:gd name="T35" fmla="*/ 2057400 w 2057400"/>
                  <a:gd name="T36" fmla="*/ 738188 h 738188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T33" t="T34" r="T35" b="T36"/>
                <a:pathLst>
                  <a:path w="2057400" h="738188" extrusionOk="0">
                    <a:moveTo>
                      <a:pt x="0" y="0"/>
                    </a:moveTo>
                    <a:cubicBezTo>
                      <a:pt x="286059" y="22975"/>
                      <a:pt x="457025" y="27650"/>
                      <a:pt x="644652" y="0"/>
                    </a:cubicBezTo>
                    <a:cubicBezTo>
                      <a:pt x="832279" y="-27650"/>
                      <a:pt x="1214376" y="-9529"/>
                      <a:pt x="1371600" y="0"/>
                    </a:cubicBezTo>
                    <a:cubicBezTo>
                      <a:pt x="1528824" y="9529"/>
                      <a:pt x="1722659" y="25603"/>
                      <a:pt x="2057400" y="0"/>
                    </a:cubicBezTo>
                    <a:cubicBezTo>
                      <a:pt x="2040026" y="124462"/>
                      <a:pt x="2064454" y="263359"/>
                      <a:pt x="2057400" y="383858"/>
                    </a:cubicBezTo>
                    <a:cubicBezTo>
                      <a:pt x="2050346" y="504357"/>
                      <a:pt x="2072770" y="657167"/>
                      <a:pt x="2057400" y="738188"/>
                    </a:cubicBezTo>
                    <a:cubicBezTo>
                      <a:pt x="1742286" y="710202"/>
                      <a:pt x="1582359" y="757020"/>
                      <a:pt x="1392174" y="738188"/>
                    </a:cubicBezTo>
                    <a:cubicBezTo>
                      <a:pt x="1201989" y="719356"/>
                      <a:pt x="1022538" y="723969"/>
                      <a:pt x="726948" y="738188"/>
                    </a:cubicBezTo>
                    <a:cubicBezTo>
                      <a:pt x="431358" y="752407"/>
                      <a:pt x="167453" y="734591"/>
                      <a:pt x="0" y="738188"/>
                    </a:cubicBezTo>
                    <a:cubicBezTo>
                      <a:pt x="-16267" y="642514"/>
                      <a:pt x="2491" y="519534"/>
                      <a:pt x="0" y="383858"/>
                    </a:cubicBezTo>
                    <a:cubicBezTo>
                      <a:pt x="-2491" y="248182"/>
                      <a:pt x="16551" y="123491"/>
                      <a:pt x="0" y="0"/>
                    </a:cubicBezTo>
                    <a:close/>
                  </a:path>
                </a:pathLst>
              </a:custGeom>
              <a:noFill/>
              <a:ln w="28575">
                <a:solidFill>
                  <a:srgbClr val="00206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lvl="0" algn="ctr"/>
                <a:r>
                  <a:rPr lang="pt-PT" i="1" dirty="0"/>
                  <a:t>"</a:t>
                </a:r>
                <a:r>
                  <a:rPr lang="pt-PT" b="1" dirty="0"/>
                  <a:t>Loucos anos 20</a:t>
                </a:r>
                <a:r>
                  <a:rPr lang="pt-PT" i="1" dirty="0"/>
                  <a:t>"</a:t>
                </a:r>
              </a:p>
              <a:p>
                <a:pPr lvl="0" algn="ctr"/>
                <a:r>
                  <a:rPr lang="pt-PT" dirty="0"/>
                  <a:t>(pós-1.</a:t>
                </a:r>
                <a:r>
                  <a:rPr lang="pt-PT" baseline="30000" dirty="0"/>
                  <a:t>a</a:t>
                </a:r>
                <a:r>
                  <a:rPr lang="pt-PT" dirty="0"/>
                  <a:t> Guerra Mundial)</a:t>
                </a:r>
              </a:p>
            </p:txBody>
          </p:sp>
          <p:cxnSp>
            <p:nvCxnSpPr>
              <p:cNvPr id="7174" name="Conexão recta unidireccional 2527"/>
              <p:cNvCxnSpPr>
                <a:cxnSpLocks noChangeShapeType="1"/>
              </p:cNvCxnSpPr>
              <p:nvPr/>
            </p:nvCxnSpPr>
            <p:spPr bwMode="auto">
              <a:xfrm flipH="1">
                <a:off x="4050890" y="951390"/>
                <a:ext cx="2045110" cy="775538"/>
              </a:xfrm>
              <a:prstGeom prst="straightConnector1">
                <a:avLst/>
              </a:prstGeom>
              <a:noFill/>
              <a:ln w="28575" cap="rnd" algn="ctr">
                <a:solidFill>
                  <a:schemeClr val="bg1">
                    <a:lumMod val="50000"/>
                  </a:schemeClr>
                </a:solidFill>
                <a:round/>
                <a:headEnd/>
                <a:tailEnd type="arrow" w="med" len="med"/>
              </a:ln>
            </p:spPr>
          </p:cxnSp>
          <p:cxnSp>
            <p:nvCxnSpPr>
              <p:cNvPr id="7175" name="Conexão recta unidireccional 2529"/>
              <p:cNvCxnSpPr>
                <a:cxnSpLocks noChangeShapeType="1"/>
              </p:cNvCxnSpPr>
              <p:nvPr/>
            </p:nvCxnSpPr>
            <p:spPr bwMode="auto">
              <a:xfrm>
                <a:off x="6096000" y="945522"/>
                <a:ext cx="2267926" cy="694609"/>
              </a:xfrm>
              <a:prstGeom prst="straightConnector1">
                <a:avLst/>
              </a:prstGeom>
              <a:noFill/>
              <a:ln w="28575" cap="rnd" algn="ctr">
                <a:solidFill>
                  <a:schemeClr val="bg1">
                    <a:lumMod val="50000"/>
                  </a:schemeClr>
                </a:solidFill>
                <a:round/>
                <a:headEnd/>
                <a:tailEnd type="arrow" w="med" len="med"/>
              </a:ln>
            </p:spPr>
          </p:cxnSp>
          <p:sp>
            <p:nvSpPr>
              <p:cNvPr id="14349" name="Caixa de texto 2686"/>
              <p:cNvSpPr>
                <a:spLocks noChangeArrowheads="1"/>
              </p:cNvSpPr>
              <p:nvPr/>
            </p:nvSpPr>
            <p:spPr bwMode="auto">
              <a:xfrm>
                <a:off x="2513683" y="1798332"/>
                <a:ext cx="2967847" cy="713135"/>
              </a:xfrm>
              <a:custGeom>
                <a:avLst/>
                <a:gdLst>
                  <a:gd name="T0" fmla="*/ 0 w 2057400"/>
                  <a:gd name="T1" fmla="*/ 0 h 738188"/>
                  <a:gd name="T2" fmla="*/ 5071098 w 2057400"/>
                  <a:gd name="T3" fmla="*/ 0 h 738188"/>
                  <a:gd name="T4" fmla="*/ 10446455 w 2057400"/>
                  <a:gd name="T5" fmla="*/ 0 h 738188"/>
                  <a:gd name="T6" fmla="*/ 15213288 w 2057400"/>
                  <a:gd name="T7" fmla="*/ 0 h 738188"/>
                  <a:gd name="T8" fmla="*/ 15213288 w 2057400"/>
                  <a:gd name="T9" fmla="*/ 4453 h 738188"/>
                  <a:gd name="T10" fmla="*/ 15213288 w 2057400"/>
                  <a:gd name="T11" fmla="*/ 9474 h 738188"/>
                  <a:gd name="T12" fmla="*/ 10142179 w 2057400"/>
                  <a:gd name="T13" fmla="*/ 9474 h 738188"/>
                  <a:gd name="T14" fmla="*/ 4766831 w 2057400"/>
                  <a:gd name="T15" fmla="*/ 9474 h 738188"/>
                  <a:gd name="T16" fmla="*/ 0 w 2057400"/>
                  <a:gd name="T17" fmla="*/ 9474 h 738188"/>
                  <a:gd name="T18" fmla="*/ 0 w 2057400"/>
                  <a:gd name="T19" fmla="*/ 5022 h 738188"/>
                  <a:gd name="T20" fmla="*/ 0 w 2057400"/>
                  <a:gd name="T21" fmla="*/ 0 h 738188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w 2057400"/>
                  <a:gd name="T34" fmla="*/ 0 h 738188"/>
                  <a:gd name="T35" fmla="*/ 2057400 w 2057400"/>
                  <a:gd name="T36" fmla="*/ 738188 h 738188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T33" t="T34" r="T35" b="T36"/>
                <a:pathLst>
                  <a:path w="2057400" h="738188" extrusionOk="0">
                    <a:moveTo>
                      <a:pt x="0" y="0"/>
                    </a:moveTo>
                    <a:cubicBezTo>
                      <a:pt x="269635" y="19009"/>
                      <a:pt x="545224" y="-10142"/>
                      <a:pt x="685800" y="0"/>
                    </a:cubicBezTo>
                    <a:cubicBezTo>
                      <a:pt x="826376" y="10142"/>
                      <a:pt x="1241045" y="-9701"/>
                      <a:pt x="1412748" y="0"/>
                    </a:cubicBezTo>
                    <a:cubicBezTo>
                      <a:pt x="1584451" y="9701"/>
                      <a:pt x="1810788" y="-11339"/>
                      <a:pt x="2057400" y="0"/>
                    </a:cubicBezTo>
                    <a:cubicBezTo>
                      <a:pt x="2060164" y="78176"/>
                      <a:pt x="2046520" y="252720"/>
                      <a:pt x="2057400" y="346948"/>
                    </a:cubicBezTo>
                    <a:cubicBezTo>
                      <a:pt x="2068280" y="441176"/>
                      <a:pt x="2055310" y="554950"/>
                      <a:pt x="2057400" y="738188"/>
                    </a:cubicBezTo>
                    <a:cubicBezTo>
                      <a:pt x="1888097" y="744215"/>
                      <a:pt x="1663037" y="710831"/>
                      <a:pt x="1371600" y="738188"/>
                    </a:cubicBezTo>
                    <a:cubicBezTo>
                      <a:pt x="1080163" y="765545"/>
                      <a:pt x="819748" y="735571"/>
                      <a:pt x="644652" y="738188"/>
                    </a:cubicBezTo>
                    <a:cubicBezTo>
                      <a:pt x="469556" y="740805"/>
                      <a:pt x="152371" y="751857"/>
                      <a:pt x="0" y="738188"/>
                    </a:cubicBezTo>
                    <a:cubicBezTo>
                      <a:pt x="-3421" y="602739"/>
                      <a:pt x="-16090" y="530101"/>
                      <a:pt x="0" y="391240"/>
                    </a:cubicBezTo>
                    <a:cubicBezTo>
                      <a:pt x="16090" y="252379"/>
                      <a:pt x="13379" y="137964"/>
                      <a:pt x="0" y="0"/>
                    </a:cubicBezTo>
                    <a:close/>
                  </a:path>
                </a:pathLst>
              </a:custGeom>
              <a:noFill/>
              <a:ln w="28575">
                <a:solidFill>
                  <a:srgbClr val="00206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lvl="0" algn="ctr"/>
                <a:r>
                  <a:rPr lang="pt-PT" b="1" i="1" dirty="0" err="1"/>
                  <a:t>Belle</a:t>
                </a:r>
                <a:r>
                  <a:rPr lang="pt-PT" b="1" i="1" dirty="0"/>
                  <a:t> </a:t>
                </a:r>
                <a:r>
                  <a:rPr lang="pt-PT" b="1" i="1" dirty="0" err="1"/>
                  <a:t>Époque</a:t>
                </a:r>
                <a:endParaRPr lang="pt-PT" b="1" i="1" dirty="0"/>
              </a:p>
              <a:p>
                <a:pPr lvl="0" algn="ctr"/>
                <a:r>
                  <a:rPr lang="pt-PT" i="0" dirty="0"/>
                  <a:t>(até à 1.</a:t>
                </a:r>
                <a:r>
                  <a:rPr lang="pt-PT" i="0" baseline="30000" dirty="0"/>
                  <a:t>a</a:t>
                </a:r>
                <a:r>
                  <a:rPr lang="pt-PT" i="0" dirty="0"/>
                  <a:t> Guerra Mundial)</a:t>
                </a:r>
              </a:p>
            </p:txBody>
          </p:sp>
          <p:cxnSp>
            <p:nvCxnSpPr>
              <p:cNvPr id="28" name="Conexão recta unidireccional 2527">
                <a:extLst>
                  <a:ext uri="{FF2B5EF4-FFF2-40B4-BE49-F238E27FC236}">
                    <a16:creationId xmlns:a16="http://schemas.microsoft.com/office/drawing/2014/main" id="{DDE301D8-EA91-072E-D3DE-B882A9EDA7AC}"/>
                  </a:ext>
                </a:extLst>
              </p:cNvPr>
              <p:cNvCxnSpPr>
                <a:cxnSpLocks noChangeShapeType="1"/>
                <a:endCxn id="39" idx="1"/>
              </p:cNvCxnSpPr>
              <p:nvPr/>
            </p:nvCxnSpPr>
            <p:spPr bwMode="auto">
              <a:xfrm flipH="1">
                <a:off x="7301899" y="2478509"/>
                <a:ext cx="1193093" cy="2360005"/>
              </a:xfrm>
              <a:prstGeom prst="straightConnector1">
                <a:avLst/>
              </a:prstGeom>
              <a:noFill/>
              <a:ln w="28575" cap="rnd" algn="ctr">
                <a:solidFill>
                  <a:schemeClr val="bg1">
                    <a:lumMod val="50000"/>
                  </a:schemeClr>
                </a:solidFill>
                <a:round/>
                <a:headEnd/>
                <a:tailEnd type="arrow" w="med" len="med"/>
              </a:ln>
            </p:spPr>
          </p:cxnSp>
          <p:cxnSp>
            <p:nvCxnSpPr>
              <p:cNvPr id="36" name="Conexão recta unidireccional 2527">
                <a:extLst>
                  <a:ext uri="{FF2B5EF4-FFF2-40B4-BE49-F238E27FC236}">
                    <a16:creationId xmlns:a16="http://schemas.microsoft.com/office/drawing/2014/main" id="{EB3A63EE-DDFE-8C67-9862-D1981CBDF0E5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 flipH="1">
                <a:off x="3287805" y="2538373"/>
                <a:ext cx="709801" cy="466450"/>
              </a:xfrm>
              <a:prstGeom prst="straightConnector1">
                <a:avLst/>
              </a:prstGeom>
              <a:noFill/>
              <a:ln w="28575" cap="rnd" algn="ctr">
                <a:solidFill>
                  <a:schemeClr val="bg1">
                    <a:lumMod val="50000"/>
                  </a:schemeClr>
                </a:solidFill>
                <a:round/>
                <a:headEnd/>
                <a:tailEnd type="arrow" w="med" len="med"/>
              </a:ln>
            </p:spPr>
          </p:cxnSp>
          <p:sp>
            <p:nvSpPr>
              <p:cNvPr id="40" name="Caixa de texto 2686">
                <a:extLst>
                  <a:ext uri="{FF2B5EF4-FFF2-40B4-BE49-F238E27FC236}">
                    <a16:creationId xmlns:a16="http://schemas.microsoft.com/office/drawing/2014/main" id="{3C553C5D-DF10-C1E1-8656-385C1D73506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8755792" y="4838514"/>
                <a:ext cx="1628066" cy="838378"/>
              </a:xfrm>
              <a:custGeom>
                <a:avLst/>
                <a:gdLst>
                  <a:gd name="connsiteX0" fmla="*/ 0 w 2057400"/>
                  <a:gd name="connsiteY0" fmla="*/ 0 h 401638"/>
                  <a:gd name="connsiteX1" fmla="*/ 644652 w 2057400"/>
                  <a:gd name="connsiteY1" fmla="*/ 0 h 401638"/>
                  <a:gd name="connsiteX2" fmla="*/ 1289304 w 2057400"/>
                  <a:gd name="connsiteY2" fmla="*/ 0 h 401638"/>
                  <a:gd name="connsiteX3" fmla="*/ 2057400 w 2057400"/>
                  <a:gd name="connsiteY3" fmla="*/ 0 h 401638"/>
                  <a:gd name="connsiteX4" fmla="*/ 2057400 w 2057400"/>
                  <a:gd name="connsiteY4" fmla="*/ 401638 h 401638"/>
                  <a:gd name="connsiteX5" fmla="*/ 1392174 w 2057400"/>
                  <a:gd name="connsiteY5" fmla="*/ 401638 h 401638"/>
                  <a:gd name="connsiteX6" fmla="*/ 768096 w 2057400"/>
                  <a:gd name="connsiteY6" fmla="*/ 401638 h 401638"/>
                  <a:gd name="connsiteX7" fmla="*/ 0 w 2057400"/>
                  <a:gd name="connsiteY7" fmla="*/ 401638 h 401638"/>
                  <a:gd name="connsiteX8" fmla="*/ 0 w 2057400"/>
                  <a:gd name="connsiteY8" fmla="*/ 0 h 4016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2057400" h="401638" extrusionOk="0">
                    <a:moveTo>
                      <a:pt x="0" y="0"/>
                    </a:moveTo>
                    <a:cubicBezTo>
                      <a:pt x="305880" y="-4266"/>
                      <a:pt x="370620" y="-14377"/>
                      <a:pt x="644652" y="0"/>
                    </a:cubicBezTo>
                    <a:cubicBezTo>
                      <a:pt x="918684" y="14377"/>
                      <a:pt x="1084999" y="-20222"/>
                      <a:pt x="1289304" y="0"/>
                    </a:cubicBezTo>
                    <a:cubicBezTo>
                      <a:pt x="1493609" y="20222"/>
                      <a:pt x="1801429" y="2452"/>
                      <a:pt x="2057400" y="0"/>
                    </a:cubicBezTo>
                    <a:cubicBezTo>
                      <a:pt x="2062388" y="148859"/>
                      <a:pt x="2076158" y="313844"/>
                      <a:pt x="2057400" y="401638"/>
                    </a:cubicBezTo>
                    <a:cubicBezTo>
                      <a:pt x="1856153" y="404066"/>
                      <a:pt x="1714217" y="424045"/>
                      <a:pt x="1392174" y="401638"/>
                    </a:cubicBezTo>
                    <a:cubicBezTo>
                      <a:pt x="1070131" y="379231"/>
                      <a:pt x="1051658" y="423052"/>
                      <a:pt x="768096" y="401638"/>
                    </a:cubicBezTo>
                    <a:cubicBezTo>
                      <a:pt x="484534" y="380224"/>
                      <a:pt x="171091" y="369178"/>
                      <a:pt x="0" y="401638"/>
                    </a:cubicBezTo>
                    <a:cubicBezTo>
                      <a:pt x="-9527" y="290395"/>
                      <a:pt x="17330" y="99305"/>
                      <a:pt x="0" y="0"/>
                    </a:cubicBezTo>
                    <a:close/>
                  </a:path>
                </a:pathLst>
              </a:custGeom>
              <a:noFill/>
              <a:ln w="19050">
                <a:solidFill>
                  <a:schemeClr val="tx1">
                    <a:lumMod val="65000"/>
                    <a:lumOff val="35000"/>
                  </a:schemeClr>
                </a:solidFill>
                <a:miter lim="800000"/>
                <a:headEnd/>
                <a:tailEnd/>
              </a:ln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lvl="0" algn="ctr"/>
                <a:r>
                  <a:rPr lang="pt-PT" sz="1600" dirty="0"/>
                  <a:t>Acesso facilitado a novos bens de consumo</a:t>
                </a:r>
              </a:p>
              <a:p>
                <a:pPr>
                  <a:defRPr/>
                </a:pPr>
                <a:endParaRPr lang="pt-PT" altLang="pt-PT" dirty="0"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cxnSp>
            <p:nvCxnSpPr>
              <p:cNvPr id="42" name="Conexão recta unidireccional 2527">
                <a:extLst>
                  <a:ext uri="{FF2B5EF4-FFF2-40B4-BE49-F238E27FC236}">
                    <a16:creationId xmlns:a16="http://schemas.microsoft.com/office/drawing/2014/main" id="{39736496-44A3-DB7A-D8E7-09BD9CD51C21}"/>
                  </a:ext>
                </a:extLst>
              </p:cNvPr>
              <p:cNvCxnSpPr>
                <a:cxnSpLocks noChangeShapeType="1"/>
                <a:endCxn id="41" idx="1"/>
              </p:cNvCxnSpPr>
              <p:nvPr/>
            </p:nvCxnSpPr>
            <p:spPr bwMode="auto">
              <a:xfrm>
                <a:off x="8475751" y="2459411"/>
                <a:ext cx="2418234" cy="1368490"/>
              </a:xfrm>
              <a:prstGeom prst="straightConnector1">
                <a:avLst/>
              </a:prstGeom>
              <a:noFill/>
              <a:ln w="28575" cap="rnd" algn="ctr">
                <a:solidFill>
                  <a:schemeClr val="bg1">
                    <a:lumMod val="50000"/>
                  </a:schemeClr>
                </a:solidFill>
                <a:round/>
                <a:headEnd/>
                <a:tailEnd type="arrow" w="med" len="med"/>
              </a:ln>
            </p:spPr>
          </p:cxnSp>
          <p:cxnSp>
            <p:nvCxnSpPr>
              <p:cNvPr id="47" name="Conexão recta unidireccional 2527">
                <a:extLst>
                  <a:ext uri="{FF2B5EF4-FFF2-40B4-BE49-F238E27FC236}">
                    <a16:creationId xmlns:a16="http://schemas.microsoft.com/office/drawing/2014/main" id="{A9BB1B68-5BF9-702E-D15A-1EA6C5205AF3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4037418" y="2538373"/>
                <a:ext cx="560763" cy="475825"/>
              </a:xfrm>
              <a:prstGeom prst="straightConnector1">
                <a:avLst/>
              </a:prstGeom>
              <a:noFill/>
              <a:ln w="28575" cap="rnd" algn="ctr">
                <a:solidFill>
                  <a:schemeClr val="bg1">
                    <a:lumMod val="50000"/>
                  </a:schemeClr>
                </a:solidFill>
                <a:round/>
                <a:headEnd/>
                <a:tailEnd type="arrow" w="med" len="med"/>
              </a:ln>
            </p:spPr>
          </p:cxnSp>
          <p:sp>
            <p:nvSpPr>
              <p:cNvPr id="57" name="Caixa de texto 2686">
                <a:extLst>
                  <a:ext uri="{FF2B5EF4-FFF2-40B4-BE49-F238E27FC236}">
                    <a16:creationId xmlns:a16="http://schemas.microsoft.com/office/drawing/2014/main" id="{C5BC2770-3314-7A51-198F-1E5730803941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490050" y="3014198"/>
                <a:ext cx="1797755" cy="823401"/>
              </a:xfrm>
              <a:custGeom>
                <a:avLst/>
                <a:gdLst>
                  <a:gd name="connsiteX0" fmla="*/ 0 w 2057400"/>
                  <a:gd name="connsiteY0" fmla="*/ 0 h 401638"/>
                  <a:gd name="connsiteX1" fmla="*/ 644652 w 2057400"/>
                  <a:gd name="connsiteY1" fmla="*/ 0 h 401638"/>
                  <a:gd name="connsiteX2" fmla="*/ 1289304 w 2057400"/>
                  <a:gd name="connsiteY2" fmla="*/ 0 h 401638"/>
                  <a:gd name="connsiteX3" fmla="*/ 2057400 w 2057400"/>
                  <a:gd name="connsiteY3" fmla="*/ 0 h 401638"/>
                  <a:gd name="connsiteX4" fmla="*/ 2057400 w 2057400"/>
                  <a:gd name="connsiteY4" fmla="*/ 401638 h 401638"/>
                  <a:gd name="connsiteX5" fmla="*/ 1392174 w 2057400"/>
                  <a:gd name="connsiteY5" fmla="*/ 401638 h 401638"/>
                  <a:gd name="connsiteX6" fmla="*/ 768096 w 2057400"/>
                  <a:gd name="connsiteY6" fmla="*/ 401638 h 401638"/>
                  <a:gd name="connsiteX7" fmla="*/ 0 w 2057400"/>
                  <a:gd name="connsiteY7" fmla="*/ 401638 h 401638"/>
                  <a:gd name="connsiteX8" fmla="*/ 0 w 2057400"/>
                  <a:gd name="connsiteY8" fmla="*/ 0 h 4016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2057400" h="401638" extrusionOk="0">
                    <a:moveTo>
                      <a:pt x="0" y="0"/>
                    </a:moveTo>
                    <a:cubicBezTo>
                      <a:pt x="305880" y="-4266"/>
                      <a:pt x="370620" y="-14377"/>
                      <a:pt x="644652" y="0"/>
                    </a:cubicBezTo>
                    <a:cubicBezTo>
                      <a:pt x="918684" y="14377"/>
                      <a:pt x="1084999" y="-20222"/>
                      <a:pt x="1289304" y="0"/>
                    </a:cubicBezTo>
                    <a:cubicBezTo>
                      <a:pt x="1493609" y="20222"/>
                      <a:pt x="1801429" y="2452"/>
                      <a:pt x="2057400" y="0"/>
                    </a:cubicBezTo>
                    <a:cubicBezTo>
                      <a:pt x="2062388" y="148859"/>
                      <a:pt x="2076158" y="313844"/>
                      <a:pt x="2057400" y="401638"/>
                    </a:cubicBezTo>
                    <a:cubicBezTo>
                      <a:pt x="1856153" y="404066"/>
                      <a:pt x="1714217" y="424045"/>
                      <a:pt x="1392174" y="401638"/>
                    </a:cubicBezTo>
                    <a:cubicBezTo>
                      <a:pt x="1070131" y="379231"/>
                      <a:pt x="1051658" y="423052"/>
                      <a:pt x="768096" y="401638"/>
                    </a:cubicBezTo>
                    <a:cubicBezTo>
                      <a:pt x="484534" y="380224"/>
                      <a:pt x="171091" y="369178"/>
                      <a:pt x="0" y="401638"/>
                    </a:cubicBezTo>
                    <a:cubicBezTo>
                      <a:pt x="-9527" y="290395"/>
                      <a:pt x="17330" y="99305"/>
                      <a:pt x="0" y="0"/>
                    </a:cubicBezTo>
                    <a:close/>
                  </a:path>
                </a:pathLst>
              </a:custGeom>
              <a:noFill/>
              <a:ln w="19050">
                <a:solidFill>
                  <a:schemeClr val="tx1">
                    <a:lumMod val="65000"/>
                    <a:lumOff val="35000"/>
                  </a:schemeClr>
                </a:solidFill>
                <a:miter lim="800000"/>
                <a:headEnd/>
                <a:tailEnd/>
              </a:ln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lvl="0" algn="ctr"/>
                <a:r>
                  <a:rPr lang="pt-PT" sz="1600" dirty="0"/>
                  <a:t>Período de crescimento económico</a:t>
                </a:r>
              </a:p>
              <a:p>
                <a:pPr>
                  <a:defRPr/>
                </a:pPr>
                <a:endParaRPr lang="pt-PT" altLang="pt-PT" dirty="0"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35" name="Caixa de texto 2686">
                <a:extLst>
                  <a:ext uri="{FF2B5EF4-FFF2-40B4-BE49-F238E27FC236}">
                    <a16:creationId xmlns:a16="http://schemas.microsoft.com/office/drawing/2014/main" id="{777D6E89-6338-81FF-FAF4-C90EA02FF0A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604394" y="2997296"/>
                <a:ext cx="1758713" cy="360113"/>
              </a:xfrm>
              <a:custGeom>
                <a:avLst/>
                <a:gdLst>
                  <a:gd name="connsiteX0" fmla="*/ 0 w 2057400"/>
                  <a:gd name="connsiteY0" fmla="*/ 0 h 401638"/>
                  <a:gd name="connsiteX1" fmla="*/ 644652 w 2057400"/>
                  <a:gd name="connsiteY1" fmla="*/ 0 h 401638"/>
                  <a:gd name="connsiteX2" fmla="*/ 1289304 w 2057400"/>
                  <a:gd name="connsiteY2" fmla="*/ 0 h 401638"/>
                  <a:gd name="connsiteX3" fmla="*/ 2057400 w 2057400"/>
                  <a:gd name="connsiteY3" fmla="*/ 0 h 401638"/>
                  <a:gd name="connsiteX4" fmla="*/ 2057400 w 2057400"/>
                  <a:gd name="connsiteY4" fmla="*/ 401638 h 401638"/>
                  <a:gd name="connsiteX5" fmla="*/ 1392174 w 2057400"/>
                  <a:gd name="connsiteY5" fmla="*/ 401638 h 401638"/>
                  <a:gd name="connsiteX6" fmla="*/ 768096 w 2057400"/>
                  <a:gd name="connsiteY6" fmla="*/ 401638 h 401638"/>
                  <a:gd name="connsiteX7" fmla="*/ 0 w 2057400"/>
                  <a:gd name="connsiteY7" fmla="*/ 401638 h 401638"/>
                  <a:gd name="connsiteX8" fmla="*/ 0 w 2057400"/>
                  <a:gd name="connsiteY8" fmla="*/ 0 h 4016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2057400" h="401638" extrusionOk="0">
                    <a:moveTo>
                      <a:pt x="0" y="0"/>
                    </a:moveTo>
                    <a:cubicBezTo>
                      <a:pt x="305880" y="-4266"/>
                      <a:pt x="370620" y="-14377"/>
                      <a:pt x="644652" y="0"/>
                    </a:cubicBezTo>
                    <a:cubicBezTo>
                      <a:pt x="918684" y="14377"/>
                      <a:pt x="1084999" y="-20222"/>
                      <a:pt x="1289304" y="0"/>
                    </a:cubicBezTo>
                    <a:cubicBezTo>
                      <a:pt x="1493609" y="20222"/>
                      <a:pt x="1801429" y="2452"/>
                      <a:pt x="2057400" y="0"/>
                    </a:cubicBezTo>
                    <a:cubicBezTo>
                      <a:pt x="2062388" y="148859"/>
                      <a:pt x="2076158" y="313844"/>
                      <a:pt x="2057400" y="401638"/>
                    </a:cubicBezTo>
                    <a:cubicBezTo>
                      <a:pt x="1856153" y="404066"/>
                      <a:pt x="1714217" y="424045"/>
                      <a:pt x="1392174" y="401638"/>
                    </a:cubicBezTo>
                    <a:cubicBezTo>
                      <a:pt x="1070131" y="379231"/>
                      <a:pt x="1051658" y="423052"/>
                      <a:pt x="768096" y="401638"/>
                    </a:cubicBezTo>
                    <a:cubicBezTo>
                      <a:pt x="484534" y="380224"/>
                      <a:pt x="171091" y="369178"/>
                      <a:pt x="0" y="401638"/>
                    </a:cubicBezTo>
                    <a:cubicBezTo>
                      <a:pt x="-9527" y="290395"/>
                      <a:pt x="17330" y="99305"/>
                      <a:pt x="0" y="0"/>
                    </a:cubicBezTo>
                    <a:close/>
                  </a:path>
                </a:pathLst>
              </a:custGeom>
              <a:noFill/>
              <a:ln w="19050">
                <a:solidFill>
                  <a:schemeClr val="tx1">
                    <a:lumMod val="65000"/>
                    <a:lumOff val="35000"/>
                  </a:schemeClr>
                </a:solidFill>
                <a:miter lim="800000"/>
                <a:headEnd/>
                <a:tailEnd/>
              </a:ln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lvl="0"/>
                <a:r>
                  <a:rPr lang="pt-PT" sz="1600" dirty="0"/>
                  <a:t>Valores burgueses</a:t>
                </a:r>
              </a:p>
              <a:p>
                <a:pPr algn="ctr">
                  <a:defRPr/>
                </a:pPr>
                <a:endParaRPr lang="pt-PT" altLang="pt-PT" dirty="0"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67" name="Caixa de texto 2686">
                <a:extLst>
                  <a:ext uri="{FF2B5EF4-FFF2-40B4-BE49-F238E27FC236}">
                    <a16:creationId xmlns:a16="http://schemas.microsoft.com/office/drawing/2014/main" id="{7BFF9AD4-D06E-A197-B9A5-A992213B4C19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0091003" y="6038971"/>
                <a:ext cx="1879935" cy="360113"/>
              </a:xfrm>
              <a:custGeom>
                <a:avLst/>
                <a:gdLst>
                  <a:gd name="connsiteX0" fmla="*/ 0 w 2057400"/>
                  <a:gd name="connsiteY0" fmla="*/ 0 h 401638"/>
                  <a:gd name="connsiteX1" fmla="*/ 644652 w 2057400"/>
                  <a:gd name="connsiteY1" fmla="*/ 0 h 401638"/>
                  <a:gd name="connsiteX2" fmla="*/ 1289304 w 2057400"/>
                  <a:gd name="connsiteY2" fmla="*/ 0 h 401638"/>
                  <a:gd name="connsiteX3" fmla="*/ 2057400 w 2057400"/>
                  <a:gd name="connsiteY3" fmla="*/ 0 h 401638"/>
                  <a:gd name="connsiteX4" fmla="*/ 2057400 w 2057400"/>
                  <a:gd name="connsiteY4" fmla="*/ 401638 h 401638"/>
                  <a:gd name="connsiteX5" fmla="*/ 1392174 w 2057400"/>
                  <a:gd name="connsiteY5" fmla="*/ 401638 h 401638"/>
                  <a:gd name="connsiteX6" fmla="*/ 768096 w 2057400"/>
                  <a:gd name="connsiteY6" fmla="*/ 401638 h 401638"/>
                  <a:gd name="connsiteX7" fmla="*/ 0 w 2057400"/>
                  <a:gd name="connsiteY7" fmla="*/ 401638 h 401638"/>
                  <a:gd name="connsiteX8" fmla="*/ 0 w 2057400"/>
                  <a:gd name="connsiteY8" fmla="*/ 0 h 4016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2057400" h="401638" extrusionOk="0">
                    <a:moveTo>
                      <a:pt x="0" y="0"/>
                    </a:moveTo>
                    <a:cubicBezTo>
                      <a:pt x="305880" y="-4266"/>
                      <a:pt x="370620" y="-14377"/>
                      <a:pt x="644652" y="0"/>
                    </a:cubicBezTo>
                    <a:cubicBezTo>
                      <a:pt x="918684" y="14377"/>
                      <a:pt x="1084999" y="-20222"/>
                      <a:pt x="1289304" y="0"/>
                    </a:cubicBezTo>
                    <a:cubicBezTo>
                      <a:pt x="1493609" y="20222"/>
                      <a:pt x="1801429" y="2452"/>
                      <a:pt x="2057400" y="0"/>
                    </a:cubicBezTo>
                    <a:cubicBezTo>
                      <a:pt x="2062388" y="148859"/>
                      <a:pt x="2076158" y="313844"/>
                      <a:pt x="2057400" y="401638"/>
                    </a:cubicBezTo>
                    <a:cubicBezTo>
                      <a:pt x="1856153" y="404066"/>
                      <a:pt x="1714217" y="424045"/>
                      <a:pt x="1392174" y="401638"/>
                    </a:cubicBezTo>
                    <a:cubicBezTo>
                      <a:pt x="1070131" y="379231"/>
                      <a:pt x="1051658" y="423052"/>
                      <a:pt x="768096" y="401638"/>
                    </a:cubicBezTo>
                    <a:cubicBezTo>
                      <a:pt x="484534" y="380224"/>
                      <a:pt x="171091" y="369178"/>
                      <a:pt x="0" y="401638"/>
                    </a:cubicBezTo>
                    <a:cubicBezTo>
                      <a:pt x="-9527" y="290395"/>
                      <a:pt x="17330" y="99305"/>
                      <a:pt x="0" y="0"/>
                    </a:cubicBezTo>
                    <a:close/>
                  </a:path>
                </a:pathLst>
              </a:custGeom>
              <a:noFill/>
              <a:ln w="19050">
                <a:solidFill>
                  <a:schemeClr val="tx1">
                    <a:lumMod val="65000"/>
                    <a:lumOff val="35000"/>
                  </a:schemeClr>
                </a:solidFill>
                <a:miter lim="800000"/>
                <a:headEnd/>
                <a:tailEnd/>
              </a:ln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lvl="0" algn="ctr"/>
                <a:r>
                  <a:rPr lang="pt-PT" b="1" dirty="0"/>
                  <a:t>Feminismo</a:t>
                </a:r>
              </a:p>
              <a:p>
                <a:pPr>
                  <a:defRPr/>
                </a:pPr>
                <a:endParaRPr lang="pt-PT" altLang="pt-PT" dirty="0"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cxnSp>
            <p:nvCxnSpPr>
              <p:cNvPr id="70" name="Conexão recta unidireccional 2527">
                <a:extLst>
                  <a:ext uri="{FF2B5EF4-FFF2-40B4-BE49-F238E27FC236}">
                    <a16:creationId xmlns:a16="http://schemas.microsoft.com/office/drawing/2014/main" id="{3A1E5ADA-D20E-626E-4CB3-EC4E38B1C37E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8495037" y="2459411"/>
                <a:ext cx="1074788" cy="2351334"/>
              </a:xfrm>
              <a:prstGeom prst="straightConnector1">
                <a:avLst/>
              </a:prstGeom>
              <a:noFill/>
              <a:ln w="28575" cap="rnd" algn="ctr">
                <a:solidFill>
                  <a:schemeClr val="bg1">
                    <a:lumMod val="50000"/>
                  </a:schemeClr>
                </a:solidFill>
                <a:round/>
                <a:headEnd/>
                <a:tailEnd type="arrow" w="med" len="med"/>
              </a:ln>
            </p:spPr>
          </p:cxnSp>
          <p:cxnSp>
            <p:nvCxnSpPr>
              <p:cNvPr id="72" name="Conexão recta unidireccional 2527">
                <a:extLst>
                  <a:ext uri="{FF2B5EF4-FFF2-40B4-BE49-F238E27FC236}">
                    <a16:creationId xmlns:a16="http://schemas.microsoft.com/office/drawing/2014/main" id="{2D569F33-1B6A-BB4A-E7C6-691725EAD595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 flipH="1">
                <a:off x="6225772" y="2478509"/>
                <a:ext cx="2249978" cy="1493858"/>
              </a:xfrm>
              <a:prstGeom prst="straightConnector1">
                <a:avLst/>
              </a:prstGeom>
              <a:noFill/>
              <a:ln w="28575" cap="rnd" algn="ctr">
                <a:solidFill>
                  <a:schemeClr val="bg1">
                    <a:lumMod val="50000"/>
                  </a:schemeClr>
                </a:solidFill>
                <a:round/>
                <a:headEnd/>
                <a:tailEnd type="arrow" w="med" len="med"/>
              </a:ln>
            </p:spPr>
          </p:cxnSp>
          <p:sp>
            <p:nvSpPr>
              <p:cNvPr id="39" name="Caixa de texto 2686">
                <a:extLst>
                  <a:ext uri="{FF2B5EF4-FFF2-40B4-BE49-F238E27FC236}">
                    <a16:creationId xmlns:a16="http://schemas.microsoft.com/office/drawing/2014/main" id="{C8202067-5BEA-A299-E995-C0FD21E2966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791772" y="4838514"/>
                <a:ext cx="1628066" cy="838378"/>
              </a:xfrm>
              <a:custGeom>
                <a:avLst/>
                <a:gdLst>
                  <a:gd name="connsiteX0" fmla="*/ 0 w 2057400"/>
                  <a:gd name="connsiteY0" fmla="*/ 0 h 401638"/>
                  <a:gd name="connsiteX1" fmla="*/ 644652 w 2057400"/>
                  <a:gd name="connsiteY1" fmla="*/ 0 h 401638"/>
                  <a:gd name="connsiteX2" fmla="*/ 1289304 w 2057400"/>
                  <a:gd name="connsiteY2" fmla="*/ 0 h 401638"/>
                  <a:gd name="connsiteX3" fmla="*/ 2057400 w 2057400"/>
                  <a:gd name="connsiteY3" fmla="*/ 0 h 401638"/>
                  <a:gd name="connsiteX4" fmla="*/ 2057400 w 2057400"/>
                  <a:gd name="connsiteY4" fmla="*/ 401638 h 401638"/>
                  <a:gd name="connsiteX5" fmla="*/ 1392174 w 2057400"/>
                  <a:gd name="connsiteY5" fmla="*/ 401638 h 401638"/>
                  <a:gd name="connsiteX6" fmla="*/ 768096 w 2057400"/>
                  <a:gd name="connsiteY6" fmla="*/ 401638 h 401638"/>
                  <a:gd name="connsiteX7" fmla="*/ 0 w 2057400"/>
                  <a:gd name="connsiteY7" fmla="*/ 401638 h 401638"/>
                  <a:gd name="connsiteX8" fmla="*/ 0 w 2057400"/>
                  <a:gd name="connsiteY8" fmla="*/ 0 h 4016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2057400" h="401638" extrusionOk="0">
                    <a:moveTo>
                      <a:pt x="0" y="0"/>
                    </a:moveTo>
                    <a:cubicBezTo>
                      <a:pt x="305880" y="-4266"/>
                      <a:pt x="370620" y="-14377"/>
                      <a:pt x="644652" y="0"/>
                    </a:cubicBezTo>
                    <a:cubicBezTo>
                      <a:pt x="918684" y="14377"/>
                      <a:pt x="1084999" y="-20222"/>
                      <a:pt x="1289304" y="0"/>
                    </a:cubicBezTo>
                    <a:cubicBezTo>
                      <a:pt x="1493609" y="20222"/>
                      <a:pt x="1801429" y="2452"/>
                      <a:pt x="2057400" y="0"/>
                    </a:cubicBezTo>
                    <a:cubicBezTo>
                      <a:pt x="2062388" y="148859"/>
                      <a:pt x="2076158" y="313844"/>
                      <a:pt x="2057400" y="401638"/>
                    </a:cubicBezTo>
                    <a:cubicBezTo>
                      <a:pt x="1856153" y="404066"/>
                      <a:pt x="1714217" y="424045"/>
                      <a:pt x="1392174" y="401638"/>
                    </a:cubicBezTo>
                    <a:cubicBezTo>
                      <a:pt x="1070131" y="379231"/>
                      <a:pt x="1051658" y="423052"/>
                      <a:pt x="768096" y="401638"/>
                    </a:cubicBezTo>
                    <a:cubicBezTo>
                      <a:pt x="484534" y="380224"/>
                      <a:pt x="171091" y="369178"/>
                      <a:pt x="0" y="401638"/>
                    </a:cubicBezTo>
                    <a:cubicBezTo>
                      <a:pt x="-9527" y="290395"/>
                      <a:pt x="17330" y="99305"/>
                      <a:pt x="0" y="0"/>
                    </a:cubicBezTo>
                    <a:close/>
                  </a:path>
                </a:pathLst>
              </a:custGeom>
              <a:noFill/>
              <a:ln w="19050">
                <a:solidFill>
                  <a:schemeClr val="tx1">
                    <a:lumMod val="65000"/>
                    <a:lumOff val="35000"/>
                  </a:schemeClr>
                </a:solidFill>
                <a:miter lim="800000"/>
                <a:headEnd/>
                <a:tailEnd/>
              </a:ln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lvl="0" algn="ctr"/>
                <a:r>
                  <a:rPr lang="pt-PT" sz="1600" dirty="0"/>
                  <a:t>Novos hábitos de lazer e intensa vida urbana</a:t>
                </a:r>
              </a:p>
              <a:p>
                <a:pPr>
                  <a:defRPr/>
                </a:pPr>
                <a:endParaRPr lang="pt-PT" altLang="pt-PT" dirty="0"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41" name="Caixa de texto 2686">
                <a:extLst>
                  <a:ext uri="{FF2B5EF4-FFF2-40B4-BE49-F238E27FC236}">
                    <a16:creationId xmlns:a16="http://schemas.microsoft.com/office/drawing/2014/main" id="{B4AAC82D-477D-1CB0-B6A2-ECF490159B8A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0383858" y="3827901"/>
                <a:ext cx="1628066" cy="838378"/>
              </a:xfrm>
              <a:custGeom>
                <a:avLst/>
                <a:gdLst>
                  <a:gd name="connsiteX0" fmla="*/ 0 w 2057400"/>
                  <a:gd name="connsiteY0" fmla="*/ 0 h 401638"/>
                  <a:gd name="connsiteX1" fmla="*/ 644652 w 2057400"/>
                  <a:gd name="connsiteY1" fmla="*/ 0 h 401638"/>
                  <a:gd name="connsiteX2" fmla="*/ 1289304 w 2057400"/>
                  <a:gd name="connsiteY2" fmla="*/ 0 h 401638"/>
                  <a:gd name="connsiteX3" fmla="*/ 2057400 w 2057400"/>
                  <a:gd name="connsiteY3" fmla="*/ 0 h 401638"/>
                  <a:gd name="connsiteX4" fmla="*/ 2057400 w 2057400"/>
                  <a:gd name="connsiteY4" fmla="*/ 401638 h 401638"/>
                  <a:gd name="connsiteX5" fmla="*/ 1392174 w 2057400"/>
                  <a:gd name="connsiteY5" fmla="*/ 401638 h 401638"/>
                  <a:gd name="connsiteX6" fmla="*/ 768096 w 2057400"/>
                  <a:gd name="connsiteY6" fmla="*/ 401638 h 401638"/>
                  <a:gd name="connsiteX7" fmla="*/ 0 w 2057400"/>
                  <a:gd name="connsiteY7" fmla="*/ 401638 h 401638"/>
                  <a:gd name="connsiteX8" fmla="*/ 0 w 2057400"/>
                  <a:gd name="connsiteY8" fmla="*/ 0 h 4016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2057400" h="401638" extrusionOk="0">
                    <a:moveTo>
                      <a:pt x="0" y="0"/>
                    </a:moveTo>
                    <a:cubicBezTo>
                      <a:pt x="305880" y="-4266"/>
                      <a:pt x="370620" y="-14377"/>
                      <a:pt x="644652" y="0"/>
                    </a:cubicBezTo>
                    <a:cubicBezTo>
                      <a:pt x="918684" y="14377"/>
                      <a:pt x="1084999" y="-20222"/>
                      <a:pt x="1289304" y="0"/>
                    </a:cubicBezTo>
                    <a:cubicBezTo>
                      <a:pt x="1493609" y="20222"/>
                      <a:pt x="1801429" y="2452"/>
                      <a:pt x="2057400" y="0"/>
                    </a:cubicBezTo>
                    <a:cubicBezTo>
                      <a:pt x="2062388" y="148859"/>
                      <a:pt x="2076158" y="313844"/>
                      <a:pt x="2057400" y="401638"/>
                    </a:cubicBezTo>
                    <a:cubicBezTo>
                      <a:pt x="1856153" y="404066"/>
                      <a:pt x="1714217" y="424045"/>
                      <a:pt x="1392174" y="401638"/>
                    </a:cubicBezTo>
                    <a:cubicBezTo>
                      <a:pt x="1070131" y="379231"/>
                      <a:pt x="1051658" y="423052"/>
                      <a:pt x="768096" y="401638"/>
                    </a:cubicBezTo>
                    <a:cubicBezTo>
                      <a:pt x="484534" y="380224"/>
                      <a:pt x="171091" y="369178"/>
                      <a:pt x="0" y="401638"/>
                    </a:cubicBezTo>
                    <a:cubicBezTo>
                      <a:pt x="-9527" y="290395"/>
                      <a:pt x="17330" y="99305"/>
                      <a:pt x="0" y="0"/>
                    </a:cubicBezTo>
                    <a:close/>
                  </a:path>
                </a:pathLst>
              </a:custGeom>
              <a:noFill/>
              <a:ln w="19050">
                <a:solidFill>
                  <a:schemeClr val="tx1">
                    <a:lumMod val="65000"/>
                    <a:lumOff val="35000"/>
                  </a:schemeClr>
                </a:solidFill>
                <a:miter lim="800000"/>
                <a:headEnd/>
                <a:tailEnd/>
              </a:ln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lvl="0" algn="ctr"/>
                <a:r>
                  <a:rPr lang="pt-PT" sz="1600" dirty="0"/>
                  <a:t>Alteração do papel social da mulher</a:t>
                </a:r>
              </a:p>
              <a:p>
                <a:pPr>
                  <a:defRPr/>
                </a:pPr>
                <a:endParaRPr lang="pt-PT" altLang="pt-PT" dirty="0"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43" name="Caixa de texto 2686">
                <a:extLst>
                  <a:ext uri="{FF2B5EF4-FFF2-40B4-BE49-F238E27FC236}">
                    <a16:creationId xmlns:a16="http://schemas.microsoft.com/office/drawing/2014/main" id="{8E80A86B-8FDA-0132-BE33-D6FD072456BF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000774" y="3972367"/>
                <a:ext cx="1628066" cy="838378"/>
              </a:xfrm>
              <a:custGeom>
                <a:avLst/>
                <a:gdLst>
                  <a:gd name="connsiteX0" fmla="*/ 0 w 2057400"/>
                  <a:gd name="connsiteY0" fmla="*/ 0 h 401638"/>
                  <a:gd name="connsiteX1" fmla="*/ 644652 w 2057400"/>
                  <a:gd name="connsiteY1" fmla="*/ 0 h 401638"/>
                  <a:gd name="connsiteX2" fmla="*/ 1289304 w 2057400"/>
                  <a:gd name="connsiteY2" fmla="*/ 0 h 401638"/>
                  <a:gd name="connsiteX3" fmla="*/ 2057400 w 2057400"/>
                  <a:gd name="connsiteY3" fmla="*/ 0 h 401638"/>
                  <a:gd name="connsiteX4" fmla="*/ 2057400 w 2057400"/>
                  <a:gd name="connsiteY4" fmla="*/ 401638 h 401638"/>
                  <a:gd name="connsiteX5" fmla="*/ 1392174 w 2057400"/>
                  <a:gd name="connsiteY5" fmla="*/ 401638 h 401638"/>
                  <a:gd name="connsiteX6" fmla="*/ 768096 w 2057400"/>
                  <a:gd name="connsiteY6" fmla="*/ 401638 h 401638"/>
                  <a:gd name="connsiteX7" fmla="*/ 0 w 2057400"/>
                  <a:gd name="connsiteY7" fmla="*/ 401638 h 401638"/>
                  <a:gd name="connsiteX8" fmla="*/ 0 w 2057400"/>
                  <a:gd name="connsiteY8" fmla="*/ 0 h 4016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2057400" h="401638" extrusionOk="0">
                    <a:moveTo>
                      <a:pt x="0" y="0"/>
                    </a:moveTo>
                    <a:cubicBezTo>
                      <a:pt x="305880" y="-4266"/>
                      <a:pt x="370620" y="-14377"/>
                      <a:pt x="644652" y="0"/>
                    </a:cubicBezTo>
                    <a:cubicBezTo>
                      <a:pt x="918684" y="14377"/>
                      <a:pt x="1084999" y="-20222"/>
                      <a:pt x="1289304" y="0"/>
                    </a:cubicBezTo>
                    <a:cubicBezTo>
                      <a:pt x="1493609" y="20222"/>
                      <a:pt x="1801429" y="2452"/>
                      <a:pt x="2057400" y="0"/>
                    </a:cubicBezTo>
                    <a:cubicBezTo>
                      <a:pt x="2062388" y="148859"/>
                      <a:pt x="2076158" y="313844"/>
                      <a:pt x="2057400" y="401638"/>
                    </a:cubicBezTo>
                    <a:cubicBezTo>
                      <a:pt x="1856153" y="404066"/>
                      <a:pt x="1714217" y="424045"/>
                      <a:pt x="1392174" y="401638"/>
                    </a:cubicBezTo>
                    <a:cubicBezTo>
                      <a:pt x="1070131" y="379231"/>
                      <a:pt x="1051658" y="423052"/>
                      <a:pt x="768096" y="401638"/>
                    </a:cubicBezTo>
                    <a:cubicBezTo>
                      <a:pt x="484534" y="380224"/>
                      <a:pt x="171091" y="369178"/>
                      <a:pt x="0" y="401638"/>
                    </a:cubicBezTo>
                    <a:cubicBezTo>
                      <a:pt x="-9527" y="290395"/>
                      <a:pt x="17330" y="99305"/>
                      <a:pt x="0" y="0"/>
                    </a:cubicBezTo>
                    <a:close/>
                  </a:path>
                </a:pathLst>
              </a:custGeom>
              <a:noFill/>
              <a:ln w="19050">
                <a:solidFill>
                  <a:schemeClr val="tx1">
                    <a:lumMod val="65000"/>
                    <a:lumOff val="35000"/>
                  </a:schemeClr>
                </a:solidFill>
                <a:miter lim="800000"/>
                <a:headEnd/>
                <a:tailEnd/>
              </a:ln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lvl="0" algn="ctr"/>
                <a:r>
                  <a:rPr lang="pt-PT" sz="1600" dirty="0"/>
                  <a:t>Alteração nos comportamentos  e no vestuário</a:t>
                </a:r>
              </a:p>
              <a:p>
                <a:pPr>
                  <a:defRPr/>
                </a:pPr>
                <a:endParaRPr lang="pt-PT" altLang="pt-PT" dirty="0"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cxnSp>
            <p:nvCxnSpPr>
              <p:cNvPr id="46" name="Conexão recta unidireccional 2527">
                <a:extLst>
                  <a:ext uri="{FF2B5EF4-FFF2-40B4-BE49-F238E27FC236}">
                    <a16:creationId xmlns:a16="http://schemas.microsoft.com/office/drawing/2014/main" id="{C67A6AA0-9714-AF22-DCFE-8110CB9B1D46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11030970" y="4666279"/>
                <a:ext cx="0" cy="1372692"/>
              </a:xfrm>
              <a:prstGeom prst="straightConnector1">
                <a:avLst/>
              </a:prstGeom>
              <a:noFill/>
              <a:ln w="28575" cap="rnd" algn="ctr">
                <a:solidFill>
                  <a:schemeClr val="bg1">
                    <a:lumMod val="50000"/>
                  </a:schemeClr>
                </a:solidFill>
                <a:round/>
                <a:headEnd/>
                <a:tailEnd type="arrow" w="med" len="med"/>
              </a:ln>
            </p:spPr>
          </p:cxnSp>
        </p:grpSp>
      </p:grpSp>
    </p:spTree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843C0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0" name="CaixaDeTexto 10">
            <a:extLst>
              <a:ext uri="{FF2B5EF4-FFF2-40B4-BE49-F238E27FC236}">
                <a16:creationId xmlns:a16="http://schemas.microsoft.com/office/drawing/2014/main" id="{1F4C34BF-5ECF-4C3C-804C-4D54A00E33A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77221" y="2682644"/>
            <a:ext cx="10509250" cy="2277547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marL="342900" indent="-3429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ts val="1200"/>
              </a:spcBef>
              <a:buClr>
                <a:srgbClr val="22C0AD"/>
              </a:buClr>
              <a:buFontTx/>
              <a:buAutoNum type="arabicPeriod"/>
              <a:defRPr/>
            </a:pPr>
            <a:r>
              <a:rPr lang="pt-PT" altLang="pt-PT" b="1" dirty="0">
                <a:latin typeface="Arial" panose="020B0604020202020204" pitchFamily="34" charset="0"/>
                <a:cs typeface="Arial" panose="020B0604020202020204" pitchFamily="34" charset="0"/>
              </a:rPr>
              <a:t>Quais são as características da </a:t>
            </a:r>
            <a:r>
              <a:rPr lang="pt-PT" altLang="pt-PT" b="1" i="1" dirty="0" err="1">
                <a:latin typeface="Arial" panose="020B0604020202020204" pitchFamily="34" charset="0"/>
                <a:cs typeface="Arial" panose="020B0604020202020204" pitchFamily="34" charset="0"/>
              </a:rPr>
              <a:t>Belle</a:t>
            </a:r>
            <a:r>
              <a:rPr lang="pt-PT" altLang="pt-PT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altLang="pt-PT" b="1" i="1" dirty="0" err="1">
                <a:latin typeface="Arial" panose="020B0604020202020204" pitchFamily="34" charset="0"/>
                <a:cs typeface="Arial" panose="020B0604020202020204" pitchFamily="34" charset="0"/>
              </a:rPr>
              <a:t>Époque</a:t>
            </a:r>
            <a:r>
              <a:rPr lang="pt-PT" altLang="pt-PT" b="1" dirty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  <a:p>
            <a:pPr>
              <a:lnSpc>
                <a:spcPct val="100000"/>
              </a:lnSpc>
              <a:spcBef>
                <a:spcPts val="1200"/>
              </a:spcBef>
              <a:buClr>
                <a:srgbClr val="22C0AD"/>
              </a:buClr>
              <a:buFontTx/>
              <a:buAutoNum type="arabicPeriod"/>
              <a:defRPr/>
            </a:pPr>
            <a:r>
              <a:rPr lang="pt-PT" altLang="pt-PT" b="1" dirty="0">
                <a:latin typeface="Arial" panose="020B0604020202020204" pitchFamily="34" charset="0"/>
                <a:cs typeface="Arial" panose="020B0604020202020204" pitchFamily="34" charset="0"/>
              </a:rPr>
              <a:t>Quais são as características dos “loucos anos” 20?</a:t>
            </a:r>
          </a:p>
          <a:p>
            <a:pPr>
              <a:lnSpc>
                <a:spcPct val="100000"/>
              </a:lnSpc>
              <a:spcBef>
                <a:spcPts val="1200"/>
              </a:spcBef>
              <a:buClr>
                <a:schemeClr val="accent6"/>
              </a:buClr>
              <a:buFontTx/>
              <a:buAutoNum type="arabicPeriod"/>
              <a:defRPr/>
            </a:pPr>
            <a:endParaRPr lang="pt-PT" altLang="pt-PT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  <a:spcBef>
                <a:spcPts val="1200"/>
              </a:spcBef>
              <a:buClr>
                <a:schemeClr val="accent6"/>
              </a:buClr>
              <a:buFontTx/>
              <a:buAutoNum type="arabicPeriod"/>
              <a:defRPr/>
            </a:pPr>
            <a:endParaRPr lang="pt-PT" altLang="pt-PT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Freeform: Shape 4">
            <a:extLst>
              <a:ext uri="{FF2B5EF4-FFF2-40B4-BE49-F238E27FC236}">
                <a16:creationId xmlns:a16="http://schemas.microsoft.com/office/drawing/2014/main" id="{CCAF8A47-DB6A-4412-841F-5E3D254761B3}"/>
              </a:ext>
            </a:extLst>
          </p:cNvPr>
          <p:cNvSpPr/>
          <p:nvPr/>
        </p:nvSpPr>
        <p:spPr>
          <a:xfrm>
            <a:off x="-307975" y="763588"/>
            <a:ext cx="3921125" cy="896937"/>
          </a:xfrm>
          <a:custGeom>
            <a:avLst/>
            <a:gdLst>
              <a:gd name="connsiteX0" fmla="*/ 1284466 w 1868508"/>
              <a:gd name="connsiteY0" fmla="*/ 35205 h 835090"/>
              <a:gd name="connsiteX1" fmla="*/ 430027 w 1868508"/>
              <a:gd name="connsiteY1" fmla="*/ 20215 h 835090"/>
              <a:gd name="connsiteX2" fmla="*/ 15299 w 1868508"/>
              <a:gd name="connsiteY2" fmla="*/ 335008 h 835090"/>
              <a:gd name="connsiteX3" fmla="*/ 125227 w 1868508"/>
              <a:gd name="connsiteY3" fmla="*/ 679782 h 835090"/>
              <a:gd name="connsiteX4" fmla="*/ 465004 w 1868508"/>
              <a:gd name="connsiteY4" fmla="*/ 784713 h 835090"/>
              <a:gd name="connsiteX5" fmla="*/ 1029633 w 1868508"/>
              <a:gd name="connsiteY5" fmla="*/ 834680 h 835090"/>
              <a:gd name="connsiteX6" fmla="*/ 1599260 w 1868508"/>
              <a:gd name="connsiteY6" fmla="*/ 759729 h 835090"/>
              <a:gd name="connsiteX7" fmla="*/ 1859089 w 1868508"/>
              <a:gd name="connsiteY7" fmla="*/ 519887 h 835090"/>
              <a:gd name="connsiteX8" fmla="*/ 1784138 w 1868508"/>
              <a:gd name="connsiteY8" fmla="*/ 205093 h 835090"/>
              <a:gd name="connsiteX9" fmla="*/ 1524309 w 1868508"/>
              <a:gd name="connsiteY9" fmla="*/ 65185 h 835090"/>
              <a:gd name="connsiteX10" fmla="*/ 1284466 w 1868508"/>
              <a:gd name="connsiteY10" fmla="*/ 35205 h 8350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868508" h="835090">
                <a:moveTo>
                  <a:pt x="1284466" y="35205"/>
                </a:moveTo>
                <a:cubicBezTo>
                  <a:pt x="1102086" y="27710"/>
                  <a:pt x="641555" y="-29752"/>
                  <a:pt x="430027" y="20215"/>
                </a:cubicBezTo>
                <a:cubicBezTo>
                  <a:pt x="218499" y="70182"/>
                  <a:pt x="66099" y="225080"/>
                  <a:pt x="15299" y="335008"/>
                </a:cubicBezTo>
                <a:cubicBezTo>
                  <a:pt x="-35501" y="444936"/>
                  <a:pt x="50276" y="604831"/>
                  <a:pt x="125227" y="679782"/>
                </a:cubicBezTo>
                <a:cubicBezTo>
                  <a:pt x="200178" y="754733"/>
                  <a:pt x="314270" y="758897"/>
                  <a:pt x="465004" y="784713"/>
                </a:cubicBezTo>
                <a:cubicBezTo>
                  <a:pt x="615738" y="810529"/>
                  <a:pt x="840590" y="838844"/>
                  <a:pt x="1029633" y="834680"/>
                </a:cubicBezTo>
                <a:cubicBezTo>
                  <a:pt x="1218676" y="830516"/>
                  <a:pt x="1461017" y="812195"/>
                  <a:pt x="1599260" y="759729"/>
                </a:cubicBezTo>
                <a:cubicBezTo>
                  <a:pt x="1737503" y="707263"/>
                  <a:pt x="1828276" y="612326"/>
                  <a:pt x="1859089" y="519887"/>
                </a:cubicBezTo>
                <a:cubicBezTo>
                  <a:pt x="1889902" y="427448"/>
                  <a:pt x="1839935" y="280877"/>
                  <a:pt x="1784138" y="205093"/>
                </a:cubicBezTo>
                <a:cubicBezTo>
                  <a:pt x="1728341" y="129309"/>
                  <a:pt x="1605922" y="95165"/>
                  <a:pt x="1524309" y="65185"/>
                </a:cubicBezTo>
                <a:cubicBezTo>
                  <a:pt x="1442696" y="35205"/>
                  <a:pt x="1466846" y="42700"/>
                  <a:pt x="1284466" y="35205"/>
                </a:cubicBezTo>
                <a:close/>
              </a:path>
            </a:pathLst>
          </a:custGeom>
          <a:solidFill>
            <a:srgbClr val="22C0A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PT"/>
          </a:p>
        </p:txBody>
      </p:sp>
      <p:sp>
        <p:nvSpPr>
          <p:cNvPr id="16388" name="TextBox 5">
            <a:extLst>
              <a:ext uri="{FF2B5EF4-FFF2-40B4-BE49-F238E27FC236}">
                <a16:creationId xmlns:a16="http://schemas.microsoft.com/office/drawing/2014/main" id="{BC4A4C33-5426-43BC-8240-74AF760D01E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5738" y="996950"/>
            <a:ext cx="3576637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en-US" altLang="pt-PT" sz="20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PARA TE PREPARARES</a:t>
            </a:r>
            <a:endParaRPr lang="pt-PT" altLang="pt-PT" sz="2000" b="1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ítulo 1">
            <a:extLst>
              <a:ext uri="{FF2B5EF4-FFF2-40B4-BE49-F238E27FC236}">
                <a16:creationId xmlns:a16="http://schemas.microsoft.com/office/drawing/2014/main" id="{10981952-60FE-405A-81DA-CFB1D05D51A7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2771775" y="2121411"/>
            <a:ext cx="8928612" cy="45063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lnSpc>
                <a:spcPts val="4400"/>
              </a:lnSpc>
            </a:pPr>
            <a:r>
              <a:rPr lang="pt-PT" altLang="pt-PT" sz="2400" dirty="0">
                <a:latin typeface="Arial" panose="020B0604020202020204" pitchFamily="34" charset="0"/>
                <a:cs typeface="Arial" panose="020B0604020202020204" pitchFamily="34" charset="0"/>
              </a:rPr>
              <a:t>Relacionar a 1.ª Guerra Mundial com a aceleração das transformações operadas nos comportamentos, na cultura, nas ciências, nas artes e na literatura.</a:t>
            </a:r>
            <a:br>
              <a:rPr lang="pt-PT" altLang="pt-PT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PT" altLang="pt-PT" sz="2400" dirty="0">
                <a:latin typeface="Arial" panose="020B0604020202020204" pitchFamily="34" charset="0"/>
                <a:cs typeface="Arial" panose="020B0604020202020204" pitchFamily="34" charset="0"/>
              </a:rPr>
              <a:t>Identificar/aplicar os conceitos: Cultura de massas; </a:t>
            </a:r>
            <a:r>
              <a:rPr lang="pt-PT" altLang="pt-PT" sz="2400" i="1" dirty="0" err="1">
                <a:latin typeface="Arial" panose="020B0604020202020204" pitchFamily="34" charset="0"/>
                <a:cs typeface="Arial" panose="020B0604020202020204" pitchFamily="34" charset="0"/>
              </a:rPr>
              <a:t>mass</a:t>
            </a:r>
            <a:r>
              <a:rPr lang="pt-PT" altLang="pt-PT" sz="2400" i="1" dirty="0">
                <a:latin typeface="Arial" panose="020B0604020202020204" pitchFamily="34" charset="0"/>
                <a:cs typeface="Arial" panose="020B0604020202020204" pitchFamily="34" charset="0"/>
              </a:rPr>
              <a:t> media</a:t>
            </a:r>
            <a:r>
              <a:rPr lang="pt-PT" altLang="pt-PT" sz="2400" dirty="0">
                <a:latin typeface="Arial" panose="020B0604020202020204" pitchFamily="34" charset="0"/>
                <a:cs typeface="Arial" panose="020B0604020202020204" pitchFamily="34" charset="0"/>
              </a:rPr>
              <a:t>; ciências sociais.</a:t>
            </a:r>
            <a:endParaRPr lang="pt-PT" altLang="pt-PT" sz="2400" dirty="0">
              <a:latin typeface="Arial" panose="020B0604020202020204" pitchFamily="34" charset="0"/>
              <a:ea typeface="Gungsuh" panose="02030600000101010101" pitchFamily="18" charset="-127"/>
            </a:endParaRPr>
          </a:p>
        </p:txBody>
      </p:sp>
      <p:grpSp>
        <p:nvGrpSpPr>
          <p:cNvPr id="13315" name="Grupo 11">
            <a:extLst>
              <a:ext uri="{FF2B5EF4-FFF2-40B4-BE49-F238E27FC236}">
                <a16:creationId xmlns:a16="http://schemas.microsoft.com/office/drawing/2014/main" id="{FC45561B-0821-4C4F-82CA-4ACFD553C167}"/>
              </a:ext>
            </a:extLst>
          </p:cNvPr>
          <p:cNvGrpSpPr>
            <a:grpSpLocks/>
          </p:cNvGrpSpPr>
          <p:nvPr/>
        </p:nvGrpSpPr>
        <p:grpSpPr bwMode="auto">
          <a:xfrm>
            <a:off x="1325340" y="2300684"/>
            <a:ext cx="1443038" cy="584200"/>
            <a:chOff x="1162050" y="2305050"/>
            <a:chExt cx="1443038" cy="584200"/>
          </a:xfrm>
        </p:grpSpPr>
        <p:pic>
          <p:nvPicPr>
            <p:cNvPr id="13324" name="Graphic 2">
              <a:extLst>
                <a:ext uri="{FF2B5EF4-FFF2-40B4-BE49-F238E27FC236}">
                  <a16:creationId xmlns:a16="http://schemas.microsoft.com/office/drawing/2014/main" id="{BE2B39A7-4062-4508-B95A-98171CA363D5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62050" y="2319338"/>
              <a:ext cx="1379538" cy="5556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3325" name="TextBox 3">
              <a:extLst>
                <a:ext uri="{FF2B5EF4-FFF2-40B4-BE49-F238E27FC236}">
                  <a16:creationId xmlns:a16="http://schemas.microsoft.com/office/drawing/2014/main" id="{79A4B923-77BB-4A7A-AE73-AE78662BF57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84363" y="2305050"/>
              <a:ext cx="720725" cy="584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r>
                <a:rPr lang="en-US" altLang="pt-PT" sz="3200" b="1" dirty="0">
                  <a:latin typeface="Arial" panose="020B0604020202020204" pitchFamily="34" charset="0"/>
                  <a:cs typeface="Arial" panose="020B0604020202020204" pitchFamily="34" charset="0"/>
                </a:rPr>
                <a:t>15</a:t>
              </a:r>
              <a:endParaRPr lang="pt-PT" altLang="pt-PT" sz="32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B8BDB3AE-27AB-4570-B6D9-52782A77CC10}"/>
              </a:ext>
            </a:extLst>
          </p:cNvPr>
          <p:cNvSpPr/>
          <p:nvPr/>
        </p:nvSpPr>
        <p:spPr>
          <a:xfrm>
            <a:off x="588963" y="814388"/>
            <a:ext cx="2655887" cy="949325"/>
          </a:xfrm>
          <a:custGeom>
            <a:avLst/>
            <a:gdLst>
              <a:gd name="connsiteX0" fmla="*/ 1284466 w 1868508"/>
              <a:gd name="connsiteY0" fmla="*/ 35205 h 835090"/>
              <a:gd name="connsiteX1" fmla="*/ 430027 w 1868508"/>
              <a:gd name="connsiteY1" fmla="*/ 20215 h 835090"/>
              <a:gd name="connsiteX2" fmla="*/ 15299 w 1868508"/>
              <a:gd name="connsiteY2" fmla="*/ 335008 h 835090"/>
              <a:gd name="connsiteX3" fmla="*/ 125227 w 1868508"/>
              <a:gd name="connsiteY3" fmla="*/ 679782 h 835090"/>
              <a:gd name="connsiteX4" fmla="*/ 465004 w 1868508"/>
              <a:gd name="connsiteY4" fmla="*/ 784713 h 835090"/>
              <a:gd name="connsiteX5" fmla="*/ 1029633 w 1868508"/>
              <a:gd name="connsiteY5" fmla="*/ 834680 h 835090"/>
              <a:gd name="connsiteX6" fmla="*/ 1599260 w 1868508"/>
              <a:gd name="connsiteY6" fmla="*/ 759729 h 835090"/>
              <a:gd name="connsiteX7" fmla="*/ 1859089 w 1868508"/>
              <a:gd name="connsiteY7" fmla="*/ 519887 h 835090"/>
              <a:gd name="connsiteX8" fmla="*/ 1784138 w 1868508"/>
              <a:gd name="connsiteY8" fmla="*/ 205093 h 835090"/>
              <a:gd name="connsiteX9" fmla="*/ 1524309 w 1868508"/>
              <a:gd name="connsiteY9" fmla="*/ 65185 h 835090"/>
              <a:gd name="connsiteX10" fmla="*/ 1284466 w 1868508"/>
              <a:gd name="connsiteY10" fmla="*/ 35205 h 8350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868508" h="835090">
                <a:moveTo>
                  <a:pt x="1284466" y="35205"/>
                </a:moveTo>
                <a:cubicBezTo>
                  <a:pt x="1102086" y="27710"/>
                  <a:pt x="641555" y="-29752"/>
                  <a:pt x="430027" y="20215"/>
                </a:cubicBezTo>
                <a:cubicBezTo>
                  <a:pt x="218499" y="70182"/>
                  <a:pt x="66099" y="225080"/>
                  <a:pt x="15299" y="335008"/>
                </a:cubicBezTo>
                <a:cubicBezTo>
                  <a:pt x="-35501" y="444936"/>
                  <a:pt x="50276" y="604831"/>
                  <a:pt x="125227" y="679782"/>
                </a:cubicBezTo>
                <a:cubicBezTo>
                  <a:pt x="200178" y="754733"/>
                  <a:pt x="314270" y="758897"/>
                  <a:pt x="465004" y="784713"/>
                </a:cubicBezTo>
                <a:cubicBezTo>
                  <a:pt x="615738" y="810529"/>
                  <a:pt x="840590" y="838844"/>
                  <a:pt x="1029633" y="834680"/>
                </a:cubicBezTo>
                <a:cubicBezTo>
                  <a:pt x="1218676" y="830516"/>
                  <a:pt x="1461017" y="812195"/>
                  <a:pt x="1599260" y="759729"/>
                </a:cubicBezTo>
                <a:cubicBezTo>
                  <a:pt x="1737503" y="707263"/>
                  <a:pt x="1828276" y="612326"/>
                  <a:pt x="1859089" y="519887"/>
                </a:cubicBezTo>
                <a:cubicBezTo>
                  <a:pt x="1889902" y="427448"/>
                  <a:pt x="1839935" y="280877"/>
                  <a:pt x="1784138" y="205093"/>
                </a:cubicBezTo>
                <a:cubicBezTo>
                  <a:pt x="1728341" y="129309"/>
                  <a:pt x="1605922" y="95165"/>
                  <a:pt x="1524309" y="65185"/>
                </a:cubicBezTo>
                <a:cubicBezTo>
                  <a:pt x="1442696" y="35205"/>
                  <a:pt x="1466846" y="42700"/>
                  <a:pt x="1284466" y="35205"/>
                </a:cubicBezTo>
                <a:close/>
              </a:path>
            </a:pathLst>
          </a:custGeom>
          <a:solidFill>
            <a:srgbClr val="22C0A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PT"/>
          </a:p>
        </p:txBody>
      </p:sp>
      <p:sp>
        <p:nvSpPr>
          <p:cNvPr id="13317" name="TextBox 21">
            <a:extLst>
              <a:ext uri="{FF2B5EF4-FFF2-40B4-BE49-F238E27FC236}">
                <a16:creationId xmlns:a16="http://schemas.microsoft.com/office/drawing/2014/main" id="{93A30B20-E831-42E6-A3E9-B50944D15DC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3883" y="1020718"/>
            <a:ext cx="2712431" cy="6001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en-US" altLang="pt-PT" sz="33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Resumo</a:t>
            </a:r>
            <a:r>
              <a:rPr lang="en-US" altLang="pt-PT" sz="33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10 </a:t>
            </a:r>
            <a:endParaRPr lang="pt-PT" altLang="pt-PT" sz="3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2" name="Grupo 11">
            <a:extLst>
              <a:ext uri="{FF2B5EF4-FFF2-40B4-BE49-F238E27FC236}">
                <a16:creationId xmlns:a16="http://schemas.microsoft.com/office/drawing/2014/main" id="{536B1CE4-962F-40F3-BC69-3D0C93104180}"/>
              </a:ext>
            </a:extLst>
          </p:cNvPr>
          <p:cNvGrpSpPr>
            <a:grpSpLocks/>
          </p:cNvGrpSpPr>
          <p:nvPr/>
        </p:nvGrpSpPr>
        <p:grpSpPr bwMode="auto">
          <a:xfrm>
            <a:off x="1357090" y="3801268"/>
            <a:ext cx="1443038" cy="584200"/>
            <a:chOff x="1162050" y="2305050"/>
            <a:chExt cx="1443038" cy="584200"/>
          </a:xfrm>
        </p:grpSpPr>
        <p:pic>
          <p:nvPicPr>
            <p:cNvPr id="13" name="Graphic 2">
              <a:extLst>
                <a:ext uri="{FF2B5EF4-FFF2-40B4-BE49-F238E27FC236}">
                  <a16:creationId xmlns:a16="http://schemas.microsoft.com/office/drawing/2014/main" id="{0EA0356F-C508-60FF-8395-FE9AA9CA1E43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62050" y="2319338"/>
              <a:ext cx="1379538" cy="5556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4" name="TextBox 3">
              <a:extLst>
                <a:ext uri="{FF2B5EF4-FFF2-40B4-BE49-F238E27FC236}">
                  <a16:creationId xmlns:a16="http://schemas.microsoft.com/office/drawing/2014/main" id="{2305237F-12B9-46B2-33F2-C99376BAAA6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84363" y="2305050"/>
              <a:ext cx="720725" cy="584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r>
                <a:rPr lang="en-US" altLang="pt-PT" sz="3200" b="1" dirty="0">
                  <a:latin typeface="Arial" panose="020B0604020202020204" pitchFamily="34" charset="0"/>
                  <a:cs typeface="Arial" panose="020B0604020202020204" pitchFamily="34" charset="0"/>
                </a:rPr>
                <a:t>16</a:t>
              </a:r>
              <a:endParaRPr lang="pt-PT" altLang="pt-PT" sz="32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9475880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Freeform: Shape 18">
            <a:extLst>
              <a:ext uri="{FF2B5EF4-FFF2-40B4-BE49-F238E27FC236}">
                <a16:creationId xmlns:a16="http://schemas.microsoft.com/office/drawing/2014/main" id="{9E1A4A6E-3C30-4327-80DE-3FD0664F5062}"/>
              </a:ext>
            </a:extLst>
          </p:cNvPr>
          <p:cNvSpPr/>
          <p:nvPr/>
        </p:nvSpPr>
        <p:spPr>
          <a:xfrm>
            <a:off x="-185977" y="761207"/>
            <a:ext cx="3024188" cy="896937"/>
          </a:xfrm>
          <a:custGeom>
            <a:avLst/>
            <a:gdLst>
              <a:gd name="connsiteX0" fmla="*/ 1284466 w 1868508"/>
              <a:gd name="connsiteY0" fmla="*/ 35205 h 835090"/>
              <a:gd name="connsiteX1" fmla="*/ 430027 w 1868508"/>
              <a:gd name="connsiteY1" fmla="*/ 20215 h 835090"/>
              <a:gd name="connsiteX2" fmla="*/ 15299 w 1868508"/>
              <a:gd name="connsiteY2" fmla="*/ 335008 h 835090"/>
              <a:gd name="connsiteX3" fmla="*/ 125227 w 1868508"/>
              <a:gd name="connsiteY3" fmla="*/ 679782 h 835090"/>
              <a:gd name="connsiteX4" fmla="*/ 465004 w 1868508"/>
              <a:gd name="connsiteY4" fmla="*/ 784713 h 835090"/>
              <a:gd name="connsiteX5" fmla="*/ 1029633 w 1868508"/>
              <a:gd name="connsiteY5" fmla="*/ 834680 h 835090"/>
              <a:gd name="connsiteX6" fmla="*/ 1599260 w 1868508"/>
              <a:gd name="connsiteY6" fmla="*/ 759729 h 835090"/>
              <a:gd name="connsiteX7" fmla="*/ 1859089 w 1868508"/>
              <a:gd name="connsiteY7" fmla="*/ 519887 h 835090"/>
              <a:gd name="connsiteX8" fmla="*/ 1784138 w 1868508"/>
              <a:gd name="connsiteY8" fmla="*/ 205093 h 835090"/>
              <a:gd name="connsiteX9" fmla="*/ 1524309 w 1868508"/>
              <a:gd name="connsiteY9" fmla="*/ 65185 h 835090"/>
              <a:gd name="connsiteX10" fmla="*/ 1284466 w 1868508"/>
              <a:gd name="connsiteY10" fmla="*/ 35205 h 8350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868508" h="835090">
                <a:moveTo>
                  <a:pt x="1284466" y="35205"/>
                </a:moveTo>
                <a:cubicBezTo>
                  <a:pt x="1102086" y="27710"/>
                  <a:pt x="641555" y="-29752"/>
                  <a:pt x="430027" y="20215"/>
                </a:cubicBezTo>
                <a:cubicBezTo>
                  <a:pt x="218499" y="70182"/>
                  <a:pt x="66099" y="225080"/>
                  <a:pt x="15299" y="335008"/>
                </a:cubicBezTo>
                <a:cubicBezTo>
                  <a:pt x="-35501" y="444936"/>
                  <a:pt x="50276" y="604831"/>
                  <a:pt x="125227" y="679782"/>
                </a:cubicBezTo>
                <a:cubicBezTo>
                  <a:pt x="200178" y="754733"/>
                  <a:pt x="314270" y="758897"/>
                  <a:pt x="465004" y="784713"/>
                </a:cubicBezTo>
                <a:cubicBezTo>
                  <a:pt x="615738" y="810529"/>
                  <a:pt x="840590" y="838844"/>
                  <a:pt x="1029633" y="834680"/>
                </a:cubicBezTo>
                <a:cubicBezTo>
                  <a:pt x="1218676" y="830516"/>
                  <a:pt x="1461017" y="812195"/>
                  <a:pt x="1599260" y="759729"/>
                </a:cubicBezTo>
                <a:cubicBezTo>
                  <a:pt x="1737503" y="707263"/>
                  <a:pt x="1828276" y="612326"/>
                  <a:pt x="1859089" y="519887"/>
                </a:cubicBezTo>
                <a:cubicBezTo>
                  <a:pt x="1889902" y="427448"/>
                  <a:pt x="1839935" y="280877"/>
                  <a:pt x="1784138" y="205093"/>
                </a:cubicBezTo>
                <a:cubicBezTo>
                  <a:pt x="1728341" y="129309"/>
                  <a:pt x="1605922" y="95165"/>
                  <a:pt x="1524309" y="65185"/>
                </a:cubicBezTo>
                <a:cubicBezTo>
                  <a:pt x="1442696" y="35205"/>
                  <a:pt x="1466846" y="42700"/>
                  <a:pt x="1284466" y="35205"/>
                </a:cubicBezTo>
                <a:close/>
              </a:path>
            </a:pathLst>
          </a:custGeom>
          <a:solidFill>
            <a:srgbClr val="22C0A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PT"/>
          </a:p>
        </p:txBody>
      </p:sp>
      <p:sp>
        <p:nvSpPr>
          <p:cNvPr id="18435" name="TextBox 1"/>
          <p:cNvSpPr txBox="1">
            <a:spLocks noChangeArrowheads="1"/>
          </p:cNvSpPr>
          <p:nvPr/>
        </p:nvSpPr>
        <p:spPr bwMode="auto">
          <a:xfrm>
            <a:off x="185738" y="996950"/>
            <a:ext cx="253047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t-PT" sz="2400" b="1">
                <a:solidFill>
                  <a:srgbClr val="FFFFFF"/>
                </a:solidFill>
                <a:latin typeface="Arial" charset="0"/>
                <a:cs typeface="Arial" charset="0"/>
              </a:rPr>
              <a:t>EM SÍNTESE</a:t>
            </a:r>
          </a:p>
        </p:txBody>
      </p:sp>
      <p:sp>
        <p:nvSpPr>
          <p:cNvPr id="22" name="Rectangle 2"/>
          <p:cNvSpPr/>
          <p:nvPr/>
        </p:nvSpPr>
        <p:spPr bwMode="auto">
          <a:xfrm>
            <a:off x="4227382" y="1425656"/>
            <a:ext cx="6637261" cy="863931"/>
          </a:xfrm>
          <a:custGeom>
            <a:avLst/>
            <a:gdLst>
              <a:gd name="connsiteX0" fmla="*/ 0 w 3937229"/>
              <a:gd name="connsiteY0" fmla="*/ 0 h 1622150"/>
              <a:gd name="connsiteX1" fmla="*/ 734949 w 3937229"/>
              <a:gd name="connsiteY1" fmla="*/ 0 h 1622150"/>
              <a:gd name="connsiteX2" fmla="*/ 1351782 w 3937229"/>
              <a:gd name="connsiteY2" fmla="*/ 0 h 1622150"/>
              <a:gd name="connsiteX3" fmla="*/ 2086731 w 3937229"/>
              <a:gd name="connsiteY3" fmla="*/ 0 h 1622150"/>
              <a:gd name="connsiteX4" fmla="*/ 2742936 w 3937229"/>
              <a:gd name="connsiteY4" fmla="*/ 0 h 1622150"/>
              <a:gd name="connsiteX5" fmla="*/ 3359769 w 3937229"/>
              <a:gd name="connsiteY5" fmla="*/ 0 h 1622150"/>
              <a:gd name="connsiteX6" fmla="*/ 3937229 w 3937229"/>
              <a:gd name="connsiteY6" fmla="*/ 0 h 1622150"/>
              <a:gd name="connsiteX7" fmla="*/ 3937229 w 3937229"/>
              <a:gd name="connsiteY7" fmla="*/ 508274 h 1622150"/>
              <a:gd name="connsiteX8" fmla="*/ 3937229 w 3937229"/>
              <a:gd name="connsiteY8" fmla="*/ 1016547 h 1622150"/>
              <a:gd name="connsiteX9" fmla="*/ 3937229 w 3937229"/>
              <a:gd name="connsiteY9" fmla="*/ 1622150 h 1622150"/>
              <a:gd name="connsiteX10" fmla="*/ 3202280 w 3937229"/>
              <a:gd name="connsiteY10" fmla="*/ 1622150 h 1622150"/>
              <a:gd name="connsiteX11" fmla="*/ 2467330 w 3937229"/>
              <a:gd name="connsiteY11" fmla="*/ 1622150 h 1622150"/>
              <a:gd name="connsiteX12" fmla="*/ 1771753 w 3937229"/>
              <a:gd name="connsiteY12" fmla="*/ 1622150 h 1622150"/>
              <a:gd name="connsiteX13" fmla="*/ 1194293 w 3937229"/>
              <a:gd name="connsiteY13" fmla="*/ 1622150 h 1622150"/>
              <a:gd name="connsiteX14" fmla="*/ 0 w 3937229"/>
              <a:gd name="connsiteY14" fmla="*/ 1622150 h 1622150"/>
              <a:gd name="connsiteX15" fmla="*/ 0 w 3937229"/>
              <a:gd name="connsiteY15" fmla="*/ 1113876 h 1622150"/>
              <a:gd name="connsiteX16" fmla="*/ 0 w 3937229"/>
              <a:gd name="connsiteY16" fmla="*/ 621824 h 1622150"/>
              <a:gd name="connsiteX17" fmla="*/ 0 w 3937229"/>
              <a:gd name="connsiteY17" fmla="*/ 0 h 16221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3937229" h="1622150" extrusionOk="0">
                <a:moveTo>
                  <a:pt x="0" y="0"/>
                </a:moveTo>
                <a:cubicBezTo>
                  <a:pt x="241197" y="28482"/>
                  <a:pt x="504682" y="8910"/>
                  <a:pt x="734949" y="0"/>
                </a:cubicBezTo>
                <a:cubicBezTo>
                  <a:pt x="965216" y="-8910"/>
                  <a:pt x="1156944" y="-24416"/>
                  <a:pt x="1351782" y="0"/>
                </a:cubicBezTo>
                <a:cubicBezTo>
                  <a:pt x="1546620" y="24416"/>
                  <a:pt x="1776322" y="-21857"/>
                  <a:pt x="2086731" y="0"/>
                </a:cubicBezTo>
                <a:cubicBezTo>
                  <a:pt x="2397140" y="21857"/>
                  <a:pt x="2518517" y="30178"/>
                  <a:pt x="2742936" y="0"/>
                </a:cubicBezTo>
                <a:cubicBezTo>
                  <a:pt x="2967355" y="-30178"/>
                  <a:pt x="3135177" y="-3638"/>
                  <a:pt x="3359769" y="0"/>
                </a:cubicBezTo>
                <a:cubicBezTo>
                  <a:pt x="3584361" y="3638"/>
                  <a:pt x="3695815" y="-8120"/>
                  <a:pt x="3937229" y="0"/>
                </a:cubicBezTo>
                <a:cubicBezTo>
                  <a:pt x="3957441" y="209689"/>
                  <a:pt x="3935032" y="352988"/>
                  <a:pt x="3937229" y="508274"/>
                </a:cubicBezTo>
                <a:cubicBezTo>
                  <a:pt x="3939426" y="663560"/>
                  <a:pt x="3915864" y="868222"/>
                  <a:pt x="3937229" y="1016547"/>
                </a:cubicBezTo>
                <a:cubicBezTo>
                  <a:pt x="3958594" y="1164872"/>
                  <a:pt x="3920112" y="1483433"/>
                  <a:pt x="3937229" y="1622150"/>
                </a:cubicBezTo>
                <a:cubicBezTo>
                  <a:pt x="3771837" y="1613009"/>
                  <a:pt x="3549711" y="1641632"/>
                  <a:pt x="3202280" y="1622150"/>
                </a:cubicBezTo>
                <a:cubicBezTo>
                  <a:pt x="2854849" y="1602668"/>
                  <a:pt x="2732056" y="1586588"/>
                  <a:pt x="2467330" y="1622150"/>
                </a:cubicBezTo>
                <a:cubicBezTo>
                  <a:pt x="2202604" y="1657713"/>
                  <a:pt x="2101921" y="1627359"/>
                  <a:pt x="1771753" y="1622150"/>
                </a:cubicBezTo>
                <a:cubicBezTo>
                  <a:pt x="1441585" y="1616941"/>
                  <a:pt x="1453882" y="1612114"/>
                  <a:pt x="1194293" y="1622150"/>
                </a:cubicBezTo>
                <a:cubicBezTo>
                  <a:pt x="934704" y="1632186"/>
                  <a:pt x="318468" y="1563978"/>
                  <a:pt x="0" y="1622150"/>
                </a:cubicBezTo>
                <a:cubicBezTo>
                  <a:pt x="16456" y="1412044"/>
                  <a:pt x="10810" y="1271094"/>
                  <a:pt x="0" y="1113876"/>
                </a:cubicBezTo>
                <a:cubicBezTo>
                  <a:pt x="-10810" y="956658"/>
                  <a:pt x="2056" y="806607"/>
                  <a:pt x="0" y="621824"/>
                </a:cubicBezTo>
                <a:cubicBezTo>
                  <a:pt x="-2056" y="437041"/>
                  <a:pt x="-13931" y="226852"/>
                  <a:pt x="0" y="0"/>
                </a:cubicBezTo>
                <a:close/>
              </a:path>
            </a:pathLst>
          </a:custGeom>
          <a:noFill/>
          <a:ln w="28575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PT"/>
          </a:p>
        </p:txBody>
      </p:sp>
      <p:sp>
        <p:nvSpPr>
          <p:cNvPr id="23" name="Caixa de texto 2687"/>
          <p:cNvSpPr txBox="1">
            <a:spLocks noChangeArrowheads="1"/>
          </p:cNvSpPr>
          <p:nvPr/>
        </p:nvSpPr>
        <p:spPr bwMode="auto">
          <a:xfrm>
            <a:off x="4496003" y="1644199"/>
            <a:ext cx="6152332" cy="414826"/>
          </a:xfrm>
          <a:custGeom>
            <a:avLst/>
            <a:gdLst>
              <a:gd name="connsiteX0" fmla="*/ 0 w 1216025"/>
              <a:gd name="connsiteY0" fmla="*/ 0 h 374650"/>
              <a:gd name="connsiteX1" fmla="*/ 583692 w 1216025"/>
              <a:gd name="connsiteY1" fmla="*/ 0 h 374650"/>
              <a:gd name="connsiteX2" fmla="*/ 1216025 w 1216025"/>
              <a:gd name="connsiteY2" fmla="*/ 0 h 374650"/>
              <a:gd name="connsiteX3" fmla="*/ 1216025 w 1216025"/>
              <a:gd name="connsiteY3" fmla="*/ 374650 h 374650"/>
              <a:gd name="connsiteX4" fmla="*/ 608013 w 1216025"/>
              <a:gd name="connsiteY4" fmla="*/ 374650 h 374650"/>
              <a:gd name="connsiteX5" fmla="*/ 0 w 1216025"/>
              <a:gd name="connsiteY5" fmla="*/ 374650 h 374650"/>
              <a:gd name="connsiteX6" fmla="*/ 0 w 1216025"/>
              <a:gd name="connsiteY6" fmla="*/ 0 h 3746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16025" h="374650" fill="none" extrusionOk="0">
                <a:moveTo>
                  <a:pt x="0" y="0"/>
                </a:moveTo>
                <a:cubicBezTo>
                  <a:pt x="200601" y="-7035"/>
                  <a:pt x="406863" y="-8262"/>
                  <a:pt x="583692" y="0"/>
                </a:cubicBezTo>
                <a:cubicBezTo>
                  <a:pt x="760521" y="8262"/>
                  <a:pt x="951749" y="-529"/>
                  <a:pt x="1216025" y="0"/>
                </a:cubicBezTo>
                <a:cubicBezTo>
                  <a:pt x="1234395" y="121924"/>
                  <a:pt x="1200809" y="218672"/>
                  <a:pt x="1216025" y="374650"/>
                </a:cubicBezTo>
                <a:cubicBezTo>
                  <a:pt x="1002049" y="401860"/>
                  <a:pt x="757158" y="364938"/>
                  <a:pt x="608013" y="374650"/>
                </a:cubicBezTo>
                <a:cubicBezTo>
                  <a:pt x="458868" y="384362"/>
                  <a:pt x="282066" y="374906"/>
                  <a:pt x="0" y="374650"/>
                </a:cubicBezTo>
                <a:cubicBezTo>
                  <a:pt x="-9975" y="296774"/>
                  <a:pt x="3538" y="130415"/>
                  <a:pt x="0" y="0"/>
                </a:cubicBezTo>
                <a:close/>
              </a:path>
              <a:path w="1216025" h="374650" stroke="0" extrusionOk="0">
                <a:moveTo>
                  <a:pt x="0" y="0"/>
                </a:moveTo>
                <a:cubicBezTo>
                  <a:pt x="191470" y="-7520"/>
                  <a:pt x="336658" y="-27932"/>
                  <a:pt x="595852" y="0"/>
                </a:cubicBezTo>
                <a:cubicBezTo>
                  <a:pt x="855046" y="27932"/>
                  <a:pt x="1080158" y="-19531"/>
                  <a:pt x="1216025" y="0"/>
                </a:cubicBezTo>
                <a:cubicBezTo>
                  <a:pt x="1216456" y="155011"/>
                  <a:pt x="1232504" y="219993"/>
                  <a:pt x="1216025" y="374650"/>
                </a:cubicBezTo>
                <a:cubicBezTo>
                  <a:pt x="1009051" y="390033"/>
                  <a:pt x="758477" y="393383"/>
                  <a:pt x="632333" y="374650"/>
                </a:cubicBezTo>
                <a:cubicBezTo>
                  <a:pt x="506189" y="355917"/>
                  <a:pt x="262153" y="402807"/>
                  <a:pt x="0" y="374650"/>
                </a:cubicBezTo>
                <a:cubicBezTo>
                  <a:pt x="11155" y="248476"/>
                  <a:pt x="16896" y="102668"/>
                  <a:pt x="0" y="0"/>
                </a:cubicBezTo>
                <a:close/>
              </a:path>
            </a:pathLst>
          </a:custGeom>
          <a:solidFill>
            <a:schemeClr val="accent4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lvl="0" algn="ctr">
              <a:buNone/>
            </a:pPr>
            <a:r>
              <a:rPr lang="pt-PT" sz="2000" b="1" dirty="0"/>
              <a:t>As transformações sociais e culturais do pós-guerra</a:t>
            </a:r>
          </a:p>
        </p:txBody>
      </p:sp>
      <p:cxnSp>
        <p:nvCxnSpPr>
          <p:cNvPr id="38" name="Conexão recta unidireccional 2522"/>
          <p:cNvCxnSpPr>
            <a:cxnSpLocks noChangeShapeType="1"/>
          </p:cNvCxnSpPr>
          <p:nvPr/>
        </p:nvCxnSpPr>
        <p:spPr bwMode="auto">
          <a:xfrm>
            <a:off x="7421136" y="2326008"/>
            <a:ext cx="3027011" cy="763617"/>
          </a:xfrm>
          <a:prstGeom prst="straightConnector1">
            <a:avLst/>
          </a:prstGeom>
          <a:noFill/>
          <a:ln w="28575" cap="rnd" algn="ctr">
            <a:solidFill>
              <a:schemeClr val="bg1">
                <a:lumMod val="50000"/>
              </a:schemeClr>
            </a:solidFill>
            <a:round/>
            <a:headEnd/>
            <a:tailEnd type="arrow" w="med" len="med"/>
          </a:ln>
        </p:spPr>
      </p:cxnSp>
      <p:sp>
        <p:nvSpPr>
          <p:cNvPr id="58" name="Caixa de texto 2686"/>
          <p:cNvSpPr txBox="1">
            <a:spLocks noChangeArrowheads="1"/>
          </p:cNvSpPr>
          <p:nvPr/>
        </p:nvSpPr>
        <p:spPr bwMode="auto">
          <a:xfrm>
            <a:off x="1809559" y="2887219"/>
            <a:ext cx="3264192" cy="404812"/>
          </a:xfrm>
          <a:custGeom>
            <a:avLst/>
            <a:gdLst>
              <a:gd name="connsiteX0" fmla="*/ 0 w 2057400"/>
              <a:gd name="connsiteY0" fmla="*/ 0 h 738187"/>
              <a:gd name="connsiteX1" fmla="*/ 706374 w 2057400"/>
              <a:gd name="connsiteY1" fmla="*/ 0 h 738187"/>
              <a:gd name="connsiteX2" fmla="*/ 1330452 w 2057400"/>
              <a:gd name="connsiteY2" fmla="*/ 0 h 738187"/>
              <a:gd name="connsiteX3" fmla="*/ 2057400 w 2057400"/>
              <a:gd name="connsiteY3" fmla="*/ 0 h 738187"/>
              <a:gd name="connsiteX4" fmla="*/ 2057400 w 2057400"/>
              <a:gd name="connsiteY4" fmla="*/ 376475 h 738187"/>
              <a:gd name="connsiteX5" fmla="*/ 2057400 w 2057400"/>
              <a:gd name="connsiteY5" fmla="*/ 738187 h 738187"/>
              <a:gd name="connsiteX6" fmla="*/ 1371600 w 2057400"/>
              <a:gd name="connsiteY6" fmla="*/ 738187 h 738187"/>
              <a:gd name="connsiteX7" fmla="*/ 747522 w 2057400"/>
              <a:gd name="connsiteY7" fmla="*/ 738187 h 738187"/>
              <a:gd name="connsiteX8" fmla="*/ 0 w 2057400"/>
              <a:gd name="connsiteY8" fmla="*/ 738187 h 738187"/>
              <a:gd name="connsiteX9" fmla="*/ 0 w 2057400"/>
              <a:gd name="connsiteY9" fmla="*/ 369094 h 738187"/>
              <a:gd name="connsiteX10" fmla="*/ 0 w 2057400"/>
              <a:gd name="connsiteY10" fmla="*/ 0 h 7381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057400" h="738187" extrusionOk="0">
                <a:moveTo>
                  <a:pt x="0" y="0"/>
                </a:moveTo>
                <a:cubicBezTo>
                  <a:pt x="257485" y="5690"/>
                  <a:pt x="444285" y="10332"/>
                  <a:pt x="706374" y="0"/>
                </a:cubicBezTo>
                <a:cubicBezTo>
                  <a:pt x="968463" y="-10332"/>
                  <a:pt x="1110752" y="26648"/>
                  <a:pt x="1330452" y="0"/>
                </a:cubicBezTo>
                <a:cubicBezTo>
                  <a:pt x="1550152" y="-26648"/>
                  <a:pt x="1716097" y="353"/>
                  <a:pt x="2057400" y="0"/>
                </a:cubicBezTo>
                <a:cubicBezTo>
                  <a:pt x="2054897" y="167383"/>
                  <a:pt x="2062488" y="247187"/>
                  <a:pt x="2057400" y="376475"/>
                </a:cubicBezTo>
                <a:cubicBezTo>
                  <a:pt x="2052312" y="505764"/>
                  <a:pt x="2058907" y="624463"/>
                  <a:pt x="2057400" y="738187"/>
                </a:cubicBezTo>
                <a:cubicBezTo>
                  <a:pt x="1795829" y="726348"/>
                  <a:pt x="1568070" y="719681"/>
                  <a:pt x="1371600" y="738187"/>
                </a:cubicBezTo>
                <a:cubicBezTo>
                  <a:pt x="1175130" y="756693"/>
                  <a:pt x="1041184" y="715232"/>
                  <a:pt x="747522" y="738187"/>
                </a:cubicBezTo>
                <a:cubicBezTo>
                  <a:pt x="453860" y="761142"/>
                  <a:pt x="178142" y="742540"/>
                  <a:pt x="0" y="738187"/>
                </a:cubicBezTo>
                <a:cubicBezTo>
                  <a:pt x="3201" y="600761"/>
                  <a:pt x="-11299" y="463176"/>
                  <a:pt x="0" y="369094"/>
                </a:cubicBezTo>
                <a:cubicBezTo>
                  <a:pt x="11299" y="275012"/>
                  <a:pt x="4149" y="146067"/>
                  <a:pt x="0" y="0"/>
                </a:cubicBezTo>
                <a:close/>
              </a:path>
            </a:pathLst>
          </a:custGeom>
          <a:noFill/>
          <a:ln w="28575">
            <a:solidFill>
              <a:schemeClr val="tx1">
                <a:lumMod val="65000"/>
                <a:lumOff val="35000"/>
              </a:schemeClr>
            </a:solidFill>
            <a:miter lim="800000"/>
            <a:headEnd/>
            <a:tailEnd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lvl="0" algn="ctr"/>
            <a:r>
              <a:rPr lang="pt-PT" sz="1600" b="1" dirty="0"/>
              <a:t>Emergência da cultura de massas</a:t>
            </a:r>
          </a:p>
        </p:txBody>
      </p:sp>
      <p:cxnSp>
        <p:nvCxnSpPr>
          <p:cNvPr id="47" name="Conexão recta unidireccional 2522"/>
          <p:cNvCxnSpPr>
            <a:cxnSpLocks noChangeShapeType="1"/>
          </p:cNvCxnSpPr>
          <p:nvPr/>
        </p:nvCxnSpPr>
        <p:spPr bwMode="auto">
          <a:xfrm flipH="1">
            <a:off x="5073751" y="2326008"/>
            <a:ext cx="2320413" cy="535447"/>
          </a:xfrm>
          <a:prstGeom prst="straightConnector1">
            <a:avLst/>
          </a:prstGeom>
          <a:noFill/>
          <a:ln w="28575" cap="rnd" algn="ctr">
            <a:solidFill>
              <a:schemeClr val="bg1">
                <a:lumMod val="50000"/>
              </a:schemeClr>
            </a:solidFill>
            <a:round/>
            <a:headEnd/>
            <a:tailEnd type="arrow" w="med" len="med"/>
          </a:ln>
        </p:spPr>
      </p:cxnSp>
      <p:sp>
        <p:nvSpPr>
          <p:cNvPr id="62" name="Caixa de texto 2686"/>
          <p:cNvSpPr txBox="1">
            <a:spLocks noChangeArrowheads="1"/>
          </p:cNvSpPr>
          <p:nvPr/>
        </p:nvSpPr>
        <p:spPr bwMode="auto">
          <a:xfrm>
            <a:off x="9066158" y="3165705"/>
            <a:ext cx="2763978" cy="648187"/>
          </a:xfrm>
          <a:custGeom>
            <a:avLst/>
            <a:gdLst>
              <a:gd name="connsiteX0" fmla="*/ 0 w 2057400"/>
              <a:gd name="connsiteY0" fmla="*/ 0 h 738187"/>
              <a:gd name="connsiteX1" fmla="*/ 706374 w 2057400"/>
              <a:gd name="connsiteY1" fmla="*/ 0 h 738187"/>
              <a:gd name="connsiteX2" fmla="*/ 1330452 w 2057400"/>
              <a:gd name="connsiteY2" fmla="*/ 0 h 738187"/>
              <a:gd name="connsiteX3" fmla="*/ 2057400 w 2057400"/>
              <a:gd name="connsiteY3" fmla="*/ 0 h 738187"/>
              <a:gd name="connsiteX4" fmla="*/ 2057400 w 2057400"/>
              <a:gd name="connsiteY4" fmla="*/ 376475 h 738187"/>
              <a:gd name="connsiteX5" fmla="*/ 2057400 w 2057400"/>
              <a:gd name="connsiteY5" fmla="*/ 738187 h 738187"/>
              <a:gd name="connsiteX6" fmla="*/ 1371600 w 2057400"/>
              <a:gd name="connsiteY6" fmla="*/ 738187 h 738187"/>
              <a:gd name="connsiteX7" fmla="*/ 747522 w 2057400"/>
              <a:gd name="connsiteY7" fmla="*/ 738187 h 738187"/>
              <a:gd name="connsiteX8" fmla="*/ 0 w 2057400"/>
              <a:gd name="connsiteY8" fmla="*/ 738187 h 738187"/>
              <a:gd name="connsiteX9" fmla="*/ 0 w 2057400"/>
              <a:gd name="connsiteY9" fmla="*/ 369094 h 738187"/>
              <a:gd name="connsiteX10" fmla="*/ 0 w 2057400"/>
              <a:gd name="connsiteY10" fmla="*/ 0 h 7381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057400" h="738187" extrusionOk="0">
                <a:moveTo>
                  <a:pt x="0" y="0"/>
                </a:moveTo>
                <a:cubicBezTo>
                  <a:pt x="257485" y="5690"/>
                  <a:pt x="444285" y="10332"/>
                  <a:pt x="706374" y="0"/>
                </a:cubicBezTo>
                <a:cubicBezTo>
                  <a:pt x="968463" y="-10332"/>
                  <a:pt x="1110752" y="26648"/>
                  <a:pt x="1330452" y="0"/>
                </a:cubicBezTo>
                <a:cubicBezTo>
                  <a:pt x="1550152" y="-26648"/>
                  <a:pt x="1716097" y="353"/>
                  <a:pt x="2057400" y="0"/>
                </a:cubicBezTo>
                <a:cubicBezTo>
                  <a:pt x="2054897" y="167383"/>
                  <a:pt x="2062488" y="247187"/>
                  <a:pt x="2057400" y="376475"/>
                </a:cubicBezTo>
                <a:cubicBezTo>
                  <a:pt x="2052312" y="505764"/>
                  <a:pt x="2058907" y="624463"/>
                  <a:pt x="2057400" y="738187"/>
                </a:cubicBezTo>
                <a:cubicBezTo>
                  <a:pt x="1795829" y="726348"/>
                  <a:pt x="1568070" y="719681"/>
                  <a:pt x="1371600" y="738187"/>
                </a:cubicBezTo>
                <a:cubicBezTo>
                  <a:pt x="1175130" y="756693"/>
                  <a:pt x="1041184" y="715232"/>
                  <a:pt x="747522" y="738187"/>
                </a:cubicBezTo>
                <a:cubicBezTo>
                  <a:pt x="453860" y="761142"/>
                  <a:pt x="178142" y="742540"/>
                  <a:pt x="0" y="738187"/>
                </a:cubicBezTo>
                <a:cubicBezTo>
                  <a:pt x="3201" y="600761"/>
                  <a:pt x="-11299" y="463176"/>
                  <a:pt x="0" y="369094"/>
                </a:cubicBezTo>
                <a:cubicBezTo>
                  <a:pt x="11299" y="275012"/>
                  <a:pt x="4149" y="146067"/>
                  <a:pt x="0" y="0"/>
                </a:cubicBezTo>
                <a:close/>
              </a:path>
            </a:pathLst>
          </a:custGeom>
          <a:noFill/>
          <a:ln w="28575">
            <a:solidFill>
              <a:schemeClr val="tx1">
                <a:lumMod val="65000"/>
                <a:lumOff val="35000"/>
              </a:schemeClr>
            </a:solidFill>
            <a:miter lim="800000"/>
            <a:headEnd/>
            <a:tailEnd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lvl="0" algn="ctr"/>
            <a:r>
              <a:rPr lang="pt-PT" sz="1600" b="1" dirty="0"/>
              <a:t>Desenvolvimento das ciências humanas e sociais</a:t>
            </a:r>
          </a:p>
        </p:txBody>
      </p:sp>
      <p:sp>
        <p:nvSpPr>
          <p:cNvPr id="93" name="Caixa de texto 2686"/>
          <p:cNvSpPr txBox="1">
            <a:spLocks noChangeArrowheads="1"/>
          </p:cNvSpPr>
          <p:nvPr/>
        </p:nvSpPr>
        <p:spPr bwMode="auto">
          <a:xfrm>
            <a:off x="5259952" y="4960536"/>
            <a:ext cx="3138827" cy="360465"/>
          </a:xfrm>
          <a:custGeom>
            <a:avLst/>
            <a:gdLst>
              <a:gd name="connsiteX0" fmla="*/ 0 w 2057400"/>
              <a:gd name="connsiteY0" fmla="*/ 0 h 738187"/>
              <a:gd name="connsiteX1" fmla="*/ 706374 w 2057400"/>
              <a:gd name="connsiteY1" fmla="*/ 0 h 738187"/>
              <a:gd name="connsiteX2" fmla="*/ 1330452 w 2057400"/>
              <a:gd name="connsiteY2" fmla="*/ 0 h 738187"/>
              <a:gd name="connsiteX3" fmla="*/ 2057400 w 2057400"/>
              <a:gd name="connsiteY3" fmla="*/ 0 h 738187"/>
              <a:gd name="connsiteX4" fmla="*/ 2057400 w 2057400"/>
              <a:gd name="connsiteY4" fmla="*/ 376475 h 738187"/>
              <a:gd name="connsiteX5" fmla="*/ 2057400 w 2057400"/>
              <a:gd name="connsiteY5" fmla="*/ 738187 h 738187"/>
              <a:gd name="connsiteX6" fmla="*/ 1371600 w 2057400"/>
              <a:gd name="connsiteY6" fmla="*/ 738187 h 738187"/>
              <a:gd name="connsiteX7" fmla="*/ 747522 w 2057400"/>
              <a:gd name="connsiteY7" fmla="*/ 738187 h 738187"/>
              <a:gd name="connsiteX8" fmla="*/ 0 w 2057400"/>
              <a:gd name="connsiteY8" fmla="*/ 738187 h 738187"/>
              <a:gd name="connsiteX9" fmla="*/ 0 w 2057400"/>
              <a:gd name="connsiteY9" fmla="*/ 369094 h 738187"/>
              <a:gd name="connsiteX10" fmla="*/ 0 w 2057400"/>
              <a:gd name="connsiteY10" fmla="*/ 0 h 7381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057400" h="738187" extrusionOk="0">
                <a:moveTo>
                  <a:pt x="0" y="0"/>
                </a:moveTo>
                <a:cubicBezTo>
                  <a:pt x="257485" y="5690"/>
                  <a:pt x="444285" y="10332"/>
                  <a:pt x="706374" y="0"/>
                </a:cubicBezTo>
                <a:cubicBezTo>
                  <a:pt x="968463" y="-10332"/>
                  <a:pt x="1110752" y="26648"/>
                  <a:pt x="1330452" y="0"/>
                </a:cubicBezTo>
                <a:cubicBezTo>
                  <a:pt x="1550152" y="-26648"/>
                  <a:pt x="1716097" y="353"/>
                  <a:pt x="2057400" y="0"/>
                </a:cubicBezTo>
                <a:cubicBezTo>
                  <a:pt x="2054897" y="167383"/>
                  <a:pt x="2062488" y="247187"/>
                  <a:pt x="2057400" y="376475"/>
                </a:cubicBezTo>
                <a:cubicBezTo>
                  <a:pt x="2052312" y="505764"/>
                  <a:pt x="2058907" y="624463"/>
                  <a:pt x="2057400" y="738187"/>
                </a:cubicBezTo>
                <a:cubicBezTo>
                  <a:pt x="1795829" y="726348"/>
                  <a:pt x="1568070" y="719681"/>
                  <a:pt x="1371600" y="738187"/>
                </a:cubicBezTo>
                <a:cubicBezTo>
                  <a:pt x="1175130" y="756693"/>
                  <a:pt x="1041184" y="715232"/>
                  <a:pt x="747522" y="738187"/>
                </a:cubicBezTo>
                <a:cubicBezTo>
                  <a:pt x="453860" y="761142"/>
                  <a:pt x="178142" y="742540"/>
                  <a:pt x="0" y="738187"/>
                </a:cubicBezTo>
                <a:cubicBezTo>
                  <a:pt x="3201" y="600761"/>
                  <a:pt x="-11299" y="463176"/>
                  <a:pt x="0" y="369094"/>
                </a:cubicBezTo>
                <a:cubicBezTo>
                  <a:pt x="11299" y="275012"/>
                  <a:pt x="4149" y="146067"/>
                  <a:pt x="0" y="0"/>
                </a:cubicBezTo>
                <a:close/>
              </a:path>
            </a:pathLst>
          </a:custGeom>
          <a:noFill/>
          <a:ln w="19050">
            <a:solidFill>
              <a:schemeClr val="tx1">
                <a:lumMod val="65000"/>
                <a:lumOff val="35000"/>
              </a:schemeClr>
            </a:solidFill>
            <a:miter lim="800000"/>
            <a:headEnd/>
            <a:tailEnd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lvl="0" algn="ctr"/>
            <a:r>
              <a:rPr lang="pt-PT" sz="1400" dirty="0"/>
              <a:t>Alargamento da escolaridade obrigatória</a:t>
            </a:r>
          </a:p>
        </p:txBody>
      </p:sp>
      <p:cxnSp>
        <p:nvCxnSpPr>
          <p:cNvPr id="52" name="Conexão recta unidireccional 2522"/>
          <p:cNvCxnSpPr>
            <a:cxnSpLocks noChangeShapeType="1"/>
          </p:cNvCxnSpPr>
          <p:nvPr/>
        </p:nvCxnSpPr>
        <p:spPr bwMode="auto">
          <a:xfrm flipH="1">
            <a:off x="3253989" y="4057297"/>
            <a:ext cx="8957" cy="858375"/>
          </a:xfrm>
          <a:prstGeom prst="straightConnector1">
            <a:avLst/>
          </a:prstGeom>
          <a:noFill/>
          <a:ln w="28575" cap="rnd" algn="ctr">
            <a:solidFill>
              <a:schemeClr val="bg1">
                <a:lumMod val="50000"/>
              </a:schemeClr>
            </a:solidFill>
            <a:round/>
            <a:headEnd/>
            <a:tailEnd type="arrow" w="med" len="med"/>
          </a:ln>
        </p:spPr>
      </p:cxnSp>
      <p:cxnSp>
        <p:nvCxnSpPr>
          <p:cNvPr id="53" name="Conexão recta unidireccional 2522"/>
          <p:cNvCxnSpPr>
            <a:cxnSpLocks noChangeShapeType="1"/>
          </p:cNvCxnSpPr>
          <p:nvPr/>
        </p:nvCxnSpPr>
        <p:spPr bwMode="auto">
          <a:xfrm>
            <a:off x="7411610" y="2345940"/>
            <a:ext cx="0" cy="839697"/>
          </a:xfrm>
          <a:prstGeom prst="straightConnector1">
            <a:avLst/>
          </a:prstGeom>
          <a:noFill/>
          <a:ln w="28575" cap="rnd" algn="ctr">
            <a:solidFill>
              <a:schemeClr val="bg1">
                <a:lumMod val="50000"/>
              </a:schemeClr>
            </a:solidFill>
            <a:round/>
            <a:headEnd/>
            <a:tailEnd type="arrow" w="med" len="med"/>
          </a:ln>
        </p:spPr>
      </p:cxnSp>
      <p:sp>
        <p:nvSpPr>
          <p:cNvPr id="32" name="Caixa de texto 2686"/>
          <p:cNvSpPr txBox="1">
            <a:spLocks noChangeArrowheads="1"/>
          </p:cNvSpPr>
          <p:nvPr/>
        </p:nvSpPr>
        <p:spPr bwMode="auto">
          <a:xfrm>
            <a:off x="6012175" y="3181228"/>
            <a:ext cx="2763978" cy="632664"/>
          </a:xfrm>
          <a:custGeom>
            <a:avLst/>
            <a:gdLst>
              <a:gd name="connsiteX0" fmla="*/ 0 w 2057400"/>
              <a:gd name="connsiteY0" fmla="*/ 0 h 738187"/>
              <a:gd name="connsiteX1" fmla="*/ 706374 w 2057400"/>
              <a:gd name="connsiteY1" fmla="*/ 0 h 738187"/>
              <a:gd name="connsiteX2" fmla="*/ 1330452 w 2057400"/>
              <a:gd name="connsiteY2" fmla="*/ 0 h 738187"/>
              <a:gd name="connsiteX3" fmla="*/ 2057400 w 2057400"/>
              <a:gd name="connsiteY3" fmla="*/ 0 h 738187"/>
              <a:gd name="connsiteX4" fmla="*/ 2057400 w 2057400"/>
              <a:gd name="connsiteY4" fmla="*/ 376475 h 738187"/>
              <a:gd name="connsiteX5" fmla="*/ 2057400 w 2057400"/>
              <a:gd name="connsiteY5" fmla="*/ 738187 h 738187"/>
              <a:gd name="connsiteX6" fmla="*/ 1371600 w 2057400"/>
              <a:gd name="connsiteY6" fmla="*/ 738187 h 738187"/>
              <a:gd name="connsiteX7" fmla="*/ 747522 w 2057400"/>
              <a:gd name="connsiteY7" fmla="*/ 738187 h 738187"/>
              <a:gd name="connsiteX8" fmla="*/ 0 w 2057400"/>
              <a:gd name="connsiteY8" fmla="*/ 738187 h 738187"/>
              <a:gd name="connsiteX9" fmla="*/ 0 w 2057400"/>
              <a:gd name="connsiteY9" fmla="*/ 369094 h 738187"/>
              <a:gd name="connsiteX10" fmla="*/ 0 w 2057400"/>
              <a:gd name="connsiteY10" fmla="*/ 0 h 7381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057400" h="738187" extrusionOk="0">
                <a:moveTo>
                  <a:pt x="0" y="0"/>
                </a:moveTo>
                <a:cubicBezTo>
                  <a:pt x="257485" y="5690"/>
                  <a:pt x="444285" y="10332"/>
                  <a:pt x="706374" y="0"/>
                </a:cubicBezTo>
                <a:cubicBezTo>
                  <a:pt x="968463" y="-10332"/>
                  <a:pt x="1110752" y="26648"/>
                  <a:pt x="1330452" y="0"/>
                </a:cubicBezTo>
                <a:cubicBezTo>
                  <a:pt x="1550152" y="-26648"/>
                  <a:pt x="1716097" y="353"/>
                  <a:pt x="2057400" y="0"/>
                </a:cubicBezTo>
                <a:cubicBezTo>
                  <a:pt x="2054897" y="167383"/>
                  <a:pt x="2062488" y="247187"/>
                  <a:pt x="2057400" y="376475"/>
                </a:cubicBezTo>
                <a:cubicBezTo>
                  <a:pt x="2052312" y="505764"/>
                  <a:pt x="2058907" y="624463"/>
                  <a:pt x="2057400" y="738187"/>
                </a:cubicBezTo>
                <a:cubicBezTo>
                  <a:pt x="1795829" y="726348"/>
                  <a:pt x="1568070" y="719681"/>
                  <a:pt x="1371600" y="738187"/>
                </a:cubicBezTo>
                <a:cubicBezTo>
                  <a:pt x="1175130" y="756693"/>
                  <a:pt x="1041184" y="715232"/>
                  <a:pt x="747522" y="738187"/>
                </a:cubicBezTo>
                <a:cubicBezTo>
                  <a:pt x="453860" y="761142"/>
                  <a:pt x="178142" y="742540"/>
                  <a:pt x="0" y="738187"/>
                </a:cubicBezTo>
                <a:cubicBezTo>
                  <a:pt x="3201" y="600761"/>
                  <a:pt x="-11299" y="463176"/>
                  <a:pt x="0" y="369094"/>
                </a:cubicBezTo>
                <a:cubicBezTo>
                  <a:pt x="11299" y="275012"/>
                  <a:pt x="4149" y="146067"/>
                  <a:pt x="0" y="0"/>
                </a:cubicBezTo>
                <a:close/>
              </a:path>
            </a:pathLst>
          </a:custGeom>
          <a:noFill/>
          <a:ln w="19050">
            <a:solidFill>
              <a:schemeClr val="tx1">
                <a:lumMod val="65000"/>
                <a:lumOff val="35000"/>
              </a:schemeClr>
            </a:solidFill>
            <a:miter lim="800000"/>
            <a:headEnd/>
            <a:tailEnd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lvl="0" algn="ctr"/>
            <a:r>
              <a:rPr lang="pt-PT" sz="1600" b="1" dirty="0"/>
              <a:t>Desenvolvimento das ciências físicas e naturais</a:t>
            </a:r>
          </a:p>
        </p:txBody>
      </p:sp>
      <p:cxnSp>
        <p:nvCxnSpPr>
          <p:cNvPr id="21" name="Conexão recta unidireccional 2522">
            <a:extLst>
              <a:ext uri="{FF2B5EF4-FFF2-40B4-BE49-F238E27FC236}">
                <a16:creationId xmlns:a16="http://schemas.microsoft.com/office/drawing/2014/main" id="{01A959F1-C9BF-0EBC-A018-D0B7214E8B2B}"/>
              </a:ext>
            </a:extLst>
          </p:cNvPr>
          <p:cNvCxnSpPr>
            <a:cxnSpLocks noChangeShapeType="1"/>
          </p:cNvCxnSpPr>
          <p:nvPr/>
        </p:nvCxnSpPr>
        <p:spPr bwMode="auto">
          <a:xfrm flipH="1">
            <a:off x="3253989" y="3353447"/>
            <a:ext cx="8957" cy="340136"/>
          </a:xfrm>
          <a:prstGeom prst="straightConnector1">
            <a:avLst/>
          </a:prstGeom>
          <a:noFill/>
          <a:ln w="28575" cap="rnd" algn="ctr">
            <a:solidFill>
              <a:schemeClr val="bg1">
                <a:lumMod val="50000"/>
              </a:schemeClr>
            </a:solidFill>
            <a:round/>
            <a:headEnd/>
            <a:tailEnd type="arrow" w="med" len="med"/>
          </a:ln>
        </p:spPr>
      </p:cxnSp>
      <p:cxnSp>
        <p:nvCxnSpPr>
          <p:cNvPr id="25" name="Conexão recta unidireccional 2522">
            <a:extLst>
              <a:ext uri="{FF2B5EF4-FFF2-40B4-BE49-F238E27FC236}">
                <a16:creationId xmlns:a16="http://schemas.microsoft.com/office/drawing/2014/main" id="{5415F0C9-A08E-F389-E8F0-F0C28F62E665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3888408" y="4080875"/>
            <a:ext cx="2207592" cy="816660"/>
          </a:xfrm>
          <a:prstGeom prst="straightConnector1">
            <a:avLst/>
          </a:prstGeom>
          <a:noFill/>
          <a:ln w="28575" cap="rnd" algn="ctr">
            <a:solidFill>
              <a:schemeClr val="bg1">
                <a:lumMod val="50000"/>
              </a:schemeClr>
            </a:solidFill>
            <a:round/>
            <a:headEnd/>
            <a:tailEnd type="arrow" w="med" len="med"/>
          </a:ln>
        </p:spPr>
      </p:cxnSp>
      <p:sp>
        <p:nvSpPr>
          <p:cNvPr id="26" name="Caixa de texto 2686">
            <a:extLst>
              <a:ext uri="{FF2B5EF4-FFF2-40B4-BE49-F238E27FC236}">
                <a16:creationId xmlns:a16="http://schemas.microsoft.com/office/drawing/2014/main" id="{8B4DE672-3A7B-55FF-DC3A-9C18E3AA2AB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19570" y="3717161"/>
            <a:ext cx="1268838" cy="340136"/>
          </a:xfrm>
          <a:custGeom>
            <a:avLst/>
            <a:gdLst>
              <a:gd name="connsiteX0" fmla="*/ 0 w 2057400"/>
              <a:gd name="connsiteY0" fmla="*/ 0 h 738187"/>
              <a:gd name="connsiteX1" fmla="*/ 706374 w 2057400"/>
              <a:gd name="connsiteY1" fmla="*/ 0 h 738187"/>
              <a:gd name="connsiteX2" fmla="*/ 1330452 w 2057400"/>
              <a:gd name="connsiteY2" fmla="*/ 0 h 738187"/>
              <a:gd name="connsiteX3" fmla="*/ 2057400 w 2057400"/>
              <a:gd name="connsiteY3" fmla="*/ 0 h 738187"/>
              <a:gd name="connsiteX4" fmla="*/ 2057400 w 2057400"/>
              <a:gd name="connsiteY4" fmla="*/ 376475 h 738187"/>
              <a:gd name="connsiteX5" fmla="*/ 2057400 w 2057400"/>
              <a:gd name="connsiteY5" fmla="*/ 738187 h 738187"/>
              <a:gd name="connsiteX6" fmla="*/ 1371600 w 2057400"/>
              <a:gd name="connsiteY6" fmla="*/ 738187 h 738187"/>
              <a:gd name="connsiteX7" fmla="*/ 747522 w 2057400"/>
              <a:gd name="connsiteY7" fmla="*/ 738187 h 738187"/>
              <a:gd name="connsiteX8" fmla="*/ 0 w 2057400"/>
              <a:gd name="connsiteY8" fmla="*/ 738187 h 738187"/>
              <a:gd name="connsiteX9" fmla="*/ 0 w 2057400"/>
              <a:gd name="connsiteY9" fmla="*/ 369094 h 738187"/>
              <a:gd name="connsiteX10" fmla="*/ 0 w 2057400"/>
              <a:gd name="connsiteY10" fmla="*/ 0 h 7381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057400" h="738187" extrusionOk="0">
                <a:moveTo>
                  <a:pt x="0" y="0"/>
                </a:moveTo>
                <a:cubicBezTo>
                  <a:pt x="257485" y="5690"/>
                  <a:pt x="444285" y="10332"/>
                  <a:pt x="706374" y="0"/>
                </a:cubicBezTo>
                <a:cubicBezTo>
                  <a:pt x="968463" y="-10332"/>
                  <a:pt x="1110752" y="26648"/>
                  <a:pt x="1330452" y="0"/>
                </a:cubicBezTo>
                <a:cubicBezTo>
                  <a:pt x="1550152" y="-26648"/>
                  <a:pt x="1716097" y="353"/>
                  <a:pt x="2057400" y="0"/>
                </a:cubicBezTo>
                <a:cubicBezTo>
                  <a:pt x="2054897" y="167383"/>
                  <a:pt x="2062488" y="247187"/>
                  <a:pt x="2057400" y="376475"/>
                </a:cubicBezTo>
                <a:cubicBezTo>
                  <a:pt x="2052312" y="505764"/>
                  <a:pt x="2058907" y="624463"/>
                  <a:pt x="2057400" y="738187"/>
                </a:cubicBezTo>
                <a:cubicBezTo>
                  <a:pt x="1795829" y="726348"/>
                  <a:pt x="1568070" y="719681"/>
                  <a:pt x="1371600" y="738187"/>
                </a:cubicBezTo>
                <a:cubicBezTo>
                  <a:pt x="1175130" y="756693"/>
                  <a:pt x="1041184" y="715232"/>
                  <a:pt x="747522" y="738187"/>
                </a:cubicBezTo>
                <a:cubicBezTo>
                  <a:pt x="453860" y="761142"/>
                  <a:pt x="178142" y="742540"/>
                  <a:pt x="0" y="738187"/>
                </a:cubicBezTo>
                <a:cubicBezTo>
                  <a:pt x="3201" y="600761"/>
                  <a:pt x="-11299" y="463176"/>
                  <a:pt x="0" y="369094"/>
                </a:cubicBezTo>
                <a:cubicBezTo>
                  <a:pt x="11299" y="275012"/>
                  <a:pt x="4149" y="146067"/>
                  <a:pt x="0" y="0"/>
                </a:cubicBezTo>
                <a:close/>
              </a:path>
            </a:pathLst>
          </a:custGeom>
          <a:noFill/>
          <a:ln w="19050">
            <a:solidFill>
              <a:schemeClr val="tx1">
                <a:lumMod val="65000"/>
                <a:lumOff val="35000"/>
              </a:schemeClr>
            </a:solidFill>
            <a:miter lim="800000"/>
            <a:headEnd/>
            <a:tailEnd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lvl="0" algn="ctr"/>
            <a:r>
              <a:rPr lang="pt-PT" sz="1600" dirty="0"/>
              <a:t>Motivos</a:t>
            </a:r>
          </a:p>
        </p:txBody>
      </p:sp>
      <p:cxnSp>
        <p:nvCxnSpPr>
          <p:cNvPr id="37" name="Conexão recta unidireccional 2522">
            <a:extLst>
              <a:ext uri="{FF2B5EF4-FFF2-40B4-BE49-F238E27FC236}">
                <a16:creationId xmlns:a16="http://schemas.microsoft.com/office/drawing/2014/main" id="{E4E65C70-790F-A9A4-0DC7-E98502A54E57}"/>
              </a:ext>
            </a:extLst>
          </p:cNvPr>
          <p:cNvCxnSpPr>
            <a:cxnSpLocks noChangeShapeType="1"/>
          </p:cNvCxnSpPr>
          <p:nvPr/>
        </p:nvCxnSpPr>
        <p:spPr bwMode="auto">
          <a:xfrm flipH="1">
            <a:off x="1042219" y="4069934"/>
            <a:ext cx="1577351" cy="845738"/>
          </a:xfrm>
          <a:prstGeom prst="straightConnector1">
            <a:avLst/>
          </a:prstGeom>
          <a:noFill/>
          <a:ln w="28575" cap="rnd" algn="ctr">
            <a:solidFill>
              <a:schemeClr val="bg1">
                <a:lumMod val="50000"/>
              </a:schemeClr>
            </a:solidFill>
            <a:round/>
            <a:headEnd/>
            <a:tailEnd type="arrow" w="med" len="med"/>
          </a:ln>
        </p:spPr>
      </p:cxnSp>
      <p:sp>
        <p:nvSpPr>
          <p:cNvPr id="42" name="Caixa de texto 2686">
            <a:extLst>
              <a:ext uri="{FF2B5EF4-FFF2-40B4-BE49-F238E27FC236}">
                <a16:creationId xmlns:a16="http://schemas.microsoft.com/office/drawing/2014/main" id="{88F8564F-FB13-B4DF-7210-C2B9A1D6F1C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2433" y="4953081"/>
            <a:ext cx="1091902" cy="360465"/>
          </a:xfrm>
          <a:custGeom>
            <a:avLst/>
            <a:gdLst>
              <a:gd name="connsiteX0" fmla="*/ 0 w 2057400"/>
              <a:gd name="connsiteY0" fmla="*/ 0 h 738187"/>
              <a:gd name="connsiteX1" fmla="*/ 706374 w 2057400"/>
              <a:gd name="connsiteY1" fmla="*/ 0 h 738187"/>
              <a:gd name="connsiteX2" fmla="*/ 1330452 w 2057400"/>
              <a:gd name="connsiteY2" fmla="*/ 0 h 738187"/>
              <a:gd name="connsiteX3" fmla="*/ 2057400 w 2057400"/>
              <a:gd name="connsiteY3" fmla="*/ 0 h 738187"/>
              <a:gd name="connsiteX4" fmla="*/ 2057400 w 2057400"/>
              <a:gd name="connsiteY4" fmla="*/ 376475 h 738187"/>
              <a:gd name="connsiteX5" fmla="*/ 2057400 w 2057400"/>
              <a:gd name="connsiteY5" fmla="*/ 738187 h 738187"/>
              <a:gd name="connsiteX6" fmla="*/ 1371600 w 2057400"/>
              <a:gd name="connsiteY6" fmla="*/ 738187 h 738187"/>
              <a:gd name="connsiteX7" fmla="*/ 747522 w 2057400"/>
              <a:gd name="connsiteY7" fmla="*/ 738187 h 738187"/>
              <a:gd name="connsiteX8" fmla="*/ 0 w 2057400"/>
              <a:gd name="connsiteY8" fmla="*/ 738187 h 738187"/>
              <a:gd name="connsiteX9" fmla="*/ 0 w 2057400"/>
              <a:gd name="connsiteY9" fmla="*/ 369094 h 738187"/>
              <a:gd name="connsiteX10" fmla="*/ 0 w 2057400"/>
              <a:gd name="connsiteY10" fmla="*/ 0 h 7381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057400" h="738187" extrusionOk="0">
                <a:moveTo>
                  <a:pt x="0" y="0"/>
                </a:moveTo>
                <a:cubicBezTo>
                  <a:pt x="257485" y="5690"/>
                  <a:pt x="444285" y="10332"/>
                  <a:pt x="706374" y="0"/>
                </a:cubicBezTo>
                <a:cubicBezTo>
                  <a:pt x="968463" y="-10332"/>
                  <a:pt x="1110752" y="26648"/>
                  <a:pt x="1330452" y="0"/>
                </a:cubicBezTo>
                <a:cubicBezTo>
                  <a:pt x="1550152" y="-26648"/>
                  <a:pt x="1716097" y="353"/>
                  <a:pt x="2057400" y="0"/>
                </a:cubicBezTo>
                <a:cubicBezTo>
                  <a:pt x="2054897" y="167383"/>
                  <a:pt x="2062488" y="247187"/>
                  <a:pt x="2057400" y="376475"/>
                </a:cubicBezTo>
                <a:cubicBezTo>
                  <a:pt x="2052312" y="505764"/>
                  <a:pt x="2058907" y="624463"/>
                  <a:pt x="2057400" y="738187"/>
                </a:cubicBezTo>
                <a:cubicBezTo>
                  <a:pt x="1795829" y="726348"/>
                  <a:pt x="1568070" y="719681"/>
                  <a:pt x="1371600" y="738187"/>
                </a:cubicBezTo>
                <a:cubicBezTo>
                  <a:pt x="1175130" y="756693"/>
                  <a:pt x="1041184" y="715232"/>
                  <a:pt x="747522" y="738187"/>
                </a:cubicBezTo>
                <a:cubicBezTo>
                  <a:pt x="453860" y="761142"/>
                  <a:pt x="178142" y="742540"/>
                  <a:pt x="0" y="738187"/>
                </a:cubicBezTo>
                <a:cubicBezTo>
                  <a:pt x="3201" y="600761"/>
                  <a:pt x="-11299" y="463176"/>
                  <a:pt x="0" y="369094"/>
                </a:cubicBezTo>
                <a:cubicBezTo>
                  <a:pt x="11299" y="275012"/>
                  <a:pt x="4149" y="146067"/>
                  <a:pt x="0" y="0"/>
                </a:cubicBezTo>
                <a:close/>
              </a:path>
            </a:pathLst>
          </a:custGeom>
          <a:noFill/>
          <a:ln w="19050">
            <a:solidFill>
              <a:schemeClr val="tx1">
                <a:lumMod val="65000"/>
                <a:lumOff val="35000"/>
              </a:schemeClr>
            </a:solidFill>
            <a:miter lim="800000"/>
            <a:headEnd/>
            <a:tailEnd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lvl="0" algn="ctr"/>
            <a:r>
              <a:rPr lang="pt-PT" sz="1400" i="1" dirty="0" err="1"/>
              <a:t>Mass</a:t>
            </a:r>
            <a:r>
              <a:rPr lang="pt-PT" sz="1400" i="1" dirty="0"/>
              <a:t> media</a:t>
            </a:r>
          </a:p>
        </p:txBody>
      </p:sp>
      <p:sp>
        <p:nvSpPr>
          <p:cNvPr id="44" name="Caixa de texto 2686">
            <a:extLst>
              <a:ext uri="{FF2B5EF4-FFF2-40B4-BE49-F238E27FC236}">
                <a16:creationId xmlns:a16="http://schemas.microsoft.com/office/drawing/2014/main" id="{E3961BE6-3867-3BC1-97C3-7B4265D71F6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88072" y="6067715"/>
            <a:ext cx="2149747" cy="360465"/>
          </a:xfrm>
          <a:custGeom>
            <a:avLst/>
            <a:gdLst>
              <a:gd name="connsiteX0" fmla="*/ 0 w 2057400"/>
              <a:gd name="connsiteY0" fmla="*/ 0 h 738187"/>
              <a:gd name="connsiteX1" fmla="*/ 706374 w 2057400"/>
              <a:gd name="connsiteY1" fmla="*/ 0 h 738187"/>
              <a:gd name="connsiteX2" fmla="*/ 1330452 w 2057400"/>
              <a:gd name="connsiteY2" fmla="*/ 0 h 738187"/>
              <a:gd name="connsiteX3" fmla="*/ 2057400 w 2057400"/>
              <a:gd name="connsiteY3" fmla="*/ 0 h 738187"/>
              <a:gd name="connsiteX4" fmla="*/ 2057400 w 2057400"/>
              <a:gd name="connsiteY4" fmla="*/ 376475 h 738187"/>
              <a:gd name="connsiteX5" fmla="*/ 2057400 w 2057400"/>
              <a:gd name="connsiteY5" fmla="*/ 738187 h 738187"/>
              <a:gd name="connsiteX6" fmla="*/ 1371600 w 2057400"/>
              <a:gd name="connsiteY6" fmla="*/ 738187 h 738187"/>
              <a:gd name="connsiteX7" fmla="*/ 747522 w 2057400"/>
              <a:gd name="connsiteY7" fmla="*/ 738187 h 738187"/>
              <a:gd name="connsiteX8" fmla="*/ 0 w 2057400"/>
              <a:gd name="connsiteY8" fmla="*/ 738187 h 738187"/>
              <a:gd name="connsiteX9" fmla="*/ 0 w 2057400"/>
              <a:gd name="connsiteY9" fmla="*/ 369094 h 738187"/>
              <a:gd name="connsiteX10" fmla="*/ 0 w 2057400"/>
              <a:gd name="connsiteY10" fmla="*/ 0 h 7381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057400" h="738187" extrusionOk="0">
                <a:moveTo>
                  <a:pt x="0" y="0"/>
                </a:moveTo>
                <a:cubicBezTo>
                  <a:pt x="257485" y="5690"/>
                  <a:pt x="444285" y="10332"/>
                  <a:pt x="706374" y="0"/>
                </a:cubicBezTo>
                <a:cubicBezTo>
                  <a:pt x="968463" y="-10332"/>
                  <a:pt x="1110752" y="26648"/>
                  <a:pt x="1330452" y="0"/>
                </a:cubicBezTo>
                <a:cubicBezTo>
                  <a:pt x="1550152" y="-26648"/>
                  <a:pt x="1716097" y="353"/>
                  <a:pt x="2057400" y="0"/>
                </a:cubicBezTo>
                <a:cubicBezTo>
                  <a:pt x="2054897" y="167383"/>
                  <a:pt x="2062488" y="247187"/>
                  <a:pt x="2057400" y="376475"/>
                </a:cubicBezTo>
                <a:cubicBezTo>
                  <a:pt x="2052312" y="505764"/>
                  <a:pt x="2058907" y="624463"/>
                  <a:pt x="2057400" y="738187"/>
                </a:cubicBezTo>
                <a:cubicBezTo>
                  <a:pt x="1795829" y="726348"/>
                  <a:pt x="1568070" y="719681"/>
                  <a:pt x="1371600" y="738187"/>
                </a:cubicBezTo>
                <a:cubicBezTo>
                  <a:pt x="1175130" y="756693"/>
                  <a:pt x="1041184" y="715232"/>
                  <a:pt x="747522" y="738187"/>
                </a:cubicBezTo>
                <a:cubicBezTo>
                  <a:pt x="453860" y="761142"/>
                  <a:pt x="178142" y="742540"/>
                  <a:pt x="0" y="738187"/>
                </a:cubicBezTo>
                <a:cubicBezTo>
                  <a:pt x="3201" y="600761"/>
                  <a:pt x="-11299" y="463176"/>
                  <a:pt x="0" y="369094"/>
                </a:cubicBezTo>
                <a:cubicBezTo>
                  <a:pt x="11299" y="275012"/>
                  <a:pt x="4149" y="146067"/>
                  <a:pt x="0" y="0"/>
                </a:cubicBezTo>
                <a:close/>
              </a:path>
            </a:pathLst>
          </a:custGeom>
          <a:noFill/>
          <a:ln w="19050">
            <a:solidFill>
              <a:schemeClr val="tx1">
                <a:lumMod val="65000"/>
                <a:lumOff val="35000"/>
              </a:schemeClr>
            </a:solidFill>
            <a:miter lim="800000"/>
            <a:headEnd/>
            <a:tailEnd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lvl="0" algn="ctr"/>
            <a:r>
              <a:rPr lang="pt-PT" sz="1400" dirty="0"/>
              <a:t>Popularização do desporto</a:t>
            </a:r>
          </a:p>
        </p:txBody>
      </p:sp>
      <p:cxnSp>
        <p:nvCxnSpPr>
          <p:cNvPr id="46" name="Conexão recta unidireccional 2522">
            <a:extLst>
              <a:ext uri="{FF2B5EF4-FFF2-40B4-BE49-F238E27FC236}">
                <a16:creationId xmlns:a16="http://schemas.microsoft.com/office/drawing/2014/main" id="{93C04749-6374-53AE-B04D-0FB6A7B70E0E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883734" y="5313546"/>
            <a:ext cx="0" cy="328429"/>
          </a:xfrm>
          <a:prstGeom prst="straightConnector1">
            <a:avLst/>
          </a:prstGeom>
          <a:noFill/>
          <a:ln w="28575" cap="rnd" algn="ctr">
            <a:solidFill>
              <a:schemeClr val="bg1">
                <a:lumMod val="50000"/>
              </a:schemeClr>
            </a:solidFill>
            <a:round/>
            <a:headEnd/>
            <a:tailEnd type="arrow" w="med" len="med"/>
          </a:ln>
        </p:spPr>
      </p:cxnSp>
      <p:sp>
        <p:nvSpPr>
          <p:cNvPr id="49" name="Caixa de texto 2686">
            <a:extLst>
              <a:ext uri="{FF2B5EF4-FFF2-40B4-BE49-F238E27FC236}">
                <a16:creationId xmlns:a16="http://schemas.microsoft.com/office/drawing/2014/main" id="{D7ABC2D4-B9E1-F391-1321-7B4ECFC3071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5233" y="5659141"/>
            <a:ext cx="1711889" cy="727086"/>
          </a:xfrm>
          <a:custGeom>
            <a:avLst/>
            <a:gdLst>
              <a:gd name="connsiteX0" fmla="*/ 0 w 2057400"/>
              <a:gd name="connsiteY0" fmla="*/ 0 h 738187"/>
              <a:gd name="connsiteX1" fmla="*/ 706374 w 2057400"/>
              <a:gd name="connsiteY1" fmla="*/ 0 h 738187"/>
              <a:gd name="connsiteX2" fmla="*/ 1330452 w 2057400"/>
              <a:gd name="connsiteY2" fmla="*/ 0 h 738187"/>
              <a:gd name="connsiteX3" fmla="*/ 2057400 w 2057400"/>
              <a:gd name="connsiteY3" fmla="*/ 0 h 738187"/>
              <a:gd name="connsiteX4" fmla="*/ 2057400 w 2057400"/>
              <a:gd name="connsiteY4" fmla="*/ 376475 h 738187"/>
              <a:gd name="connsiteX5" fmla="*/ 2057400 w 2057400"/>
              <a:gd name="connsiteY5" fmla="*/ 738187 h 738187"/>
              <a:gd name="connsiteX6" fmla="*/ 1371600 w 2057400"/>
              <a:gd name="connsiteY6" fmla="*/ 738187 h 738187"/>
              <a:gd name="connsiteX7" fmla="*/ 747522 w 2057400"/>
              <a:gd name="connsiteY7" fmla="*/ 738187 h 738187"/>
              <a:gd name="connsiteX8" fmla="*/ 0 w 2057400"/>
              <a:gd name="connsiteY8" fmla="*/ 738187 h 738187"/>
              <a:gd name="connsiteX9" fmla="*/ 0 w 2057400"/>
              <a:gd name="connsiteY9" fmla="*/ 369094 h 738187"/>
              <a:gd name="connsiteX10" fmla="*/ 0 w 2057400"/>
              <a:gd name="connsiteY10" fmla="*/ 0 h 7381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057400" h="738187" extrusionOk="0">
                <a:moveTo>
                  <a:pt x="0" y="0"/>
                </a:moveTo>
                <a:cubicBezTo>
                  <a:pt x="257485" y="5690"/>
                  <a:pt x="444285" y="10332"/>
                  <a:pt x="706374" y="0"/>
                </a:cubicBezTo>
                <a:cubicBezTo>
                  <a:pt x="968463" y="-10332"/>
                  <a:pt x="1110752" y="26648"/>
                  <a:pt x="1330452" y="0"/>
                </a:cubicBezTo>
                <a:cubicBezTo>
                  <a:pt x="1550152" y="-26648"/>
                  <a:pt x="1716097" y="353"/>
                  <a:pt x="2057400" y="0"/>
                </a:cubicBezTo>
                <a:cubicBezTo>
                  <a:pt x="2054897" y="167383"/>
                  <a:pt x="2062488" y="247187"/>
                  <a:pt x="2057400" y="376475"/>
                </a:cubicBezTo>
                <a:cubicBezTo>
                  <a:pt x="2052312" y="505764"/>
                  <a:pt x="2058907" y="624463"/>
                  <a:pt x="2057400" y="738187"/>
                </a:cubicBezTo>
                <a:cubicBezTo>
                  <a:pt x="1795829" y="726348"/>
                  <a:pt x="1568070" y="719681"/>
                  <a:pt x="1371600" y="738187"/>
                </a:cubicBezTo>
                <a:cubicBezTo>
                  <a:pt x="1175130" y="756693"/>
                  <a:pt x="1041184" y="715232"/>
                  <a:pt x="747522" y="738187"/>
                </a:cubicBezTo>
                <a:cubicBezTo>
                  <a:pt x="453860" y="761142"/>
                  <a:pt x="178142" y="742540"/>
                  <a:pt x="0" y="738187"/>
                </a:cubicBezTo>
                <a:cubicBezTo>
                  <a:pt x="3201" y="600761"/>
                  <a:pt x="-11299" y="463176"/>
                  <a:pt x="0" y="369094"/>
                </a:cubicBezTo>
                <a:cubicBezTo>
                  <a:pt x="11299" y="275012"/>
                  <a:pt x="4149" y="146067"/>
                  <a:pt x="0" y="0"/>
                </a:cubicBezTo>
                <a:close/>
              </a:path>
            </a:pathLst>
          </a:custGeom>
          <a:noFill/>
          <a:ln w="19050">
            <a:solidFill>
              <a:schemeClr val="tx1">
                <a:lumMod val="65000"/>
                <a:lumOff val="35000"/>
              </a:schemeClr>
            </a:solidFill>
            <a:miter lim="800000"/>
            <a:headEnd/>
            <a:tailEnd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92075" lvl="0" indent="-92075">
              <a:buSzPct val="50000"/>
              <a:buFont typeface="Wingdings" panose="05000000000000000000" pitchFamily="2" charset="2"/>
              <a:buChar char="§"/>
            </a:pPr>
            <a:r>
              <a:rPr lang="pt-PT" sz="1400" dirty="0"/>
              <a:t>Imprensa escrita</a:t>
            </a:r>
          </a:p>
          <a:p>
            <a:pPr marL="92075" lvl="0" indent="-92075">
              <a:buSzPct val="50000"/>
              <a:buFont typeface="Wingdings" panose="05000000000000000000" pitchFamily="2" charset="2"/>
              <a:buChar char="§"/>
            </a:pPr>
            <a:r>
              <a:rPr lang="pt-PT" sz="1400" dirty="0"/>
              <a:t>Rádio</a:t>
            </a:r>
          </a:p>
          <a:p>
            <a:pPr marL="92075" lvl="0" indent="-92075">
              <a:buSzPct val="50000"/>
              <a:buFont typeface="Wingdings" panose="05000000000000000000" pitchFamily="2" charset="2"/>
              <a:buChar char="§"/>
            </a:pPr>
            <a:r>
              <a:rPr lang="pt-PT" sz="1400" dirty="0"/>
              <a:t>Cinema</a:t>
            </a:r>
          </a:p>
        </p:txBody>
      </p:sp>
      <p:sp>
        <p:nvSpPr>
          <p:cNvPr id="50" name="Caixa de texto 2686">
            <a:extLst>
              <a:ext uri="{FF2B5EF4-FFF2-40B4-BE49-F238E27FC236}">
                <a16:creationId xmlns:a16="http://schemas.microsoft.com/office/drawing/2014/main" id="{B04F9DDD-2034-AF5D-034E-63DCA72718E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52573" y="4953081"/>
            <a:ext cx="2625903" cy="558857"/>
          </a:xfrm>
          <a:custGeom>
            <a:avLst/>
            <a:gdLst>
              <a:gd name="connsiteX0" fmla="*/ 0 w 2057400"/>
              <a:gd name="connsiteY0" fmla="*/ 0 h 738187"/>
              <a:gd name="connsiteX1" fmla="*/ 706374 w 2057400"/>
              <a:gd name="connsiteY1" fmla="*/ 0 h 738187"/>
              <a:gd name="connsiteX2" fmla="*/ 1330452 w 2057400"/>
              <a:gd name="connsiteY2" fmla="*/ 0 h 738187"/>
              <a:gd name="connsiteX3" fmla="*/ 2057400 w 2057400"/>
              <a:gd name="connsiteY3" fmla="*/ 0 h 738187"/>
              <a:gd name="connsiteX4" fmla="*/ 2057400 w 2057400"/>
              <a:gd name="connsiteY4" fmla="*/ 376475 h 738187"/>
              <a:gd name="connsiteX5" fmla="*/ 2057400 w 2057400"/>
              <a:gd name="connsiteY5" fmla="*/ 738187 h 738187"/>
              <a:gd name="connsiteX6" fmla="*/ 1371600 w 2057400"/>
              <a:gd name="connsiteY6" fmla="*/ 738187 h 738187"/>
              <a:gd name="connsiteX7" fmla="*/ 747522 w 2057400"/>
              <a:gd name="connsiteY7" fmla="*/ 738187 h 738187"/>
              <a:gd name="connsiteX8" fmla="*/ 0 w 2057400"/>
              <a:gd name="connsiteY8" fmla="*/ 738187 h 738187"/>
              <a:gd name="connsiteX9" fmla="*/ 0 w 2057400"/>
              <a:gd name="connsiteY9" fmla="*/ 369094 h 738187"/>
              <a:gd name="connsiteX10" fmla="*/ 0 w 2057400"/>
              <a:gd name="connsiteY10" fmla="*/ 0 h 7381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057400" h="738187" extrusionOk="0">
                <a:moveTo>
                  <a:pt x="0" y="0"/>
                </a:moveTo>
                <a:cubicBezTo>
                  <a:pt x="257485" y="5690"/>
                  <a:pt x="444285" y="10332"/>
                  <a:pt x="706374" y="0"/>
                </a:cubicBezTo>
                <a:cubicBezTo>
                  <a:pt x="968463" y="-10332"/>
                  <a:pt x="1110752" y="26648"/>
                  <a:pt x="1330452" y="0"/>
                </a:cubicBezTo>
                <a:cubicBezTo>
                  <a:pt x="1550152" y="-26648"/>
                  <a:pt x="1716097" y="353"/>
                  <a:pt x="2057400" y="0"/>
                </a:cubicBezTo>
                <a:cubicBezTo>
                  <a:pt x="2054897" y="167383"/>
                  <a:pt x="2062488" y="247187"/>
                  <a:pt x="2057400" y="376475"/>
                </a:cubicBezTo>
                <a:cubicBezTo>
                  <a:pt x="2052312" y="505764"/>
                  <a:pt x="2058907" y="624463"/>
                  <a:pt x="2057400" y="738187"/>
                </a:cubicBezTo>
                <a:cubicBezTo>
                  <a:pt x="1795829" y="726348"/>
                  <a:pt x="1568070" y="719681"/>
                  <a:pt x="1371600" y="738187"/>
                </a:cubicBezTo>
                <a:cubicBezTo>
                  <a:pt x="1175130" y="756693"/>
                  <a:pt x="1041184" y="715232"/>
                  <a:pt x="747522" y="738187"/>
                </a:cubicBezTo>
                <a:cubicBezTo>
                  <a:pt x="453860" y="761142"/>
                  <a:pt x="178142" y="742540"/>
                  <a:pt x="0" y="738187"/>
                </a:cubicBezTo>
                <a:cubicBezTo>
                  <a:pt x="3201" y="600761"/>
                  <a:pt x="-11299" y="463176"/>
                  <a:pt x="0" y="369094"/>
                </a:cubicBezTo>
                <a:cubicBezTo>
                  <a:pt x="11299" y="275012"/>
                  <a:pt x="4149" y="146067"/>
                  <a:pt x="0" y="0"/>
                </a:cubicBezTo>
                <a:close/>
              </a:path>
            </a:pathLst>
          </a:custGeom>
          <a:noFill/>
          <a:ln w="19050">
            <a:solidFill>
              <a:schemeClr val="tx1">
                <a:lumMod val="65000"/>
                <a:lumOff val="35000"/>
              </a:schemeClr>
            </a:solidFill>
            <a:miter lim="800000"/>
            <a:headEnd/>
            <a:tailEnd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lvl="0" algn="ctr"/>
            <a:r>
              <a:rPr lang="pt-PT" sz="1400" dirty="0"/>
              <a:t>Aumento do tempo livre </a:t>
            </a:r>
          </a:p>
          <a:p>
            <a:pPr lvl="0" algn="ctr"/>
            <a:r>
              <a:rPr lang="pt-PT" sz="1400" dirty="0"/>
              <a:t>(redução do horário de trabalho) </a:t>
            </a:r>
          </a:p>
        </p:txBody>
      </p:sp>
      <p:cxnSp>
        <p:nvCxnSpPr>
          <p:cNvPr id="51" name="Conexão recta unidireccional 2522">
            <a:extLst>
              <a:ext uri="{FF2B5EF4-FFF2-40B4-BE49-F238E27FC236}">
                <a16:creationId xmlns:a16="http://schemas.microsoft.com/office/drawing/2014/main" id="{60BE1FBB-A3C8-16F2-8DB7-21855D96A235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3253989" y="5567484"/>
            <a:ext cx="0" cy="455200"/>
          </a:xfrm>
          <a:prstGeom prst="straightConnector1">
            <a:avLst/>
          </a:prstGeom>
          <a:noFill/>
          <a:ln w="28575" cap="rnd" algn="ctr">
            <a:solidFill>
              <a:schemeClr val="bg1">
                <a:lumMod val="50000"/>
              </a:schemeClr>
            </a:solidFill>
            <a:round/>
            <a:headEnd/>
            <a:tailEnd type="arrow" w="med" len="med"/>
          </a:ln>
        </p:spPr>
      </p:cxnSp>
    </p:spTree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0" name="CaixaDeTexto 10">
            <a:extLst>
              <a:ext uri="{FF2B5EF4-FFF2-40B4-BE49-F238E27FC236}">
                <a16:creationId xmlns:a16="http://schemas.microsoft.com/office/drawing/2014/main" id="{4462CBF4-DF42-4469-83DC-8085B168E99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62353" y="2403609"/>
            <a:ext cx="10509250" cy="4308872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marL="342900" indent="-3429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ts val="1200"/>
              </a:spcBef>
              <a:buClr>
                <a:srgbClr val="22C0AD"/>
              </a:buClr>
              <a:buFontTx/>
              <a:buAutoNum type="arabicPeriod"/>
              <a:defRPr/>
            </a:pPr>
            <a:r>
              <a:rPr lang="pt-PT" altLang="pt-PT" b="1" dirty="0">
                <a:latin typeface="Arial" panose="020B0604020202020204" pitchFamily="34" charset="0"/>
                <a:cs typeface="Arial" panose="020B0604020202020204" pitchFamily="34" charset="0"/>
              </a:rPr>
              <a:t>Quais foram os motivos que levaram ao surgimento da cultura de massas?</a:t>
            </a:r>
          </a:p>
          <a:p>
            <a:pPr>
              <a:lnSpc>
                <a:spcPct val="100000"/>
              </a:lnSpc>
              <a:spcBef>
                <a:spcPts val="1200"/>
              </a:spcBef>
              <a:buClr>
                <a:srgbClr val="22C0AD"/>
              </a:buClr>
              <a:buFontTx/>
              <a:buAutoNum type="arabicPeriod"/>
              <a:defRPr/>
            </a:pPr>
            <a:r>
              <a:rPr lang="pt-PT" altLang="pt-PT" b="1" dirty="0">
                <a:latin typeface="Arial" panose="020B0604020202020204" pitchFamily="34" charset="0"/>
                <a:cs typeface="Arial" panose="020B0604020202020204" pitchFamily="34" charset="0"/>
              </a:rPr>
              <a:t>Quais foram as áreas científicas que se desenvolveram neste período?</a:t>
            </a:r>
          </a:p>
          <a:p>
            <a:pPr marL="0" indent="0">
              <a:lnSpc>
                <a:spcPct val="100000"/>
              </a:lnSpc>
              <a:spcBef>
                <a:spcPts val="1200"/>
              </a:spcBef>
              <a:buClr>
                <a:schemeClr val="accent2">
                  <a:lumMod val="50000"/>
                </a:schemeClr>
              </a:buClr>
              <a:buNone/>
              <a:defRPr/>
            </a:pPr>
            <a:endParaRPr lang="pt-PT" altLang="pt-PT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  <a:spcBef>
                <a:spcPts val="1200"/>
              </a:spcBef>
              <a:buClr>
                <a:schemeClr val="accent2">
                  <a:lumMod val="50000"/>
                </a:schemeClr>
              </a:buClr>
              <a:buFontTx/>
              <a:buAutoNum type="arabicPeriod"/>
              <a:defRPr/>
            </a:pPr>
            <a:endParaRPr lang="pt-PT" altLang="pt-PT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  <a:spcBef>
                <a:spcPts val="1200"/>
              </a:spcBef>
              <a:buClr>
                <a:schemeClr val="accent2">
                  <a:lumMod val="50000"/>
                </a:schemeClr>
              </a:buClr>
              <a:buFontTx/>
              <a:buAutoNum type="arabicPeriod"/>
              <a:defRPr/>
            </a:pPr>
            <a:endParaRPr lang="pt-PT" altLang="pt-PT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  <a:spcBef>
                <a:spcPts val="1200"/>
              </a:spcBef>
              <a:buClr>
                <a:schemeClr val="accent2">
                  <a:lumMod val="50000"/>
                </a:schemeClr>
              </a:buClr>
              <a:buFontTx/>
              <a:buAutoNum type="arabicPeriod"/>
              <a:defRPr/>
            </a:pPr>
            <a:endParaRPr lang="pt-PT" altLang="pt-PT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Freeform: Shape 4">
            <a:extLst>
              <a:ext uri="{FF2B5EF4-FFF2-40B4-BE49-F238E27FC236}">
                <a16:creationId xmlns:a16="http://schemas.microsoft.com/office/drawing/2014/main" id="{4ED6F109-56B5-4346-9749-1CADBB1C7498}"/>
              </a:ext>
            </a:extLst>
          </p:cNvPr>
          <p:cNvSpPr/>
          <p:nvPr/>
        </p:nvSpPr>
        <p:spPr>
          <a:xfrm>
            <a:off x="-307975" y="763588"/>
            <a:ext cx="3921125" cy="896937"/>
          </a:xfrm>
          <a:custGeom>
            <a:avLst/>
            <a:gdLst>
              <a:gd name="connsiteX0" fmla="*/ 1284466 w 1868508"/>
              <a:gd name="connsiteY0" fmla="*/ 35205 h 835090"/>
              <a:gd name="connsiteX1" fmla="*/ 430027 w 1868508"/>
              <a:gd name="connsiteY1" fmla="*/ 20215 h 835090"/>
              <a:gd name="connsiteX2" fmla="*/ 15299 w 1868508"/>
              <a:gd name="connsiteY2" fmla="*/ 335008 h 835090"/>
              <a:gd name="connsiteX3" fmla="*/ 125227 w 1868508"/>
              <a:gd name="connsiteY3" fmla="*/ 679782 h 835090"/>
              <a:gd name="connsiteX4" fmla="*/ 465004 w 1868508"/>
              <a:gd name="connsiteY4" fmla="*/ 784713 h 835090"/>
              <a:gd name="connsiteX5" fmla="*/ 1029633 w 1868508"/>
              <a:gd name="connsiteY5" fmla="*/ 834680 h 835090"/>
              <a:gd name="connsiteX6" fmla="*/ 1599260 w 1868508"/>
              <a:gd name="connsiteY6" fmla="*/ 759729 h 835090"/>
              <a:gd name="connsiteX7" fmla="*/ 1859089 w 1868508"/>
              <a:gd name="connsiteY7" fmla="*/ 519887 h 835090"/>
              <a:gd name="connsiteX8" fmla="*/ 1784138 w 1868508"/>
              <a:gd name="connsiteY8" fmla="*/ 205093 h 835090"/>
              <a:gd name="connsiteX9" fmla="*/ 1524309 w 1868508"/>
              <a:gd name="connsiteY9" fmla="*/ 65185 h 835090"/>
              <a:gd name="connsiteX10" fmla="*/ 1284466 w 1868508"/>
              <a:gd name="connsiteY10" fmla="*/ 35205 h 8350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868508" h="835090">
                <a:moveTo>
                  <a:pt x="1284466" y="35205"/>
                </a:moveTo>
                <a:cubicBezTo>
                  <a:pt x="1102086" y="27710"/>
                  <a:pt x="641555" y="-29752"/>
                  <a:pt x="430027" y="20215"/>
                </a:cubicBezTo>
                <a:cubicBezTo>
                  <a:pt x="218499" y="70182"/>
                  <a:pt x="66099" y="225080"/>
                  <a:pt x="15299" y="335008"/>
                </a:cubicBezTo>
                <a:cubicBezTo>
                  <a:pt x="-35501" y="444936"/>
                  <a:pt x="50276" y="604831"/>
                  <a:pt x="125227" y="679782"/>
                </a:cubicBezTo>
                <a:cubicBezTo>
                  <a:pt x="200178" y="754733"/>
                  <a:pt x="314270" y="758897"/>
                  <a:pt x="465004" y="784713"/>
                </a:cubicBezTo>
                <a:cubicBezTo>
                  <a:pt x="615738" y="810529"/>
                  <a:pt x="840590" y="838844"/>
                  <a:pt x="1029633" y="834680"/>
                </a:cubicBezTo>
                <a:cubicBezTo>
                  <a:pt x="1218676" y="830516"/>
                  <a:pt x="1461017" y="812195"/>
                  <a:pt x="1599260" y="759729"/>
                </a:cubicBezTo>
                <a:cubicBezTo>
                  <a:pt x="1737503" y="707263"/>
                  <a:pt x="1828276" y="612326"/>
                  <a:pt x="1859089" y="519887"/>
                </a:cubicBezTo>
                <a:cubicBezTo>
                  <a:pt x="1889902" y="427448"/>
                  <a:pt x="1839935" y="280877"/>
                  <a:pt x="1784138" y="205093"/>
                </a:cubicBezTo>
                <a:cubicBezTo>
                  <a:pt x="1728341" y="129309"/>
                  <a:pt x="1605922" y="95165"/>
                  <a:pt x="1524309" y="65185"/>
                </a:cubicBezTo>
                <a:cubicBezTo>
                  <a:pt x="1442696" y="35205"/>
                  <a:pt x="1466846" y="42700"/>
                  <a:pt x="1284466" y="35205"/>
                </a:cubicBezTo>
                <a:close/>
              </a:path>
            </a:pathLst>
          </a:custGeom>
          <a:solidFill>
            <a:srgbClr val="22C0A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PT"/>
          </a:p>
        </p:txBody>
      </p:sp>
      <p:sp>
        <p:nvSpPr>
          <p:cNvPr id="19460" name="TextBox 5">
            <a:extLst>
              <a:ext uri="{FF2B5EF4-FFF2-40B4-BE49-F238E27FC236}">
                <a16:creationId xmlns:a16="http://schemas.microsoft.com/office/drawing/2014/main" id="{44C2F4DE-EC68-4C6E-AC94-85552340838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5738" y="996950"/>
            <a:ext cx="3576637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en-US" altLang="pt-PT" sz="20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PARA TE PREPARARES</a:t>
            </a:r>
            <a:endParaRPr lang="pt-PT" altLang="pt-PT" sz="2000" b="1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ítulo 1">
            <a:extLst>
              <a:ext uri="{FF2B5EF4-FFF2-40B4-BE49-F238E27FC236}">
                <a16:creationId xmlns:a16="http://schemas.microsoft.com/office/drawing/2014/main" id="{10981952-60FE-405A-81DA-CFB1D05D51A7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2771775" y="2121411"/>
            <a:ext cx="8741799" cy="45063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lnSpc>
                <a:spcPts val="4400"/>
              </a:lnSpc>
            </a:pPr>
            <a:r>
              <a:rPr lang="pt-PT" altLang="pt-PT" sz="2400" dirty="0">
                <a:latin typeface="Arial" panose="020B0604020202020204" pitchFamily="34" charset="0"/>
                <a:cs typeface="Arial" panose="020B0604020202020204" pitchFamily="34" charset="0"/>
              </a:rPr>
              <a:t>Relacionar a 1.ª Guerra Mundial com a aceleração das transformações operadas nos comportamentos, na cultura, nas ciências, nas artes e na literatura.</a:t>
            </a:r>
            <a:br>
              <a:rPr lang="pt-PT" altLang="pt-PT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PT" altLang="pt-PT" sz="2400" dirty="0">
                <a:latin typeface="Arial" panose="020B0604020202020204" pitchFamily="34" charset="0"/>
                <a:cs typeface="Arial" panose="020B0604020202020204" pitchFamily="34" charset="0"/>
              </a:rPr>
              <a:t>Identificar/aplicar os conceitos: Modernismo;  Futurismo; Abstracionismo.</a:t>
            </a:r>
            <a:endParaRPr lang="pt-PT" altLang="pt-PT" sz="2400" dirty="0">
              <a:latin typeface="Arial" panose="020B0604020202020204" pitchFamily="34" charset="0"/>
              <a:ea typeface="Gungsuh" panose="02030600000101010101" pitchFamily="18" charset="-127"/>
            </a:endParaRPr>
          </a:p>
        </p:txBody>
      </p:sp>
      <p:grpSp>
        <p:nvGrpSpPr>
          <p:cNvPr id="13315" name="Grupo 11">
            <a:extLst>
              <a:ext uri="{FF2B5EF4-FFF2-40B4-BE49-F238E27FC236}">
                <a16:creationId xmlns:a16="http://schemas.microsoft.com/office/drawing/2014/main" id="{FC45561B-0821-4C4F-82CA-4ACFD553C167}"/>
              </a:ext>
            </a:extLst>
          </p:cNvPr>
          <p:cNvGrpSpPr>
            <a:grpSpLocks/>
          </p:cNvGrpSpPr>
          <p:nvPr/>
        </p:nvGrpSpPr>
        <p:grpSpPr bwMode="auto">
          <a:xfrm>
            <a:off x="1325340" y="2300684"/>
            <a:ext cx="1443038" cy="584200"/>
            <a:chOff x="1162050" y="2305050"/>
            <a:chExt cx="1443038" cy="584200"/>
          </a:xfrm>
        </p:grpSpPr>
        <p:pic>
          <p:nvPicPr>
            <p:cNvPr id="13324" name="Graphic 2">
              <a:extLst>
                <a:ext uri="{FF2B5EF4-FFF2-40B4-BE49-F238E27FC236}">
                  <a16:creationId xmlns:a16="http://schemas.microsoft.com/office/drawing/2014/main" id="{BE2B39A7-4062-4508-B95A-98171CA363D5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62050" y="2319338"/>
              <a:ext cx="1379538" cy="5556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3325" name="TextBox 3">
              <a:extLst>
                <a:ext uri="{FF2B5EF4-FFF2-40B4-BE49-F238E27FC236}">
                  <a16:creationId xmlns:a16="http://schemas.microsoft.com/office/drawing/2014/main" id="{79A4B923-77BB-4A7A-AE73-AE78662BF57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84363" y="2305050"/>
              <a:ext cx="720725" cy="584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r>
                <a:rPr lang="en-US" altLang="pt-PT" sz="3200" b="1" dirty="0">
                  <a:latin typeface="Arial" panose="020B0604020202020204" pitchFamily="34" charset="0"/>
                  <a:cs typeface="Arial" panose="020B0604020202020204" pitchFamily="34" charset="0"/>
                </a:rPr>
                <a:t>15</a:t>
              </a:r>
              <a:endParaRPr lang="pt-PT" altLang="pt-PT" sz="32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B8BDB3AE-27AB-4570-B6D9-52782A77CC10}"/>
              </a:ext>
            </a:extLst>
          </p:cNvPr>
          <p:cNvSpPr/>
          <p:nvPr/>
        </p:nvSpPr>
        <p:spPr>
          <a:xfrm>
            <a:off x="588963" y="814388"/>
            <a:ext cx="2655887" cy="949325"/>
          </a:xfrm>
          <a:custGeom>
            <a:avLst/>
            <a:gdLst>
              <a:gd name="connsiteX0" fmla="*/ 1284466 w 1868508"/>
              <a:gd name="connsiteY0" fmla="*/ 35205 h 835090"/>
              <a:gd name="connsiteX1" fmla="*/ 430027 w 1868508"/>
              <a:gd name="connsiteY1" fmla="*/ 20215 h 835090"/>
              <a:gd name="connsiteX2" fmla="*/ 15299 w 1868508"/>
              <a:gd name="connsiteY2" fmla="*/ 335008 h 835090"/>
              <a:gd name="connsiteX3" fmla="*/ 125227 w 1868508"/>
              <a:gd name="connsiteY3" fmla="*/ 679782 h 835090"/>
              <a:gd name="connsiteX4" fmla="*/ 465004 w 1868508"/>
              <a:gd name="connsiteY4" fmla="*/ 784713 h 835090"/>
              <a:gd name="connsiteX5" fmla="*/ 1029633 w 1868508"/>
              <a:gd name="connsiteY5" fmla="*/ 834680 h 835090"/>
              <a:gd name="connsiteX6" fmla="*/ 1599260 w 1868508"/>
              <a:gd name="connsiteY6" fmla="*/ 759729 h 835090"/>
              <a:gd name="connsiteX7" fmla="*/ 1859089 w 1868508"/>
              <a:gd name="connsiteY7" fmla="*/ 519887 h 835090"/>
              <a:gd name="connsiteX8" fmla="*/ 1784138 w 1868508"/>
              <a:gd name="connsiteY8" fmla="*/ 205093 h 835090"/>
              <a:gd name="connsiteX9" fmla="*/ 1524309 w 1868508"/>
              <a:gd name="connsiteY9" fmla="*/ 65185 h 835090"/>
              <a:gd name="connsiteX10" fmla="*/ 1284466 w 1868508"/>
              <a:gd name="connsiteY10" fmla="*/ 35205 h 8350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868508" h="835090">
                <a:moveTo>
                  <a:pt x="1284466" y="35205"/>
                </a:moveTo>
                <a:cubicBezTo>
                  <a:pt x="1102086" y="27710"/>
                  <a:pt x="641555" y="-29752"/>
                  <a:pt x="430027" y="20215"/>
                </a:cubicBezTo>
                <a:cubicBezTo>
                  <a:pt x="218499" y="70182"/>
                  <a:pt x="66099" y="225080"/>
                  <a:pt x="15299" y="335008"/>
                </a:cubicBezTo>
                <a:cubicBezTo>
                  <a:pt x="-35501" y="444936"/>
                  <a:pt x="50276" y="604831"/>
                  <a:pt x="125227" y="679782"/>
                </a:cubicBezTo>
                <a:cubicBezTo>
                  <a:pt x="200178" y="754733"/>
                  <a:pt x="314270" y="758897"/>
                  <a:pt x="465004" y="784713"/>
                </a:cubicBezTo>
                <a:cubicBezTo>
                  <a:pt x="615738" y="810529"/>
                  <a:pt x="840590" y="838844"/>
                  <a:pt x="1029633" y="834680"/>
                </a:cubicBezTo>
                <a:cubicBezTo>
                  <a:pt x="1218676" y="830516"/>
                  <a:pt x="1461017" y="812195"/>
                  <a:pt x="1599260" y="759729"/>
                </a:cubicBezTo>
                <a:cubicBezTo>
                  <a:pt x="1737503" y="707263"/>
                  <a:pt x="1828276" y="612326"/>
                  <a:pt x="1859089" y="519887"/>
                </a:cubicBezTo>
                <a:cubicBezTo>
                  <a:pt x="1889902" y="427448"/>
                  <a:pt x="1839935" y="280877"/>
                  <a:pt x="1784138" y="205093"/>
                </a:cubicBezTo>
                <a:cubicBezTo>
                  <a:pt x="1728341" y="129309"/>
                  <a:pt x="1605922" y="95165"/>
                  <a:pt x="1524309" y="65185"/>
                </a:cubicBezTo>
                <a:cubicBezTo>
                  <a:pt x="1442696" y="35205"/>
                  <a:pt x="1466846" y="42700"/>
                  <a:pt x="1284466" y="35205"/>
                </a:cubicBezTo>
                <a:close/>
              </a:path>
            </a:pathLst>
          </a:custGeom>
          <a:solidFill>
            <a:srgbClr val="22C0A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PT"/>
          </a:p>
        </p:txBody>
      </p:sp>
      <p:sp>
        <p:nvSpPr>
          <p:cNvPr id="13317" name="TextBox 21">
            <a:extLst>
              <a:ext uri="{FF2B5EF4-FFF2-40B4-BE49-F238E27FC236}">
                <a16:creationId xmlns:a16="http://schemas.microsoft.com/office/drawing/2014/main" id="{93A30B20-E831-42E6-A3E9-B50944D15DC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3883" y="1020718"/>
            <a:ext cx="2712431" cy="6001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en-US" altLang="pt-PT" sz="33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Resumo</a:t>
            </a:r>
            <a:r>
              <a:rPr lang="en-US" altLang="pt-PT" sz="33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11 </a:t>
            </a:r>
            <a:endParaRPr lang="pt-PT" altLang="pt-PT" sz="3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2" name="Grupo 11">
            <a:extLst>
              <a:ext uri="{FF2B5EF4-FFF2-40B4-BE49-F238E27FC236}">
                <a16:creationId xmlns:a16="http://schemas.microsoft.com/office/drawing/2014/main" id="{536B1CE4-962F-40F3-BC69-3D0C93104180}"/>
              </a:ext>
            </a:extLst>
          </p:cNvPr>
          <p:cNvGrpSpPr>
            <a:grpSpLocks/>
          </p:cNvGrpSpPr>
          <p:nvPr/>
        </p:nvGrpSpPr>
        <p:grpSpPr bwMode="auto">
          <a:xfrm>
            <a:off x="1357090" y="3801268"/>
            <a:ext cx="1443038" cy="584200"/>
            <a:chOff x="1162050" y="2305050"/>
            <a:chExt cx="1443038" cy="584200"/>
          </a:xfrm>
        </p:grpSpPr>
        <p:pic>
          <p:nvPicPr>
            <p:cNvPr id="13" name="Graphic 2">
              <a:extLst>
                <a:ext uri="{FF2B5EF4-FFF2-40B4-BE49-F238E27FC236}">
                  <a16:creationId xmlns:a16="http://schemas.microsoft.com/office/drawing/2014/main" id="{0EA0356F-C508-60FF-8395-FE9AA9CA1E43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62050" y="2319338"/>
              <a:ext cx="1379538" cy="5556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4" name="TextBox 3">
              <a:extLst>
                <a:ext uri="{FF2B5EF4-FFF2-40B4-BE49-F238E27FC236}">
                  <a16:creationId xmlns:a16="http://schemas.microsoft.com/office/drawing/2014/main" id="{2305237F-12B9-46B2-33F2-C99376BAAA6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84363" y="2305050"/>
              <a:ext cx="720725" cy="584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r>
                <a:rPr lang="en-US" altLang="pt-PT" sz="3200" b="1" dirty="0">
                  <a:latin typeface="Arial" panose="020B0604020202020204" pitchFamily="34" charset="0"/>
                  <a:cs typeface="Arial" panose="020B0604020202020204" pitchFamily="34" charset="0"/>
                </a:rPr>
                <a:t>16</a:t>
              </a:r>
              <a:endParaRPr lang="pt-PT" altLang="pt-PT" sz="32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81530417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Freeform: Shape 18">
            <a:extLst>
              <a:ext uri="{FF2B5EF4-FFF2-40B4-BE49-F238E27FC236}">
                <a16:creationId xmlns:a16="http://schemas.microsoft.com/office/drawing/2014/main" id="{9E1A4A6E-3C30-4327-80DE-3FD0664F5062}"/>
              </a:ext>
            </a:extLst>
          </p:cNvPr>
          <p:cNvSpPr/>
          <p:nvPr/>
        </p:nvSpPr>
        <p:spPr>
          <a:xfrm>
            <a:off x="-185977" y="761207"/>
            <a:ext cx="3024188" cy="896937"/>
          </a:xfrm>
          <a:custGeom>
            <a:avLst/>
            <a:gdLst>
              <a:gd name="connsiteX0" fmla="*/ 1284466 w 1868508"/>
              <a:gd name="connsiteY0" fmla="*/ 35205 h 835090"/>
              <a:gd name="connsiteX1" fmla="*/ 430027 w 1868508"/>
              <a:gd name="connsiteY1" fmla="*/ 20215 h 835090"/>
              <a:gd name="connsiteX2" fmla="*/ 15299 w 1868508"/>
              <a:gd name="connsiteY2" fmla="*/ 335008 h 835090"/>
              <a:gd name="connsiteX3" fmla="*/ 125227 w 1868508"/>
              <a:gd name="connsiteY3" fmla="*/ 679782 h 835090"/>
              <a:gd name="connsiteX4" fmla="*/ 465004 w 1868508"/>
              <a:gd name="connsiteY4" fmla="*/ 784713 h 835090"/>
              <a:gd name="connsiteX5" fmla="*/ 1029633 w 1868508"/>
              <a:gd name="connsiteY5" fmla="*/ 834680 h 835090"/>
              <a:gd name="connsiteX6" fmla="*/ 1599260 w 1868508"/>
              <a:gd name="connsiteY6" fmla="*/ 759729 h 835090"/>
              <a:gd name="connsiteX7" fmla="*/ 1859089 w 1868508"/>
              <a:gd name="connsiteY7" fmla="*/ 519887 h 835090"/>
              <a:gd name="connsiteX8" fmla="*/ 1784138 w 1868508"/>
              <a:gd name="connsiteY8" fmla="*/ 205093 h 835090"/>
              <a:gd name="connsiteX9" fmla="*/ 1524309 w 1868508"/>
              <a:gd name="connsiteY9" fmla="*/ 65185 h 835090"/>
              <a:gd name="connsiteX10" fmla="*/ 1284466 w 1868508"/>
              <a:gd name="connsiteY10" fmla="*/ 35205 h 8350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868508" h="835090">
                <a:moveTo>
                  <a:pt x="1284466" y="35205"/>
                </a:moveTo>
                <a:cubicBezTo>
                  <a:pt x="1102086" y="27710"/>
                  <a:pt x="641555" y="-29752"/>
                  <a:pt x="430027" y="20215"/>
                </a:cubicBezTo>
                <a:cubicBezTo>
                  <a:pt x="218499" y="70182"/>
                  <a:pt x="66099" y="225080"/>
                  <a:pt x="15299" y="335008"/>
                </a:cubicBezTo>
                <a:cubicBezTo>
                  <a:pt x="-35501" y="444936"/>
                  <a:pt x="50276" y="604831"/>
                  <a:pt x="125227" y="679782"/>
                </a:cubicBezTo>
                <a:cubicBezTo>
                  <a:pt x="200178" y="754733"/>
                  <a:pt x="314270" y="758897"/>
                  <a:pt x="465004" y="784713"/>
                </a:cubicBezTo>
                <a:cubicBezTo>
                  <a:pt x="615738" y="810529"/>
                  <a:pt x="840590" y="838844"/>
                  <a:pt x="1029633" y="834680"/>
                </a:cubicBezTo>
                <a:cubicBezTo>
                  <a:pt x="1218676" y="830516"/>
                  <a:pt x="1461017" y="812195"/>
                  <a:pt x="1599260" y="759729"/>
                </a:cubicBezTo>
                <a:cubicBezTo>
                  <a:pt x="1737503" y="707263"/>
                  <a:pt x="1828276" y="612326"/>
                  <a:pt x="1859089" y="519887"/>
                </a:cubicBezTo>
                <a:cubicBezTo>
                  <a:pt x="1889902" y="427448"/>
                  <a:pt x="1839935" y="280877"/>
                  <a:pt x="1784138" y="205093"/>
                </a:cubicBezTo>
                <a:cubicBezTo>
                  <a:pt x="1728341" y="129309"/>
                  <a:pt x="1605922" y="95165"/>
                  <a:pt x="1524309" y="65185"/>
                </a:cubicBezTo>
                <a:cubicBezTo>
                  <a:pt x="1442696" y="35205"/>
                  <a:pt x="1466846" y="42700"/>
                  <a:pt x="1284466" y="35205"/>
                </a:cubicBezTo>
                <a:close/>
              </a:path>
            </a:pathLst>
          </a:custGeom>
          <a:solidFill>
            <a:srgbClr val="22C0A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PT"/>
          </a:p>
        </p:txBody>
      </p:sp>
      <p:sp>
        <p:nvSpPr>
          <p:cNvPr id="18435" name="TextBox 1"/>
          <p:cNvSpPr txBox="1">
            <a:spLocks noChangeArrowheads="1"/>
          </p:cNvSpPr>
          <p:nvPr/>
        </p:nvSpPr>
        <p:spPr bwMode="auto">
          <a:xfrm>
            <a:off x="185738" y="996950"/>
            <a:ext cx="253047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t-PT" sz="2400" b="1">
                <a:solidFill>
                  <a:srgbClr val="FFFFFF"/>
                </a:solidFill>
                <a:latin typeface="Arial" charset="0"/>
                <a:cs typeface="Arial" charset="0"/>
              </a:rPr>
              <a:t>EM SÍNTESE</a:t>
            </a:r>
          </a:p>
        </p:txBody>
      </p:sp>
      <p:sp>
        <p:nvSpPr>
          <p:cNvPr id="22" name="Rectangle 2"/>
          <p:cNvSpPr/>
          <p:nvPr/>
        </p:nvSpPr>
        <p:spPr bwMode="auto">
          <a:xfrm>
            <a:off x="2981746" y="646589"/>
            <a:ext cx="8954615" cy="798558"/>
          </a:xfrm>
          <a:custGeom>
            <a:avLst/>
            <a:gdLst>
              <a:gd name="connsiteX0" fmla="*/ 0 w 3937229"/>
              <a:gd name="connsiteY0" fmla="*/ 0 h 1622150"/>
              <a:gd name="connsiteX1" fmla="*/ 734949 w 3937229"/>
              <a:gd name="connsiteY1" fmla="*/ 0 h 1622150"/>
              <a:gd name="connsiteX2" fmla="*/ 1351782 w 3937229"/>
              <a:gd name="connsiteY2" fmla="*/ 0 h 1622150"/>
              <a:gd name="connsiteX3" fmla="*/ 2086731 w 3937229"/>
              <a:gd name="connsiteY3" fmla="*/ 0 h 1622150"/>
              <a:gd name="connsiteX4" fmla="*/ 2742936 w 3937229"/>
              <a:gd name="connsiteY4" fmla="*/ 0 h 1622150"/>
              <a:gd name="connsiteX5" fmla="*/ 3359769 w 3937229"/>
              <a:gd name="connsiteY5" fmla="*/ 0 h 1622150"/>
              <a:gd name="connsiteX6" fmla="*/ 3937229 w 3937229"/>
              <a:gd name="connsiteY6" fmla="*/ 0 h 1622150"/>
              <a:gd name="connsiteX7" fmla="*/ 3937229 w 3937229"/>
              <a:gd name="connsiteY7" fmla="*/ 508274 h 1622150"/>
              <a:gd name="connsiteX8" fmla="*/ 3937229 w 3937229"/>
              <a:gd name="connsiteY8" fmla="*/ 1016547 h 1622150"/>
              <a:gd name="connsiteX9" fmla="*/ 3937229 w 3937229"/>
              <a:gd name="connsiteY9" fmla="*/ 1622150 h 1622150"/>
              <a:gd name="connsiteX10" fmla="*/ 3202280 w 3937229"/>
              <a:gd name="connsiteY10" fmla="*/ 1622150 h 1622150"/>
              <a:gd name="connsiteX11" fmla="*/ 2467330 w 3937229"/>
              <a:gd name="connsiteY11" fmla="*/ 1622150 h 1622150"/>
              <a:gd name="connsiteX12" fmla="*/ 1771753 w 3937229"/>
              <a:gd name="connsiteY12" fmla="*/ 1622150 h 1622150"/>
              <a:gd name="connsiteX13" fmla="*/ 1194293 w 3937229"/>
              <a:gd name="connsiteY13" fmla="*/ 1622150 h 1622150"/>
              <a:gd name="connsiteX14" fmla="*/ 0 w 3937229"/>
              <a:gd name="connsiteY14" fmla="*/ 1622150 h 1622150"/>
              <a:gd name="connsiteX15" fmla="*/ 0 w 3937229"/>
              <a:gd name="connsiteY15" fmla="*/ 1113876 h 1622150"/>
              <a:gd name="connsiteX16" fmla="*/ 0 w 3937229"/>
              <a:gd name="connsiteY16" fmla="*/ 621824 h 1622150"/>
              <a:gd name="connsiteX17" fmla="*/ 0 w 3937229"/>
              <a:gd name="connsiteY17" fmla="*/ 0 h 16221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3937229" h="1622150" extrusionOk="0">
                <a:moveTo>
                  <a:pt x="0" y="0"/>
                </a:moveTo>
                <a:cubicBezTo>
                  <a:pt x="241197" y="28482"/>
                  <a:pt x="504682" y="8910"/>
                  <a:pt x="734949" y="0"/>
                </a:cubicBezTo>
                <a:cubicBezTo>
                  <a:pt x="965216" y="-8910"/>
                  <a:pt x="1156944" y="-24416"/>
                  <a:pt x="1351782" y="0"/>
                </a:cubicBezTo>
                <a:cubicBezTo>
                  <a:pt x="1546620" y="24416"/>
                  <a:pt x="1776322" y="-21857"/>
                  <a:pt x="2086731" y="0"/>
                </a:cubicBezTo>
                <a:cubicBezTo>
                  <a:pt x="2397140" y="21857"/>
                  <a:pt x="2518517" y="30178"/>
                  <a:pt x="2742936" y="0"/>
                </a:cubicBezTo>
                <a:cubicBezTo>
                  <a:pt x="2967355" y="-30178"/>
                  <a:pt x="3135177" y="-3638"/>
                  <a:pt x="3359769" y="0"/>
                </a:cubicBezTo>
                <a:cubicBezTo>
                  <a:pt x="3584361" y="3638"/>
                  <a:pt x="3695815" y="-8120"/>
                  <a:pt x="3937229" y="0"/>
                </a:cubicBezTo>
                <a:cubicBezTo>
                  <a:pt x="3957441" y="209689"/>
                  <a:pt x="3935032" y="352988"/>
                  <a:pt x="3937229" y="508274"/>
                </a:cubicBezTo>
                <a:cubicBezTo>
                  <a:pt x="3939426" y="663560"/>
                  <a:pt x="3915864" y="868222"/>
                  <a:pt x="3937229" y="1016547"/>
                </a:cubicBezTo>
                <a:cubicBezTo>
                  <a:pt x="3958594" y="1164872"/>
                  <a:pt x="3920112" y="1483433"/>
                  <a:pt x="3937229" y="1622150"/>
                </a:cubicBezTo>
                <a:cubicBezTo>
                  <a:pt x="3771837" y="1613009"/>
                  <a:pt x="3549711" y="1641632"/>
                  <a:pt x="3202280" y="1622150"/>
                </a:cubicBezTo>
                <a:cubicBezTo>
                  <a:pt x="2854849" y="1602668"/>
                  <a:pt x="2732056" y="1586588"/>
                  <a:pt x="2467330" y="1622150"/>
                </a:cubicBezTo>
                <a:cubicBezTo>
                  <a:pt x="2202604" y="1657713"/>
                  <a:pt x="2101921" y="1627359"/>
                  <a:pt x="1771753" y="1622150"/>
                </a:cubicBezTo>
                <a:cubicBezTo>
                  <a:pt x="1441585" y="1616941"/>
                  <a:pt x="1453882" y="1612114"/>
                  <a:pt x="1194293" y="1622150"/>
                </a:cubicBezTo>
                <a:cubicBezTo>
                  <a:pt x="934704" y="1632186"/>
                  <a:pt x="318468" y="1563978"/>
                  <a:pt x="0" y="1622150"/>
                </a:cubicBezTo>
                <a:cubicBezTo>
                  <a:pt x="16456" y="1412044"/>
                  <a:pt x="10810" y="1271094"/>
                  <a:pt x="0" y="1113876"/>
                </a:cubicBezTo>
                <a:cubicBezTo>
                  <a:pt x="-10810" y="956658"/>
                  <a:pt x="2056" y="806607"/>
                  <a:pt x="0" y="621824"/>
                </a:cubicBezTo>
                <a:cubicBezTo>
                  <a:pt x="-2056" y="437041"/>
                  <a:pt x="-13931" y="226852"/>
                  <a:pt x="0" y="0"/>
                </a:cubicBezTo>
                <a:close/>
              </a:path>
            </a:pathLst>
          </a:custGeom>
          <a:noFill/>
          <a:ln w="28575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PT"/>
          </a:p>
        </p:txBody>
      </p:sp>
      <p:sp>
        <p:nvSpPr>
          <p:cNvPr id="23" name="Caixa de texto 2687"/>
          <p:cNvSpPr txBox="1">
            <a:spLocks noChangeArrowheads="1"/>
          </p:cNvSpPr>
          <p:nvPr/>
        </p:nvSpPr>
        <p:spPr bwMode="auto">
          <a:xfrm>
            <a:off x="3141026" y="863358"/>
            <a:ext cx="8608522" cy="363463"/>
          </a:xfrm>
          <a:custGeom>
            <a:avLst/>
            <a:gdLst>
              <a:gd name="connsiteX0" fmla="*/ 0 w 1216025"/>
              <a:gd name="connsiteY0" fmla="*/ 0 h 374650"/>
              <a:gd name="connsiteX1" fmla="*/ 583692 w 1216025"/>
              <a:gd name="connsiteY1" fmla="*/ 0 h 374650"/>
              <a:gd name="connsiteX2" fmla="*/ 1216025 w 1216025"/>
              <a:gd name="connsiteY2" fmla="*/ 0 h 374650"/>
              <a:gd name="connsiteX3" fmla="*/ 1216025 w 1216025"/>
              <a:gd name="connsiteY3" fmla="*/ 374650 h 374650"/>
              <a:gd name="connsiteX4" fmla="*/ 608013 w 1216025"/>
              <a:gd name="connsiteY4" fmla="*/ 374650 h 374650"/>
              <a:gd name="connsiteX5" fmla="*/ 0 w 1216025"/>
              <a:gd name="connsiteY5" fmla="*/ 374650 h 374650"/>
              <a:gd name="connsiteX6" fmla="*/ 0 w 1216025"/>
              <a:gd name="connsiteY6" fmla="*/ 0 h 3746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16025" h="374650" fill="none" extrusionOk="0">
                <a:moveTo>
                  <a:pt x="0" y="0"/>
                </a:moveTo>
                <a:cubicBezTo>
                  <a:pt x="200601" y="-7035"/>
                  <a:pt x="406863" y="-8262"/>
                  <a:pt x="583692" y="0"/>
                </a:cubicBezTo>
                <a:cubicBezTo>
                  <a:pt x="760521" y="8262"/>
                  <a:pt x="951749" y="-529"/>
                  <a:pt x="1216025" y="0"/>
                </a:cubicBezTo>
                <a:cubicBezTo>
                  <a:pt x="1234395" y="121924"/>
                  <a:pt x="1200809" y="218672"/>
                  <a:pt x="1216025" y="374650"/>
                </a:cubicBezTo>
                <a:cubicBezTo>
                  <a:pt x="1002049" y="401860"/>
                  <a:pt x="757158" y="364938"/>
                  <a:pt x="608013" y="374650"/>
                </a:cubicBezTo>
                <a:cubicBezTo>
                  <a:pt x="458868" y="384362"/>
                  <a:pt x="282066" y="374906"/>
                  <a:pt x="0" y="374650"/>
                </a:cubicBezTo>
                <a:cubicBezTo>
                  <a:pt x="-9975" y="296774"/>
                  <a:pt x="3538" y="130415"/>
                  <a:pt x="0" y="0"/>
                </a:cubicBezTo>
                <a:close/>
              </a:path>
              <a:path w="1216025" h="374650" stroke="0" extrusionOk="0">
                <a:moveTo>
                  <a:pt x="0" y="0"/>
                </a:moveTo>
                <a:cubicBezTo>
                  <a:pt x="191470" y="-7520"/>
                  <a:pt x="336658" y="-27932"/>
                  <a:pt x="595852" y="0"/>
                </a:cubicBezTo>
                <a:cubicBezTo>
                  <a:pt x="855046" y="27932"/>
                  <a:pt x="1080158" y="-19531"/>
                  <a:pt x="1216025" y="0"/>
                </a:cubicBezTo>
                <a:cubicBezTo>
                  <a:pt x="1216456" y="155011"/>
                  <a:pt x="1232504" y="219993"/>
                  <a:pt x="1216025" y="374650"/>
                </a:cubicBezTo>
                <a:cubicBezTo>
                  <a:pt x="1009051" y="390033"/>
                  <a:pt x="758477" y="393383"/>
                  <a:pt x="632333" y="374650"/>
                </a:cubicBezTo>
                <a:cubicBezTo>
                  <a:pt x="506189" y="355917"/>
                  <a:pt x="262153" y="402807"/>
                  <a:pt x="0" y="374650"/>
                </a:cubicBezTo>
                <a:cubicBezTo>
                  <a:pt x="11155" y="248476"/>
                  <a:pt x="16896" y="102668"/>
                  <a:pt x="0" y="0"/>
                </a:cubicBezTo>
                <a:close/>
              </a:path>
            </a:pathLst>
          </a:custGeom>
          <a:solidFill>
            <a:schemeClr val="accent4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lvl="0" algn="ctr">
              <a:buNone/>
            </a:pPr>
            <a:r>
              <a:rPr lang="pt-PT" sz="1800" b="1" dirty="0"/>
              <a:t>As novas tendências artísticas entre finais do século XIX e inícios do século XX</a:t>
            </a:r>
          </a:p>
        </p:txBody>
      </p:sp>
      <p:sp>
        <p:nvSpPr>
          <p:cNvPr id="58" name="Caixa de texto 2686"/>
          <p:cNvSpPr txBox="1">
            <a:spLocks noChangeArrowheads="1"/>
          </p:cNvSpPr>
          <p:nvPr/>
        </p:nvSpPr>
        <p:spPr bwMode="auto">
          <a:xfrm>
            <a:off x="5950332" y="2423105"/>
            <a:ext cx="1920589" cy="404812"/>
          </a:xfrm>
          <a:custGeom>
            <a:avLst/>
            <a:gdLst>
              <a:gd name="connsiteX0" fmla="*/ 0 w 2057400"/>
              <a:gd name="connsiteY0" fmla="*/ 0 h 738187"/>
              <a:gd name="connsiteX1" fmla="*/ 706374 w 2057400"/>
              <a:gd name="connsiteY1" fmla="*/ 0 h 738187"/>
              <a:gd name="connsiteX2" fmla="*/ 1330452 w 2057400"/>
              <a:gd name="connsiteY2" fmla="*/ 0 h 738187"/>
              <a:gd name="connsiteX3" fmla="*/ 2057400 w 2057400"/>
              <a:gd name="connsiteY3" fmla="*/ 0 h 738187"/>
              <a:gd name="connsiteX4" fmla="*/ 2057400 w 2057400"/>
              <a:gd name="connsiteY4" fmla="*/ 376475 h 738187"/>
              <a:gd name="connsiteX5" fmla="*/ 2057400 w 2057400"/>
              <a:gd name="connsiteY5" fmla="*/ 738187 h 738187"/>
              <a:gd name="connsiteX6" fmla="*/ 1371600 w 2057400"/>
              <a:gd name="connsiteY6" fmla="*/ 738187 h 738187"/>
              <a:gd name="connsiteX7" fmla="*/ 747522 w 2057400"/>
              <a:gd name="connsiteY7" fmla="*/ 738187 h 738187"/>
              <a:gd name="connsiteX8" fmla="*/ 0 w 2057400"/>
              <a:gd name="connsiteY8" fmla="*/ 738187 h 738187"/>
              <a:gd name="connsiteX9" fmla="*/ 0 w 2057400"/>
              <a:gd name="connsiteY9" fmla="*/ 369094 h 738187"/>
              <a:gd name="connsiteX10" fmla="*/ 0 w 2057400"/>
              <a:gd name="connsiteY10" fmla="*/ 0 h 7381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057400" h="738187" extrusionOk="0">
                <a:moveTo>
                  <a:pt x="0" y="0"/>
                </a:moveTo>
                <a:cubicBezTo>
                  <a:pt x="257485" y="5690"/>
                  <a:pt x="444285" y="10332"/>
                  <a:pt x="706374" y="0"/>
                </a:cubicBezTo>
                <a:cubicBezTo>
                  <a:pt x="968463" y="-10332"/>
                  <a:pt x="1110752" y="26648"/>
                  <a:pt x="1330452" y="0"/>
                </a:cubicBezTo>
                <a:cubicBezTo>
                  <a:pt x="1550152" y="-26648"/>
                  <a:pt x="1716097" y="353"/>
                  <a:pt x="2057400" y="0"/>
                </a:cubicBezTo>
                <a:cubicBezTo>
                  <a:pt x="2054897" y="167383"/>
                  <a:pt x="2062488" y="247187"/>
                  <a:pt x="2057400" y="376475"/>
                </a:cubicBezTo>
                <a:cubicBezTo>
                  <a:pt x="2052312" y="505764"/>
                  <a:pt x="2058907" y="624463"/>
                  <a:pt x="2057400" y="738187"/>
                </a:cubicBezTo>
                <a:cubicBezTo>
                  <a:pt x="1795829" y="726348"/>
                  <a:pt x="1568070" y="719681"/>
                  <a:pt x="1371600" y="738187"/>
                </a:cubicBezTo>
                <a:cubicBezTo>
                  <a:pt x="1175130" y="756693"/>
                  <a:pt x="1041184" y="715232"/>
                  <a:pt x="747522" y="738187"/>
                </a:cubicBezTo>
                <a:cubicBezTo>
                  <a:pt x="453860" y="761142"/>
                  <a:pt x="178142" y="742540"/>
                  <a:pt x="0" y="738187"/>
                </a:cubicBezTo>
                <a:cubicBezTo>
                  <a:pt x="3201" y="600761"/>
                  <a:pt x="-11299" y="463176"/>
                  <a:pt x="0" y="369094"/>
                </a:cubicBezTo>
                <a:cubicBezTo>
                  <a:pt x="11299" y="275012"/>
                  <a:pt x="4149" y="146067"/>
                  <a:pt x="0" y="0"/>
                </a:cubicBezTo>
                <a:close/>
              </a:path>
            </a:pathLst>
          </a:custGeom>
          <a:noFill/>
          <a:ln w="28575">
            <a:solidFill>
              <a:schemeClr val="tx1">
                <a:lumMod val="65000"/>
                <a:lumOff val="35000"/>
              </a:schemeClr>
            </a:solidFill>
            <a:miter lim="800000"/>
            <a:headEnd/>
            <a:tailEnd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defRPr/>
            </a:pPr>
            <a:r>
              <a:rPr lang="pt-PT" altLang="pt-PT" b="1" dirty="0">
                <a:ea typeface="Calibri" panose="020F0502020204030204" pitchFamily="34" charset="0"/>
                <a:cs typeface="Times New Roman" panose="02020603050405020304" pitchFamily="18" charset="0"/>
              </a:rPr>
              <a:t>Artes Plásticas</a:t>
            </a:r>
          </a:p>
        </p:txBody>
      </p:sp>
      <p:cxnSp>
        <p:nvCxnSpPr>
          <p:cNvPr id="21" name="Conexão recta unidireccional 2522">
            <a:extLst>
              <a:ext uri="{FF2B5EF4-FFF2-40B4-BE49-F238E27FC236}">
                <a16:creationId xmlns:a16="http://schemas.microsoft.com/office/drawing/2014/main" id="{01A959F1-C9BF-0EBC-A018-D0B7214E8B2B}"/>
              </a:ext>
            </a:extLst>
          </p:cNvPr>
          <p:cNvCxnSpPr>
            <a:cxnSpLocks noChangeShapeType="1"/>
            <a:endCxn id="66" idx="3"/>
          </p:cNvCxnSpPr>
          <p:nvPr/>
        </p:nvCxnSpPr>
        <p:spPr bwMode="auto">
          <a:xfrm flipH="1">
            <a:off x="1612489" y="2855606"/>
            <a:ext cx="5059481" cy="875354"/>
          </a:xfrm>
          <a:prstGeom prst="straightConnector1">
            <a:avLst/>
          </a:prstGeom>
          <a:noFill/>
          <a:ln w="28575" cap="rnd" algn="ctr">
            <a:solidFill>
              <a:schemeClr val="bg1">
                <a:lumMod val="50000"/>
              </a:schemeClr>
            </a:solidFill>
            <a:round/>
            <a:headEnd/>
            <a:tailEnd type="arrow" w="med" len="med"/>
          </a:ln>
        </p:spPr>
      </p:cxnSp>
      <p:cxnSp>
        <p:nvCxnSpPr>
          <p:cNvPr id="40" name="Conexão recta unidireccional 2522">
            <a:extLst>
              <a:ext uri="{FF2B5EF4-FFF2-40B4-BE49-F238E27FC236}">
                <a16:creationId xmlns:a16="http://schemas.microsoft.com/office/drawing/2014/main" id="{D6164126-96A5-8917-1298-730B6D913E4A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6671970" y="2862040"/>
            <a:ext cx="1169453" cy="1123366"/>
          </a:xfrm>
          <a:prstGeom prst="straightConnector1">
            <a:avLst/>
          </a:prstGeom>
          <a:noFill/>
          <a:ln w="28575" cap="rnd" algn="ctr">
            <a:solidFill>
              <a:schemeClr val="bg1">
                <a:lumMod val="50000"/>
              </a:schemeClr>
            </a:solidFill>
            <a:round/>
            <a:headEnd/>
            <a:tailEnd type="arrow" w="med" len="med"/>
          </a:ln>
        </p:spPr>
      </p:cxnSp>
      <p:sp>
        <p:nvSpPr>
          <p:cNvPr id="46" name="Caixa de texto 2686">
            <a:extLst>
              <a:ext uri="{FF2B5EF4-FFF2-40B4-BE49-F238E27FC236}">
                <a16:creationId xmlns:a16="http://schemas.microsoft.com/office/drawing/2014/main" id="{934CA072-419D-0D00-E44A-5618574EA8C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00915" y="1752814"/>
            <a:ext cx="2168775" cy="362179"/>
          </a:xfrm>
          <a:custGeom>
            <a:avLst/>
            <a:gdLst>
              <a:gd name="connsiteX0" fmla="*/ 0 w 2057400"/>
              <a:gd name="connsiteY0" fmla="*/ 0 h 738187"/>
              <a:gd name="connsiteX1" fmla="*/ 706374 w 2057400"/>
              <a:gd name="connsiteY1" fmla="*/ 0 h 738187"/>
              <a:gd name="connsiteX2" fmla="*/ 1330452 w 2057400"/>
              <a:gd name="connsiteY2" fmla="*/ 0 h 738187"/>
              <a:gd name="connsiteX3" fmla="*/ 2057400 w 2057400"/>
              <a:gd name="connsiteY3" fmla="*/ 0 h 738187"/>
              <a:gd name="connsiteX4" fmla="*/ 2057400 w 2057400"/>
              <a:gd name="connsiteY4" fmla="*/ 376475 h 738187"/>
              <a:gd name="connsiteX5" fmla="*/ 2057400 w 2057400"/>
              <a:gd name="connsiteY5" fmla="*/ 738187 h 738187"/>
              <a:gd name="connsiteX6" fmla="*/ 1371600 w 2057400"/>
              <a:gd name="connsiteY6" fmla="*/ 738187 h 738187"/>
              <a:gd name="connsiteX7" fmla="*/ 747522 w 2057400"/>
              <a:gd name="connsiteY7" fmla="*/ 738187 h 738187"/>
              <a:gd name="connsiteX8" fmla="*/ 0 w 2057400"/>
              <a:gd name="connsiteY8" fmla="*/ 738187 h 738187"/>
              <a:gd name="connsiteX9" fmla="*/ 0 w 2057400"/>
              <a:gd name="connsiteY9" fmla="*/ 369094 h 738187"/>
              <a:gd name="connsiteX10" fmla="*/ 0 w 2057400"/>
              <a:gd name="connsiteY10" fmla="*/ 0 h 7381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057400" h="738187" extrusionOk="0">
                <a:moveTo>
                  <a:pt x="0" y="0"/>
                </a:moveTo>
                <a:cubicBezTo>
                  <a:pt x="257485" y="5690"/>
                  <a:pt x="444285" y="10332"/>
                  <a:pt x="706374" y="0"/>
                </a:cubicBezTo>
                <a:cubicBezTo>
                  <a:pt x="968463" y="-10332"/>
                  <a:pt x="1110752" y="26648"/>
                  <a:pt x="1330452" y="0"/>
                </a:cubicBezTo>
                <a:cubicBezTo>
                  <a:pt x="1550152" y="-26648"/>
                  <a:pt x="1716097" y="353"/>
                  <a:pt x="2057400" y="0"/>
                </a:cubicBezTo>
                <a:cubicBezTo>
                  <a:pt x="2054897" y="167383"/>
                  <a:pt x="2062488" y="247187"/>
                  <a:pt x="2057400" y="376475"/>
                </a:cubicBezTo>
                <a:cubicBezTo>
                  <a:pt x="2052312" y="505764"/>
                  <a:pt x="2058907" y="624463"/>
                  <a:pt x="2057400" y="738187"/>
                </a:cubicBezTo>
                <a:cubicBezTo>
                  <a:pt x="1795829" y="726348"/>
                  <a:pt x="1568070" y="719681"/>
                  <a:pt x="1371600" y="738187"/>
                </a:cubicBezTo>
                <a:cubicBezTo>
                  <a:pt x="1175130" y="756693"/>
                  <a:pt x="1041184" y="715232"/>
                  <a:pt x="747522" y="738187"/>
                </a:cubicBezTo>
                <a:cubicBezTo>
                  <a:pt x="453860" y="761142"/>
                  <a:pt x="178142" y="742540"/>
                  <a:pt x="0" y="738187"/>
                </a:cubicBezTo>
                <a:cubicBezTo>
                  <a:pt x="3201" y="600761"/>
                  <a:pt x="-11299" y="463176"/>
                  <a:pt x="0" y="369094"/>
                </a:cubicBezTo>
                <a:cubicBezTo>
                  <a:pt x="11299" y="275012"/>
                  <a:pt x="4149" y="146067"/>
                  <a:pt x="0" y="0"/>
                </a:cubicBezTo>
                <a:close/>
              </a:path>
            </a:pathLst>
          </a:custGeom>
          <a:noFill/>
          <a:ln w="19050">
            <a:solidFill>
              <a:srgbClr val="FF0000"/>
            </a:solidFill>
            <a:miter lim="800000"/>
            <a:headEnd/>
            <a:tailEnd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lvl="0" algn="ctr"/>
            <a:r>
              <a:rPr lang="pt-PT" sz="2000" b="1" dirty="0"/>
              <a:t>Modernismo</a:t>
            </a:r>
          </a:p>
        </p:txBody>
      </p:sp>
      <p:cxnSp>
        <p:nvCxnSpPr>
          <p:cNvPr id="50" name="Conexão recta unidireccional 2522">
            <a:extLst>
              <a:ext uri="{FF2B5EF4-FFF2-40B4-BE49-F238E27FC236}">
                <a16:creationId xmlns:a16="http://schemas.microsoft.com/office/drawing/2014/main" id="{5D52C9D2-4C24-6B3A-E61E-5B42AC1064F8}"/>
              </a:ext>
            </a:extLst>
          </p:cNvPr>
          <p:cNvCxnSpPr>
            <a:cxnSpLocks noChangeShapeType="1"/>
          </p:cNvCxnSpPr>
          <p:nvPr/>
        </p:nvCxnSpPr>
        <p:spPr bwMode="auto">
          <a:xfrm flipH="1">
            <a:off x="4710055" y="2849235"/>
            <a:ext cx="1993842" cy="1030628"/>
          </a:xfrm>
          <a:prstGeom prst="straightConnector1">
            <a:avLst/>
          </a:prstGeom>
          <a:noFill/>
          <a:ln w="28575" cap="rnd" algn="ctr">
            <a:solidFill>
              <a:schemeClr val="bg1">
                <a:lumMod val="50000"/>
              </a:schemeClr>
            </a:solidFill>
            <a:round/>
            <a:headEnd/>
            <a:tailEnd type="arrow" w="med" len="med"/>
          </a:ln>
        </p:spPr>
      </p:cxnSp>
      <p:cxnSp>
        <p:nvCxnSpPr>
          <p:cNvPr id="51" name="Conexão recta unidireccional 2522">
            <a:extLst>
              <a:ext uri="{FF2B5EF4-FFF2-40B4-BE49-F238E27FC236}">
                <a16:creationId xmlns:a16="http://schemas.microsoft.com/office/drawing/2014/main" id="{17C36393-A9B8-1965-83BB-6E6771E64FDC}"/>
              </a:ext>
            </a:extLst>
          </p:cNvPr>
          <p:cNvCxnSpPr>
            <a:cxnSpLocks noChangeShapeType="1"/>
            <a:endCxn id="68" idx="2"/>
          </p:cNvCxnSpPr>
          <p:nvPr/>
        </p:nvCxnSpPr>
        <p:spPr bwMode="auto">
          <a:xfrm flipH="1">
            <a:off x="2619821" y="2884146"/>
            <a:ext cx="4052149" cy="1041417"/>
          </a:xfrm>
          <a:prstGeom prst="straightConnector1">
            <a:avLst/>
          </a:prstGeom>
          <a:noFill/>
          <a:ln w="28575" cap="rnd" algn="ctr">
            <a:solidFill>
              <a:schemeClr val="bg1">
                <a:lumMod val="50000"/>
              </a:schemeClr>
            </a:solidFill>
            <a:round/>
            <a:headEnd/>
            <a:tailEnd type="arrow" w="med" len="med"/>
          </a:ln>
        </p:spPr>
      </p:cxnSp>
      <p:cxnSp>
        <p:nvCxnSpPr>
          <p:cNvPr id="57" name="Conexão recta unidireccional 2522">
            <a:extLst>
              <a:ext uri="{FF2B5EF4-FFF2-40B4-BE49-F238E27FC236}">
                <a16:creationId xmlns:a16="http://schemas.microsoft.com/office/drawing/2014/main" id="{CD147C18-E860-F76C-F733-319E8F0FA3DF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6885303" y="1445147"/>
            <a:ext cx="0" cy="325493"/>
          </a:xfrm>
          <a:prstGeom prst="straightConnector1">
            <a:avLst/>
          </a:prstGeom>
          <a:noFill/>
          <a:ln w="28575" cap="rnd" algn="ctr">
            <a:solidFill>
              <a:schemeClr val="bg1">
                <a:lumMod val="50000"/>
              </a:schemeClr>
            </a:solidFill>
            <a:round/>
            <a:headEnd/>
            <a:tailEnd type="arrow" w="med" len="med"/>
          </a:ln>
        </p:spPr>
      </p:cxnSp>
      <p:sp>
        <p:nvSpPr>
          <p:cNvPr id="39" name="Caixa de texto 2686">
            <a:extLst>
              <a:ext uri="{FF2B5EF4-FFF2-40B4-BE49-F238E27FC236}">
                <a16:creationId xmlns:a16="http://schemas.microsoft.com/office/drawing/2014/main" id="{72ECF3E8-7B4F-8839-798B-D5A2760E1D4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515740" y="5038349"/>
            <a:ext cx="1567440" cy="746978"/>
          </a:xfrm>
          <a:custGeom>
            <a:avLst/>
            <a:gdLst>
              <a:gd name="connsiteX0" fmla="*/ 0 w 2057400"/>
              <a:gd name="connsiteY0" fmla="*/ 0 h 738187"/>
              <a:gd name="connsiteX1" fmla="*/ 706374 w 2057400"/>
              <a:gd name="connsiteY1" fmla="*/ 0 h 738187"/>
              <a:gd name="connsiteX2" fmla="*/ 1330452 w 2057400"/>
              <a:gd name="connsiteY2" fmla="*/ 0 h 738187"/>
              <a:gd name="connsiteX3" fmla="*/ 2057400 w 2057400"/>
              <a:gd name="connsiteY3" fmla="*/ 0 h 738187"/>
              <a:gd name="connsiteX4" fmla="*/ 2057400 w 2057400"/>
              <a:gd name="connsiteY4" fmla="*/ 376475 h 738187"/>
              <a:gd name="connsiteX5" fmla="*/ 2057400 w 2057400"/>
              <a:gd name="connsiteY5" fmla="*/ 738187 h 738187"/>
              <a:gd name="connsiteX6" fmla="*/ 1371600 w 2057400"/>
              <a:gd name="connsiteY6" fmla="*/ 738187 h 738187"/>
              <a:gd name="connsiteX7" fmla="*/ 747522 w 2057400"/>
              <a:gd name="connsiteY7" fmla="*/ 738187 h 738187"/>
              <a:gd name="connsiteX8" fmla="*/ 0 w 2057400"/>
              <a:gd name="connsiteY8" fmla="*/ 738187 h 738187"/>
              <a:gd name="connsiteX9" fmla="*/ 0 w 2057400"/>
              <a:gd name="connsiteY9" fmla="*/ 369094 h 738187"/>
              <a:gd name="connsiteX10" fmla="*/ 0 w 2057400"/>
              <a:gd name="connsiteY10" fmla="*/ 0 h 7381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057400" h="738187" extrusionOk="0">
                <a:moveTo>
                  <a:pt x="0" y="0"/>
                </a:moveTo>
                <a:cubicBezTo>
                  <a:pt x="257485" y="5690"/>
                  <a:pt x="444285" y="10332"/>
                  <a:pt x="706374" y="0"/>
                </a:cubicBezTo>
                <a:cubicBezTo>
                  <a:pt x="968463" y="-10332"/>
                  <a:pt x="1110752" y="26648"/>
                  <a:pt x="1330452" y="0"/>
                </a:cubicBezTo>
                <a:cubicBezTo>
                  <a:pt x="1550152" y="-26648"/>
                  <a:pt x="1716097" y="353"/>
                  <a:pt x="2057400" y="0"/>
                </a:cubicBezTo>
                <a:cubicBezTo>
                  <a:pt x="2054897" y="167383"/>
                  <a:pt x="2062488" y="247187"/>
                  <a:pt x="2057400" y="376475"/>
                </a:cubicBezTo>
                <a:cubicBezTo>
                  <a:pt x="2052312" y="505764"/>
                  <a:pt x="2058907" y="624463"/>
                  <a:pt x="2057400" y="738187"/>
                </a:cubicBezTo>
                <a:cubicBezTo>
                  <a:pt x="1795829" y="726348"/>
                  <a:pt x="1568070" y="719681"/>
                  <a:pt x="1371600" y="738187"/>
                </a:cubicBezTo>
                <a:cubicBezTo>
                  <a:pt x="1175130" y="756693"/>
                  <a:pt x="1041184" y="715232"/>
                  <a:pt x="747522" y="738187"/>
                </a:cubicBezTo>
                <a:cubicBezTo>
                  <a:pt x="453860" y="761142"/>
                  <a:pt x="178142" y="742540"/>
                  <a:pt x="0" y="738187"/>
                </a:cubicBezTo>
                <a:cubicBezTo>
                  <a:pt x="3201" y="600761"/>
                  <a:pt x="-11299" y="463176"/>
                  <a:pt x="0" y="369094"/>
                </a:cubicBezTo>
                <a:cubicBezTo>
                  <a:pt x="11299" y="275012"/>
                  <a:pt x="4149" y="146067"/>
                  <a:pt x="0" y="0"/>
                </a:cubicBezTo>
                <a:close/>
              </a:path>
            </a:pathLst>
          </a:custGeom>
          <a:noFill/>
          <a:ln w="19050">
            <a:solidFill>
              <a:schemeClr val="tx1">
                <a:lumMod val="65000"/>
                <a:lumOff val="35000"/>
              </a:schemeClr>
            </a:solidFill>
            <a:miter lim="800000"/>
            <a:headEnd/>
            <a:tailEnd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lvl="0" algn="ctr"/>
            <a:r>
              <a:rPr lang="pt-PT" sz="1400" dirty="0"/>
              <a:t>carácter anárquico da arte</a:t>
            </a:r>
          </a:p>
          <a:p>
            <a:pPr lvl="0" algn="ctr"/>
            <a:r>
              <a:rPr lang="pt-PT" sz="1400" i="1" dirty="0"/>
              <a:t>M. </a:t>
            </a:r>
            <a:r>
              <a:rPr lang="pt-PT" sz="1400" i="1" dirty="0" err="1"/>
              <a:t>Duchamp</a:t>
            </a:r>
            <a:endParaRPr lang="pt-PT" sz="1400" i="1" dirty="0"/>
          </a:p>
        </p:txBody>
      </p:sp>
      <p:cxnSp>
        <p:nvCxnSpPr>
          <p:cNvPr id="41" name="Conexão recta unidireccional 2522">
            <a:extLst>
              <a:ext uri="{FF2B5EF4-FFF2-40B4-BE49-F238E27FC236}">
                <a16:creationId xmlns:a16="http://schemas.microsoft.com/office/drawing/2014/main" id="{A5E6A6E3-D7C4-ADF2-E75F-E7154FD77001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6887132" y="2126192"/>
            <a:ext cx="0" cy="332120"/>
          </a:xfrm>
          <a:prstGeom prst="straightConnector1">
            <a:avLst/>
          </a:prstGeom>
          <a:noFill/>
          <a:ln w="28575" cap="rnd" algn="ctr">
            <a:solidFill>
              <a:schemeClr val="bg1">
                <a:lumMod val="50000"/>
              </a:schemeClr>
            </a:solidFill>
            <a:round/>
            <a:headEnd/>
            <a:tailEnd type="arrow" w="med" len="med"/>
          </a:ln>
        </p:spPr>
      </p:cxnSp>
      <p:cxnSp>
        <p:nvCxnSpPr>
          <p:cNvPr id="43" name="Conexão recta unidireccional 2522">
            <a:extLst>
              <a:ext uri="{FF2B5EF4-FFF2-40B4-BE49-F238E27FC236}">
                <a16:creationId xmlns:a16="http://schemas.microsoft.com/office/drawing/2014/main" id="{6618AC6C-82BC-C9C5-E3BD-9FA81FCEEC7D}"/>
              </a:ext>
            </a:extLst>
          </p:cNvPr>
          <p:cNvCxnSpPr>
            <a:cxnSpLocks noChangeShapeType="1"/>
          </p:cNvCxnSpPr>
          <p:nvPr/>
        </p:nvCxnSpPr>
        <p:spPr bwMode="auto">
          <a:xfrm flipH="1">
            <a:off x="6494121" y="2903277"/>
            <a:ext cx="177849" cy="1182628"/>
          </a:xfrm>
          <a:prstGeom prst="straightConnector1">
            <a:avLst/>
          </a:prstGeom>
          <a:noFill/>
          <a:ln w="28575" cap="rnd" algn="ctr">
            <a:solidFill>
              <a:schemeClr val="bg1">
                <a:lumMod val="50000"/>
              </a:schemeClr>
            </a:solidFill>
            <a:round/>
            <a:headEnd/>
            <a:tailEnd type="arrow" w="med" len="med"/>
          </a:ln>
        </p:spPr>
      </p:cxnSp>
      <p:cxnSp>
        <p:nvCxnSpPr>
          <p:cNvPr id="44" name="Conexão recta unidireccional 2522">
            <a:extLst>
              <a:ext uri="{FF2B5EF4-FFF2-40B4-BE49-F238E27FC236}">
                <a16:creationId xmlns:a16="http://schemas.microsoft.com/office/drawing/2014/main" id="{6984E035-1844-C840-AF94-854EA968115C}"/>
              </a:ext>
            </a:extLst>
          </p:cNvPr>
          <p:cNvCxnSpPr>
            <a:cxnSpLocks noChangeShapeType="1"/>
            <a:stCxn id="58" idx="7"/>
          </p:cNvCxnSpPr>
          <p:nvPr/>
        </p:nvCxnSpPr>
        <p:spPr bwMode="auto">
          <a:xfrm>
            <a:off x="6648146" y="2827917"/>
            <a:ext cx="2653170" cy="1051946"/>
          </a:xfrm>
          <a:prstGeom prst="straightConnector1">
            <a:avLst/>
          </a:prstGeom>
          <a:noFill/>
          <a:ln w="28575" cap="rnd" algn="ctr">
            <a:solidFill>
              <a:schemeClr val="bg1">
                <a:lumMod val="50000"/>
              </a:schemeClr>
            </a:solidFill>
            <a:round/>
            <a:headEnd/>
            <a:tailEnd type="arrow" w="med" len="med"/>
          </a:ln>
        </p:spPr>
      </p:cxnSp>
      <p:sp>
        <p:nvSpPr>
          <p:cNvPr id="52" name="Caixa de texto 2686">
            <a:extLst>
              <a:ext uri="{FF2B5EF4-FFF2-40B4-BE49-F238E27FC236}">
                <a16:creationId xmlns:a16="http://schemas.microsoft.com/office/drawing/2014/main" id="{84AC253E-116B-20AC-24C7-58C69D6EE93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315879" y="5031822"/>
            <a:ext cx="1796919" cy="753506"/>
          </a:xfrm>
          <a:custGeom>
            <a:avLst/>
            <a:gdLst>
              <a:gd name="connsiteX0" fmla="*/ 0 w 2057400"/>
              <a:gd name="connsiteY0" fmla="*/ 0 h 738187"/>
              <a:gd name="connsiteX1" fmla="*/ 706374 w 2057400"/>
              <a:gd name="connsiteY1" fmla="*/ 0 h 738187"/>
              <a:gd name="connsiteX2" fmla="*/ 1330452 w 2057400"/>
              <a:gd name="connsiteY2" fmla="*/ 0 h 738187"/>
              <a:gd name="connsiteX3" fmla="*/ 2057400 w 2057400"/>
              <a:gd name="connsiteY3" fmla="*/ 0 h 738187"/>
              <a:gd name="connsiteX4" fmla="*/ 2057400 w 2057400"/>
              <a:gd name="connsiteY4" fmla="*/ 376475 h 738187"/>
              <a:gd name="connsiteX5" fmla="*/ 2057400 w 2057400"/>
              <a:gd name="connsiteY5" fmla="*/ 738187 h 738187"/>
              <a:gd name="connsiteX6" fmla="*/ 1371600 w 2057400"/>
              <a:gd name="connsiteY6" fmla="*/ 738187 h 738187"/>
              <a:gd name="connsiteX7" fmla="*/ 747522 w 2057400"/>
              <a:gd name="connsiteY7" fmla="*/ 738187 h 738187"/>
              <a:gd name="connsiteX8" fmla="*/ 0 w 2057400"/>
              <a:gd name="connsiteY8" fmla="*/ 738187 h 738187"/>
              <a:gd name="connsiteX9" fmla="*/ 0 w 2057400"/>
              <a:gd name="connsiteY9" fmla="*/ 369094 h 738187"/>
              <a:gd name="connsiteX10" fmla="*/ 0 w 2057400"/>
              <a:gd name="connsiteY10" fmla="*/ 0 h 7381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057400" h="738187" extrusionOk="0">
                <a:moveTo>
                  <a:pt x="0" y="0"/>
                </a:moveTo>
                <a:cubicBezTo>
                  <a:pt x="257485" y="5690"/>
                  <a:pt x="444285" y="10332"/>
                  <a:pt x="706374" y="0"/>
                </a:cubicBezTo>
                <a:cubicBezTo>
                  <a:pt x="968463" y="-10332"/>
                  <a:pt x="1110752" y="26648"/>
                  <a:pt x="1330452" y="0"/>
                </a:cubicBezTo>
                <a:cubicBezTo>
                  <a:pt x="1550152" y="-26648"/>
                  <a:pt x="1716097" y="353"/>
                  <a:pt x="2057400" y="0"/>
                </a:cubicBezTo>
                <a:cubicBezTo>
                  <a:pt x="2054897" y="167383"/>
                  <a:pt x="2062488" y="247187"/>
                  <a:pt x="2057400" y="376475"/>
                </a:cubicBezTo>
                <a:cubicBezTo>
                  <a:pt x="2052312" y="505764"/>
                  <a:pt x="2058907" y="624463"/>
                  <a:pt x="2057400" y="738187"/>
                </a:cubicBezTo>
                <a:cubicBezTo>
                  <a:pt x="1795829" y="726348"/>
                  <a:pt x="1568070" y="719681"/>
                  <a:pt x="1371600" y="738187"/>
                </a:cubicBezTo>
                <a:cubicBezTo>
                  <a:pt x="1175130" y="756693"/>
                  <a:pt x="1041184" y="715232"/>
                  <a:pt x="747522" y="738187"/>
                </a:cubicBezTo>
                <a:cubicBezTo>
                  <a:pt x="453860" y="761142"/>
                  <a:pt x="178142" y="742540"/>
                  <a:pt x="0" y="738187"/>
                </a:cubicBezTo>
                <a:cubicBezTo>
                  <a:pt x="3201" y="600761"/>
                  <a:pt x="-11299" y="463176"/>
                  <a:pt x="0" y="369094"/>
                </a:cubicBezTo>
                <a:cubicBezTo>
                  <a:pt x="11299" y="275012"/>
                  <a:pt x="4149" y="146067"/>
                  <a:pt x="0" y="0"/>
                </a:cubicBezTo>
                <a:close/>
              </a:path>
            </a:pathLst>
          </a:custGeom>
          <a:noFill/>
          <a:ln w="19050">
            <a:solidFill>
              <a:schemeClr val="tx1">
                <a:lumMod val="65000"/>
                <a:lumOff val="35000"/>
              </a:schemeClr>
            </a:solidFill>
            <a:miter lim="800000"/>
            <a:headEnd/>
            <a:tailEnd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lvl="0" algn="ctr"/>
            <a:r>
              <a:rPr lang="pt-PT" sz="1400" dirty="0"/>
              <a:t>representação do mundo dos sonhos</a:t>
            </a:r>
          </a:p>
          <a:p>
            <a:pPr lvl="0" algn="ctr"/>
            <a:r>
              <a:rPr lang="pt-PT" sz="1400" i="1" dirty="0"/>
              <a:t>S. Dalí</a:t>
            </a:r>
          </a:p>
        </p:txBody>
      </p:sp>
      <p:cxnSp>
        <p:nvCxnSpPr>
          <p:cNvPr id="61" name="Conexão recta unidireccional 2522">
            <a:extLst>
              <a:ext uri="{FF2B5EF4-FFF2-40B4-BE49-F238E27FC236}">
                <a16:creationId xmlns:a16="http://schemas.microsoft.com/office/drawing/2014/main" id="{5DF262B4-F3A9-E7C4-B72B-75F47A3166C2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743101" y="4040784"/>
            <a:ext cx="0" cy="799676"/>
          </a:xfrm>
          <a:prstGeom prst="straightConnector1">
            <a:avLst/>
          </a:prstGeom>
          <a:noFill/>
          <a:ln w="28575" cap="rnd" algn="ctr">
            <a:solidFill>
              <a:schemeClr val="bg1">
                <a:lumMod val="50000"/>
              </a:schemeClr>
            </a:solidFill>
            <a:round/>
            <a:headEnd/>
            <a:tailEnd type="arrow" w="med" len="med"/>
          </a:ln>
        </p:spPr>
      </p:cxnSp>
      <p:sp>
        <p:nvSpPr>
          <p:cNvPr id="66" name="Caixa de texto 2686">
            <a:extLst>
              <a:ext uri="{FF2B5EF4-FFF2-40B4-BE49-F238E27FC236}">
                <a16:creationId xmlns:a16="http://schemas.microsoft.com/office/drawing/2014/main" id="{8A49FA70-FFCC-1865-8E56-AC0D10BEBE5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202" y="3730960"/>
            <a:ext cx="1533287" cy="320683"/>
          </a:xfrm>
          <a:custGeom>
            <a:avLst/>
            <a:gdLst>
              <a:gd name="connsiteX0" fmla="*/ 0 w 2057400"/>
              <a:gd name="connsiteY0" fmla="*/ 0 h 738187"/>
              <a:gd name="connsiteX1" fmla="*/ 706374 w 2057400"/>
              <a:gd name="connsiteY1" fmla="*/ 0 h 738187"/>
              <a:gd name="connsiteX2" fmla="*/ 1330452 w 2057400"/>
              <a:gd name="connsiteY2" fmla="*/ 0 h 738187"/>
              <a:gd name="connsiteX3" fmla="*/ 2057400 w 2057400"/>
              <a:gd name="connsiteY3" fmla="*/ 0 h 738187"/>
              <a:gd name="connsiteX4" fmla="*/ 2057400 w 2057400"/>
              <a:gd name="connsiteY4" fmla="*/ 376475 h 738187"/>
              <a:gd name="connsiteX5" fmla="*/ 2057400 w 2057400"/>
              <a:gd name="connsiteY5" fmla="*/ 738187 h 738187"/>
              <a:gd name="connsiteX6" fmla="*/ 1371600 w 2057400"/>
              <a:gd name="connsiteY6" fmla="*/ 738187 h 738187"/>
              <a:gd name="connsiteX7" fmla="*/ 747522 w 2057400"/>
              <a:gd name="connsiteY7" fmla="*/ 738187 h 738187"/>
              <a:gd name="connsiteX8" fmla="*/ 0 w 2057400"/>
              <a:gd name="connsiteY8" fmla="*/ 738187 h 738187"/>
              <a:gd name="connsiteX9" fmla="*/ 0 w 2057400"/>
              <a:gd name="connsiteY9" fmla="*/ 369094 h 738187"/>
              <a:gd name="connsiteX10" fmla="*/ 0 w 2057400"/>
              <a:gd name="connsiteY10" fmla="*/ 0 h 7381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057400" h="738187" extrusionOk="0">
                <a:moveTo>
                  <a:pt x="0" y="0"/>
                </a:moveTo>
                <a:cubicBezTo>
                  <a:pt x="257485" y="5690"/>
                  <a:pt x="444285" y="10332"/>
                  <a:pt x="706374" y="0"/>
                </a:cubicBezTo>
                <a:cubicBezTo>
                  <a:pt x="968463" y="-10332"/>
                  <a:pt x="1110752" y="26648"/>
                  <a:pt x="1330452" y="0"/>
                </a:cubicBezTo>
                <a:cubicBezTo>
                  <a:pt x="1550152" y="-26648"/>
                  <a:pt x="1716097" y="353"/>
                  <a:pt x="2057400" y="0"/>
                </a:cubicBezTo>
                <a:cubicBezTo>
                  <a:pt x="2054897" y="167383"/>
                  <a:pt x="2062488" y="247187"/>
                  <a:pt x="2057400" y="376475"/>
                </a:cubicBezTo>
                <a:cubicBezTo>
                  <a:pt x="2052312" y="505764"/>
                  <a:pt x="2058907" y="624463"/>
                  <a:pt x="2057400" y="738187"/>
                </a:cubicBezTo>
                <a:cubicBezTo>
                  <a:pt x="1795829" y="726348"/>
                  <a:pt x="1568070" y="719681"/>
                  <a:pt x="1371600" y="738187"/>
                </a:cubicBezTo>
                <a:cubicBezTo>
                  <a:pt x="1175130" y="756693"/>
                  <a:pt x="1041184" y="715232"/>
                  <a:pt x="747522" y="738187"/>
                </a:cubicBezTo>
                <a:cubicBezTo>
                  <a:pt x="453860" y="761142"/>
                  <a:pt x="178142" y="742540"/>
                  <a:pt x="0" y="738187"/>
                </a:cubicBezTo>
                <a:cubicBezTo>
                  <a:pt x="3201" y="600761"/>
                  <a:pt x="-11299" y="463176"/>
                  <a:pt x="0" y="369094"/>
                </a:cubicBezTo>
                <a:cubicBezTo>
                  <a:pt x="11299" y="275012"/>
                  <a:pt x="4149" y="146067"/>
                  <a:pt x="0" y="0"/>
                </a:cubicBezTo>
                <a:close/>
              </a:path>
            </a:pathLst>
          </a:custGeom>
          <a:noFill/>
          <a:ln w="19050">
            <a:solidFill>
              <a:schemeClr val="tx1">
                <a:lumMod val="65000"/>
                <a:lumOff val="35000"/>
              </a:schemeClr>
            </a:solidFill>
            <a:miter lim="800000"/>
            <a:headEnd/>
            <a:tailEnd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lvl="0" algn="ctr"/>
            <a:r>
              <a:rPr lang="pt-PT" sz="1600" b="1" i="0" dirty="0"/>
              <a:t>Expressionismo</a:t>
            </a:r>
          </a:p>
        </p:txBody>
      </p:sp>
      <p:cxnSp>
        <p:nvCxnSpPr>
          <p:cNvPr id="54" name="Conexão recta unidireccional 2522">
            <a:extLst>
              <a:ext uri="{FF2B5EF4-FFF2-40B4-BE49-F238E27FC236}">
                <a16:creationId xmlns:a16="http://schemas.microsoft.com/office/drawing/2014/main" id="{D9A03AF6-398F-C85F-FE0D-20EA98E82B79}"/>
              </a:ext>
            </a:extLst>
          </p:cNvPr>
          <p:cNvCxnSpPr>
            <a:cxnSpLocks noChangeShapeType="1"/>
            <a:stCxn id="58" idx="7"/>
          </p:cNvCxnSpPr>
          <p:nvPr/>
        </p:nvCxnSpPr>
        <p:spPr bwMode="auto">
          <a:xfrm>
            <a:off x="6648146" y="2827917"/>
            <a:ext cx="4432809" cy="947487"/>
          </a:xfrm>
          <a:prstGeom prst="straightConnector1">
            <a:avLst/>
          </a:prstGeom>
          <a:noFill/>
          <a:ln w="28575" cap="rnd" algn="ctr">
            <a:solidFill>
              <a:schemeClr val="bg1">
                <a:lumMod val="50000"/>
              </a:schemeClr>
            </a:solidFill>
            <a:round/>
            <a:headEnd/>
            <a:tailEnd type="arrow" w="med" len="med"/>
          </a:ln>
        </p:spPr>
      </p:cxnSp>
      <p:sp>
        <p:nvSpPr>
          <p:cNvPr id="68" name="Caixa de texto 2686">
            <a:extLst>
              <a:ext uri="{FF2B5EF4-FFF2-40B4-BE49-F238E27FC236}">
                <a16:creationId xmlns:a16="http://schemas.microsoft.com/office/drawing/2014/main" id="{6E857819-3B11-586D-AC27-B21C98E1E0D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57431" y="3925563"/>
            <a:ext cx="1024315" cy="320683"/>
          </a:xfrm>
          <a:custGeom>
            <a:avLst/>
            <a:gdLst>
              <a:gd name="connsiteX0" fmla="*/ 0 w 2057400"/>
              <a:gd name="connsiteY0" fmla="*/ 0 h 738187"/>
              <a:gd name="connsiteX1" fmla="*/ 706374 w 2057400"/>
              <a:gd name="connsiteY1" fmla="*/ 0 h 738187"/>
              <a:gd name="connsiteX2" fmla="*/ 1330452 w 2057400"/>
              <a:gd name="connsiteY2" fmla="*/ 0 h 738187"/>
              <a:gd name="connsiteX3" fmla="*/ 2057400 w 2057400"/>
              <a:gd name="connsiteY3" fmla="*/ 0 h 738187"/>
              <a:gd name="connsiteX4" fmla="*/ 2057400 w 2057400"/>
              <a:gd name="connsiteY4" fmla="*/ 376475 h 738187"/>
              <a:gd name="connsiteX5" fmla="*/ 2057400 w 2057400"/>
              <a:gd name="connsiteY5" fmla="*/ 738187 h 738187"/>
              <a:gd name="connsiteX6" fmla="*/ 1371600 w 2057400"/>
              <a:gd name="connsiteY6" fmla="*/ 738187 h 738187"/>
              <a:gd name="connsiteX7" fmla="*/ 747522 w 2057400"/>
              <a:gd name="connsiteY7" fmla="*/ 738187 h 738187"/>
              <a:gd name="connsiteX8" fmla="*/ 0 w 2057400"/>
              <a:gd name="connsiteY8" fmla="*/ 738187 h 738187"/>
              <a:gd name="connsiteX9" fmla="*/ 0 w 2057400"/>
              <a:gd name="connsiteY9" fmla="*/ 369094 h 738187"/>
              <a:gd name="connsiteX10" fmla="*/ 0 w 2057400"/>
              <a:gd name="connsiteY10" fmla="*/ 0 h 7381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057400" h="738187" extrusionOk="0">
                <a:moveTo>
                  <a:pt x="0" y="0"/>
                </a:moveTo>
                <a:cubicBezTo>
                  <a:pt x="257485" y="5690"/>
                  <a:pt x="444285" y="10332"/>
                  <a:pt x="706374" y="0"/>
                </a:cubicBezTo>
                <a:cubicBezTo>
                  <a:pt x="968463" y="-10332"/>
                  <a:pt x="1110752" y="26648"/>
                  <a:pt x="1330452" y="0"/>
                </a:cubicBezTo>
                <a:cubicBezTo>
                  <a:pt x="1550152" y="-26648"/>
                  <a:pt x="1716097" y="353"/>
                  <a:pt x="2057400" y="0"/>
                </a:cubicBezTo>
                <a:cubicBezTo>
                  <a:pt x="2054897" y="167383"/>
                  <a:pt x="2062488" y="247187"/>
                  <a:pt x="2057400" y="376475"/>
                </a:cubicBezTo>
                <a:cubicBezTo>
                  <a:pt x="2052312" y="505764"/>
                  <a:pt x="2058907" y="624463"/>
                  <a:pt x="2057400" y="738187"/>
                </a:cubicBezTo>
                <a:cubicBezTo>
                  <a:pt x="1795829" y="726348"/>
                  <a:pt x="1568070" y="719681"/>
                  <a:pt x="1371600" y="738187"/>
                </a:cubicBezTo>
                <a:cubicBezTo>
                  <a:pt x="1175130" y="756693"/>
                  <a:pt x="1041184" y="715232"/>
                  <a:pt x="747522" y="738187"/>
                </a:cubicBezTo>
                <a:cubicBezTo>
                  <a:pt x="453860" y="761142"/>
                  <a:pt x="178142" y="742540"/>
                  <a:pt x="0" y="738187"/>
                </a:cubicBezTo>
                <a:cubicBezTo>
                  <a:pt x="3201" y="600761"/>
                  <a:pt x="-11299" y="463176"/>
                  <a:pt x="0" y="369094"/>
                </a:cubicBezTo>
                <a:cubicBezTo>
                  <a:pt x="11299" y="275012"/>
                  <a:pt x="4149" y="146067"/>
                  <a:pt x="0" y="0"/>
                </a:cubicBezTo>
                <a:close/>
              </a:path>
            </a:pathLst>
          </a:custGeom>
          <a:noFill/>
          <a:ln w="19050">
            <a:solidFill>
              <a:schemeClr val="tx1">
                <a:lumMod val="65000"/>
                <a:lumOff val="35000"/>
              </a:schemeClr>
            </a:solidFill>
            <a:miter lim="800000"/>
            <a:headEnd/>
            <a:tailEnd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lvl="0" algn="ctr"/>
            <a:r>
              <a:rPr lang="pt-PT" sz="1600" b="1" i="0" dirty="0"/>
              <a:t>Fauvismo</a:t>
            </a:r>
          </a:p>
        </p:txBody>
      </p:sp>
      <p:sp>
        <p:nvSpPr>
          <p:cNvPr id="69" name="Caixa de texto 2686">
            <a:extLst>
              <a:ext uri="{FF2B5EF4-FFF2-40B4-BE49-F238E27FC236}">
                <a16:creationId xmlns:a16="http://schemas.microsoft.com/office/drawing/2014/main" id="{1036315D-8104-7C48-85D8-C4FD9105931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46512" y="3943988"/>
            <a:ext cx="1533287" cy="320683"/>
          </a:xfrm>
          <a:custGeom>
            <a:avLst/>
            <a:gdLst>
              <a:gd name="connsiteX0" fmla="*/ 0 w 2057400"/>
              <a:gd name="connsiteY0" fmla="*/ 0 h 738187"/>
              <a:gd name="connsiteX1" fmla="*/ 706374 w 2057400"/>
              <a:gd name="connsiteY1" fmla="*/ 0 h 738187"/>
              <a:gd name="connsiteX2" fmla="*/ 1330452 w 2057400"/>
              <a:gd name="connsiteY2" fmla="*/ 0 h 738187"/>
              <a:gd name="connsiteX3" fmla="*/ 2057400 w 2057400"/>
              <a:gd name="connsiteY3" fmla="*/ 0 h 738187"/>
              <a:gd name="connsiteX4" fmla="*/ 2057400 w 2057400"/>
              <a:gd name="connsiteY4" fmla="*/ 376475 h 738187"/>
              <a:gd name="connsiteX5" fmla="*/ 2057400 w 2057400"/>
              <a:gd name="connsiteY5" fmla="*/ 738187 h 738187"/>
              <a:gd name="connsiteX6" fmla="*/ 1371600 w 2057400"/>
              <a:gd name="connsiteY6" fmla="*/ 738187 h 738187"/>
              <a:gd name="connsiteX7" fmla="*/ 747522 w 2057400"/>
              <a:gd name="connsiteY7" fmla="*/ 738187 h 738187"/>
              <a:gd name="connsiteX8" fmla="*/ 0 w 2057400"/>
              <a:gd name="connsiteY8" fmla="*/ 738187 h 738187"/>
              <a:gd name="connsiteX9" fmla="*/ 0 w 2057400"/>
              <a:gd name="connsiteY9" fmla="*/ 369094 h 738187"/>
              <a:gd name="connsiteX10" fmla="*/ 0 w 2057400"/>
              <a:gd name="connsiteY10" fmla="*/ 0 h 7381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057400" h="738187" extrusionOk="0">
                <a:moveTo>
                  <a:pt x="0" y="0"/>
                </a:moveTo>
                <a:cubicBezTo>
                  <a:pt x="257485" y="5690"/>
                  <a:pt x="444285" y="10332"/>
                  <a:pt x="706374" y="0"/>
                </a:cubicBezTo>
                <a:cubicBezTo>
                  <a:pt x="968463" y="-10332"/>
                  <a:pt x="1110752" y="26648"/>
                  <a:pt x="1330452" y="0"/>
                </a:cubicBezTo>
                <a:cubicBezTo>
                  <a:pt x="1550152" y="-26648"/>
                  <a:pt x="1716097" y="353"/>
                  <a:pt x="2057400" y="0"/>
                </a:cubicBezTo>
                <a:cubicBezTo>
                  <a:pt x="2054897" y="167383"/>
                  <a:pt x="2062488" y="247187"/>
                  <a:pt x="2057400" y="376475"/>
                </a:cubicBezTo>
                <a:cubicBezTo>
                  <a:pt x="2052312" y="505764"/>
                  <a:pt x="2058907" y="624463"/>
                  <a:pt x="2057400" y="738187"/>
                </a:cubicBezTo>
                <a:cubicBezTo>
                  <a:pt x="1795829" y="726348"/>
                  <a:pt x="1568070" y="719681"/>
                  <a:pt x="1371600" y="738187"/>
                </a:cubicBezTo>
                <a:cubicBezTo>
                  <a:pt x="1175130" y="756693"/>
                  <a:pt x="1041184" y="715232"/>
                  <a:pt x="747522" y="738187"/>
                </a:cubicBezTo>
                <a:cubicBezTo>
                  <a:pt x="453860" y="761142"/>
                  <a:pt x="178142" y="742540"/>
                  <a:pt x="0" y="738187"/>
                </a:cubicBezTo>
                <a:cubicBezTo>
                  <a:pt x="3201" y="600761"/>
                  <a:pt x="-11299" y="463176"/>
                  <a:pt x="0" y="369094"/>
                </a:cubicBezTo>
                <a:cubicBezTo>
                  <a:pt x="11299" y="275012"/>
                  <a:pt x="4149" y="146067"/>
                  <a:pt x="0" y="0"/>
                </a:cubicBezTo>
                <a:close/>
              </a:path>
            </a:pathLst>
          </a:custGeom>
          <a:noFill/>
          <a:ln w="19050">
            <a:solidFill>
              <a:schemeClr val="tx1">
                <a:lumMod val="65000"/>
                <a:lumOff val="35000"/>
              </a:schemeClr>
            </a:solidFill>
            <a:miter lim="800000"/>
            <a:headEnd/>
            <a:tailEnd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lvl="0" algn="ctr"/>
            <a:r>
              <a:rPr lang="pt-PT" sz="1600" b="1" i="0" dirty="0"/>
              <a:t>Cubismo</a:t>
            </a:r>
          </a:p>
        </p:txBody>
      </p:sp>
      <p:sp>
        <p:nvSpPr>
          <p:cNvPr id="70" name="Caixa de texto 2686">
            <a:extLst>
              <a:ext uri="{FF2B5EF4-FFF2-40B4-BE49-F238E27FC236}">
                <a16:creationId xmlns:a16="http://schemas.microsoft.com/office/drawing/2014/main" id="{BE5ECC68-3BA5-F16F-E31E-B7DC695F331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56558" y="4101304"/>
            <a:ext cx="1533287" cy="320683"/>
          </a:xfrm>
          <a:custGeom>
            <a:avLst/>
            <a:gdLst>
              <a:gd name="connsiteX0" fmla="*/ 0 w 2057400"/>
              <a:gd name="connsiteY0" fmla="*/ 0 h 738187"/>
              <a:gd name="connsiteX1" fmla="*/ 706374 w 2057400"/>
              <a:gd name="connsiteY1" fmla="*/ 0 h 738187"/>
              <a:gd name="connsiteX2" fmla="*/ 1330452 w 2057400"/>
              <a:gd name="connsiteY2" fmla="*/ 0 h 738187"/>
              <a:gd name="connsiteX3" fmla="*/ 2057400 w 2057400"/>
              <a:gd name="connsiteY3" fmla="*/ 0 h 738187"/>
              <a:gd name="connsiteX4" fmla="*/ 2057400 w 2057400"/>
              <a:gd name="connsiteY4" fmla="*/ 376475 h 738187"/>
              <a:gd name="connsiteX5" fmla="*/ 2057400 w 2057400"/>
              <a:gd name="connsiteY5" fmla="*/ 738187 h 738187"/>
              <a:gd name="connsiteX6" fmla="*/ 1371600 w 2057400"/>
              <a:gd name="connsiteY6" fmla="*/ 738187 h 738187"/>
              <a:gd name="connsiteX7" fmla="*/ 747522 w 2057400"/>
              <a:gd name="connsiteY7" fmla="*/ 738187 h 738187"/>
              <a:gd name="connsiteX8" fmla="*/ 0 w 2057400"/>
              <a:gd name="connsiteY8" fmla="*/ 738187 h 738187"/>
              <a:gd name="connsiteX9" fmla="*/ 0 w 2057400"/>
              <a:gd name="connsiteY9" fmla="*/ 369094 h 738187"/>
              <a:gd name="connsiteX10" fmla="*/ 0 w 2057400"/>
              <a:gd name="connsiteY10" fmla="*/ 0 h 7381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057400" h="738187" extrusionOk="0">
                <a:moveTo>
                  <a:pt x="0" y="0"/>
                </a:moveTo>
                <a:cubicBezTo>
                  <a:pt x="257485" y="5690"/>
                  <a:pt x="444285" y="10332"/>
                  <a:pt x="706374" y="0"/>
                </a:cubicBezTo>
                <a:cubicBezTo>
                  <a:pt x="968463" y="-10332"/>
                  <a:pt x="1110752" y="26648"/>
                  <a:pt x="1330452" y="0"/>
                </a:cubicBezTo>
                <a:cubicBezTo>
                  <a:pt x="1550152" y="-26648"/>
                  <a:pt x="1716097" y="353"/>
                  <a:pt x="2057400" y="0"/>
                </a:cubicBezTo>
                <a:cubicBezTo>
                  <a:pt x="2054897" y="167383"/>
                  <a:pt x="2062488" y="247187"/>
                  <a:pt x="2057400" y="376475"/>
                </a:cubicBezTo>
                <a:cubicBezTo>
                  <a:pt x="2052312" y="505764"/>
                  <a:pt x="2058907" y="624463"/>
                  <a:pt x="2057400" y="738187"/>
                </a:cubicBezTo>
                <a:cubicBezTo>
                  <a:pt x="1795829" y="726348"/>
                  <a:pt x="1568070" y="719681"/>
                  <a:pt x="1371600" y="738187"/>
                </a:cubicBezTo>
                <a:cubicBezTo>
                  <a:pt x="1175130" y="756693"/>
                  <a:pt x="1041184" y="715232"/>
                  <a:pt x="747522" y="738187"/>
                </a:cubicBezTo>
                <a:cubicBezTo>
                  <a:pt x="453860" y="761142"/>
                  <a:pt x="178142" y="742540"/>
                  <a:pt x="0" y="738187"/>
                </a:cubicBezTo>
                <a:cubicBezTo>
                  <a:pt x="3201" y="600761"/>
                  <a:pt x="-11299" y="463176"/>
                  <a:pt x="0" y="369094"/>
                </a:cubicBezTo>
                <a:cubicBezTo>
                  <a:pt x="11299" y="275012"/>
                  <a:pt x="4149" y="146067"/>
                  <a:pt x="0" y="0"/>
                </a:cubicBezTo>
                <a:close/>
              </a:path>
            </a:pathLst>
          </a:custGeom>
          <a:noFill/>
          <a:ln w="19050">
            <a:solidFill>
              <a:schemeClr val="tx1">
                <a:lumMod val="65000"/>
                <a:lumOff val="35000"/>
              </a:schemeClr>
            </a:solidFill>
            <a:miter lim="800000"/>
            <a:headEnd/>
            <a:tailEnd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lvl="0" algn="ctr"/>
            <a:r>
              <a:rPr lang="pt-PT" sz="1600" b="1" i="0" dirty="0"/>
              <a:t>Abstracionismo</a:t>
            </a:r>
          </a:p>
        </p:txBody>
      </p:sp>
      <p:sp>
        <p:nvSpPr>
          <p:cNvPr id="71" name="Caixa de texto 2686">
            <a:extLst>
              <a:ext uri="{FF2B5EF4-FFF2-40B4-BE49-F238E27FC236}">
                <a16:creationId xmlns:a16="http://schemas.microsoft.com/office/drawing/2014/main" id="{3150B43B-87B3-73A3-2120-40DECE3642E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07720" y="4040784"/>
            <a:ext cx="1533287" cy="320683"/>
          </a:xfrm>
          <a:custGeom>
            <a:avLst/>
            <a:gdLst>
              <a:gd name="connsiteX0" fmla="*/ 0 w 2057400"/>
              <a:gd name="connsiteY0" fmla="*/ 0 h 738187"/>
              <a:gd name="connsiteX1" fmla="*/ 706374 w 2057400"/>
              <a:gd name="connsiteY1" fmla="*/ 0 h 738187"/>
              <a:gd name="connsiteX2" fmla="*/ 1330452 w 2057400"/>
              <a:gd name="connsiteY2" fmla="*/ 0 h 738187"/>
              <a:gd name="connsiteX3" fmla="*/ 2057400 w 2057400"/>
              <a:gd name="connsiteY3" fmla="*/ 0 h 738187"/>
              <a:gd name="connsiteX4" fmla="*/ 2057400 w 2057400"/>
              <a:gd name="connsiteY4" fmla="*/ 376475 h 738187"/>
              <a:gd name="connsiteX5" fmla="*/ 2057400 w 2057400"/>
              <a:gd name="connsiteY5" fmla="*/ 738187 h 738187"/>
              <a:gd name="connsiteX6" fmla="*/ 1371600 w 2057400"/>
              <a:gd name="connsiteY6" fmla="*/ 738187 h 738187"/>
              <a:gd name="connsiteX7" fmla="*/ 747522 w 2057400"/>
              <a:gd name="connsiteY7" fmla="*/ 738187 h 738187"/>
              <a:gd name="connsiteX8" fmla="*/ 0 w 2057400"/>
              <a:gd name="connsiteY8" fmla="*/ 738187 h 738187"/>
              <a:gd name="connsiteX9" fmla="*/ 0 w 2057400"/>
              <a:gd name="connsiteY9" fmla="*/ 369094 h 738187"/>
              <a:gd name="connsiteX10" fmla="*/ 0 w 2057400"/>
              <a:gd name="connsiteY10" fmla="*/ 0 h 7381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057400" h="738187" extrusionOk="0">
                <a:moveTo>
                  <a:pt x="0" y="0"/>
                </a:moveTo>
                <a:cubicBezTo>
                  <a:pt x="257485" y="5690"/>
                  <a:pt x="444285" y="10332"/>
                  <a:pt x="706374" y="0"/>
                </a:cubicBezTo>
                <a:cubicBezTo>
                  <a:pt x="968463" y="-10332"/>
                  <a:pt x="1110752" y="26648"/>
                  <a:pt x="1330452" y="0"/>
                </a:cubicBezTo>
                <a:cubicBezTo>
                  <a:pt x="1550152" y="-26648"/>
                  <a:pt x="1716097" y="353"/>
                  <a:pt x="2057400" y="0"/>
                </a:cubicBezTo>
                <a:cubicBezTo>
                  <a:pt x="2054897" y="167383"/>
                  <a:pt x="2062488" y="247187"/>
                  <a:pt x="2057400" y="376475"/>
                </a:cubicBezTo>
                <a:cubicBezTo>
                  <a:pt x="2052312" y="505764"/>
                  <a:pt x="2058907" y="624463"/>
                  <a:pt x="2057400" y="738187"/>
                </a:cubicBezTo>
                <a:cubicBezTo>
                  <a:pt x="1795829" y="726348"/>
                  <a:pt x="1568070" y="719681"/>
                  <a:pt x="1371600" y="738187"/>
                </a:cubicBezTo>
                <a:cubicBezTo>
                  <a:pt x="1175130" y="756693"/>
                  <a:pt x="1041184" y="715232"/>
                  <a:pt x="747522" y="738187"/>
                </a:cubicBezTo>
                <a:cubicBezTo>
                  <a:pt x="453860" y="761142"/>
                  <a:pt x="178142" y="742540"/>
                  <a:pt x="0" y="738187"/>
                </a:cubicBezTo>
                <a:cubicBezTo>
                  <a:pt x="3201" y="600761"/>
                  <a:pt x="-11299" y="463176"/>
                  <a:pt x="0" y="369094"/>
                </a:cubicBezTo>
                <a:cubicBezTo>
                  <a:pt x="11299" y="275012"/>
                  <a:pt x="4149" y="146067"/>
                  <a:pt x="0" y="0"/>
                </a:cubicBezTo>
                <a:close/>
              </a:path>
            </a:pathLst>
          </a:custGeom>
          <a:noFill/>
          <a:ln w="19050">
            <a:solidFill>
              <a:schemeClr val="tx1">
                <a:lumMod val="65000"/>
                <a:lumOff val="35000"/>
              </a:schemeClr>
            </a:solidFill>
            <a:miter lim="800000"/>
            <a:headEnd/>
            <a:tailEnd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lvl="0" algn="ctr"/>
            <a:r>
              <a:rPr lang="pt-PT" sz="1600" b="1" i="0" dirty="0"/>
              <a:t>Futurismo</a:t>
            </a:r>
          </a:p>
        </p:txBody>
      </p:sp>
      <p:sp>
        <p:nvSpPr>
          <p:cNvPr id="72" name="Caixa de texto 2686">
            <a:extLst>
              <a:ext uri="{FF2B5EF4-FFF2-40B4-BE49-F238E27FC236}">
                <a16:creationId xmlns:a16="http://schemas.microsoft.com/office/drawing/2014/main" id="{4FA9EA3D-67A1-8858-DE35-7F549A96387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805983" y="3925564"/>
            <a:ext cx="1533287" cy="320683"/>
          </a:xfrm>
          <a:custGeom>
            <a:avLst/>
            <a:gdLst>
              <a:gd name="connsiteX0" fmla="*/ 0 w 2057400"/>
              <a:gd name="connsiteY0" fmla="*/ 0 h 738187"/>
              <a:gd name="connsiteX1" fmla="*/ 706374 w 2057400"/>
              <a:gd name="connsiteY1" fmla="*/ 0 h 738187"/>
              <a:gd name="connsiteX2" fmla="*/ 1330452 w 2057400"/>
              <a:gd name="connsiteY2" fmla="*/ 0 h 738187"/>
              <a:gd name="connsiteX3" fmla="*/ 2057400 w 2057400"/>
              <a:gd name="connsiteY3" fmla="*/ 0 h 738187"/>
              <a:gd name="connsiteX4" fmla="*/ 2057400 w 2057400"/>
              <a:gd name="connsiteY4" fmla="*/ 376475 h 738187"/>
              <a:gd name="connsiteX5" fmla="*/ 2057400 w 2057400"/>
              <a:gd name="connsiteY5" fmla="*/ 738187 h 738187"/>
              <a:gd name="connsiteX6" fmla="*/ 1371600 w 2057400"/>
              <a:gd name="connsiteY6" fmla="*/ 738187 h 738187"/>
              <a:gd name="connsiteX7" fmla="*/ 747522 w 2057400"/>
              <a:gd name="connsiteY7" fmla="*/ 738187 h 738187"/>
              <a:gd name="connsiteX8" fmla="*/ 0 w 2057400"/>
              <a:gd name="connsiteY8" fmla="*/ 738187 h 738187"/>
              <a:gd name="connsiteX9" fmla="*/ 0 w 2057400"/>
              <a:gd name="connsiteY9" fmla="*/ 369094 h 738187"/>
              <a:gd name="connsiteX10" fmla="*/ 0 w 2057400"/>
              <a:gd name="connsiteY10" fmla="*/ 0 h 7381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057400" h="738187" extrusionOk="0">
                <a:moveTo>
                  <a:pt x="0" y="0"/>
                </a:moveTo>
                <a:cubicBezTo>
                  <a:pt x="257485" y="5690"/>
                  <a:pt x="444285" y="10332"/>
                  <a:pt x="706374" y="0"/>
                </a:cubicBezTo>
                <a:cubicBezTo>
                  <a:pt x="968463" y="-10332"/>
                  <a:pt x="1110752" y="26648"/>
                  <a:pt x="1330452" y="0"/>
                </a:cubicBezTo>
                <a:cubicBezTo>
                  <a:pt x="1550152" y="-26648"/>
                  <a:pt x="1716097" y="353"/>
                  <a:pt x="2057400" y="0"/>
                </a:cubicBezTo>
                <a:cubicBezTo>
                  <a:pt x="2054897" y="167383"/>
                  <a:pt x="2062488" y="247187"/>
                  <a:pt x="2057400" y="376475"/>
                </a:cubicBezTo>
                <a:cubicBezTo>
                  <a:pt x="2052312" y="505764"/>
                  <a:pt x="2058907" y="624463"/>
                  <a:pt x="2057400" y="738187"/>
                </a:cubicBezTo>
                <a:cubicBezTo>
                  <a:pt x="1795829" y="726348"/>
                  <a:pt x="1568070" y="719681"/>
                  <a:pt x="1371600" y="738187"/>
                </a:cubicBezTo>
                <a:cubicBezTo>
                  <a:pt x="1175130" y="756693"/>
                  <a:pt x="1041184" y="715232"/>
                  <a:pt x="747522" y="738187"/>
                </a:cubicBezTo>
                <a:cubicBezTo>
                  <a:pt x="453860" y="761142"/>
                  <a:pt x="178142" y="742540"/>
                  <a:pt x="0" y="738187"/>
                </a:cubicBezTo>
                <a:cubicBezTo>
                  <a:pt x="3201" y="600761"/>
                  <a:pt x="-11299" y="463176"/>
                  <a:pt x="0" y="369094"/>
                </a:cubicBezTo>
                <a:cubicBezTo>
                  <a:pt x="11299" y="275012"/>
                  <a:pt x="4149" y="146067"/>
                  <a:pt x="0" y="0"/>
                </a:cubicBezTo>
                <a:close/>
              </a:path>
            </a:pathLst>
          </a:custGeom>
          <a:noFill/>
          <a:ln w="19050">
            <a:solidFill>
              <a:schemeClr val="tx1">
                <a:lumMod val="65000"/>
                <a:lumOff val="35000"/>
              </a:schemeClr>
            </a:solidFill>
            <a:miter lim="800000"/>
            <a:headEnd/>
            <a:tailEnd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lvl="0" algn="ctr"/>
            <a:r>
              <a:rPr lang="pt-PT" sz="1600" b="1" i="0" dirty="0"/>
              <a:t>Dadaísmo</a:t>
            </a:r>
          </a:p>
        </p:txBody>
      </p:sp>
      <p:sp>
        <p:nvSpPr>
          <p:cNvPr id="73" name="Caixa de texto 2686">
            <a:extLst>
              <a:ext uri="{FF2B5EF4-FFF2-40B4-BE49-F238E27FC236}">
                <a16:creationId xmlns:a16="http://schemas.microsoft.com/office/drawing/2014/main" id="{7C88DACC-8497-E6B3-8EF0-CF9FEB4D0C9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496587" y="3884001"/>
            <a:ext cx="1533287" cy="320683"/>
          </a:xfrm>
          <a:custGeom>
            <a:avLst/>
            <a:gdLst>
              <a:gd name="connsiteX0" fmla="*/ 0 w 2057400"/>
              <a:gd name="connsiteY0" fmla="*/ 0 h 738187"/>
              <a:gd name="connsiteX1" fmla="*/ 706374 w 2057400"/>
              <a:gd name="connsiteY1" fmla="*/ 0 h 738187"/>
              <a:gd name="connsiteX2" fmla="*/ 1330452 w 2057400"/>
              <a:gd name="connsiteY2" fmla="*/ 0 h 738187"/>
              <a:gd name="connsiteX3" fmla="*/ 2057400 w 2057400"/>
              <a:gd name="connsiteY3" fmla="*/ 0 h 738187"/>
              <a:gd name="connsiteX4" fmla="*/ 2057400 w 2057400"/>
              <a:gd name="connsiteY4" fmla="*/ 376475 h 738187"/>
              <a:gd name="connsiteX5" fmla="*/ 2057400 w 2057400"/>
              <a:gd name="connsiteY5" fmla="*/ 738187 h 738187"/>
              <a:gd name="connsiteX6" fmla="*/ 1371600 w 2057400"/>
              <a:gd name="connsiteY6" fmla="*/ 738187 h 738187"/>
              <a:gd name="connsiteX7" fmla="*/ 747522 w 2057400"/>
              <a:gd name="connsiteY7" fmla="*/ 738187 h 738187"/>
              <a:gd name="connsiteX8" fmla="*/ 0 w 2057400"/>
              <a:gd name="connsiteY8" fmla="*/ 738187 h 738187"/>
              <a:gd name="connsiteX9" fmla="*/ 0 w 2057400"/>
              <a:gd name="connsiteY9" fmla="*/ 369094 h 738187"/>
              <a:gd name="connsiteX10" fmla="*/ 0 w 2057400"/>
              <a:gd name="connsiteY10" fmla="*/ 0 h 7381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057400" h="738187" extrusionOk="0">
                <a:moveTo>
                  <a:pt x="0" y="0"/>
                </a:moveTo>
                <a:cubicBezTo>
                  <a:pt x="257485" y="5690"/>
                  <a:pt x="444285" y="10332"/>
                  <a:pt x="706374" y="0"/>
                </a:cubicBezTo>
                <a:cubicBezTo>
                  <a:pt x="968463" y="-10332"/>
                  <a:pt x="1110752" y="26648"/>
                  <a:pt x="1330452" y="0"/>
                </a:cubicBezTo>
                <a:cubicBezTo>
                  <a:pt x="1550152" y="-26648"/>
                  <a:pt x="1716097" y="353"/>
                  <a:pt x="2057400" y="0"/>
                </a:cubicBezTo>
                <a:cubicBezTo>
                  <a:pt x="2054897" y="167383"/>
                  <a:pt x="2062488" y="247187"/>
                  <a:pt x="2057400" y="376475"/>
                </a:cubicBezTo>
                <a:cubicBezTo>
                  <a:pt x="2052312" y="505764"/>
                  <a:pt x="2058907" y="624463"/>
                  <a:pt x="2057400" y="738187"/>
                </a:cubicBezTo>
                <a:cubicBezTo>
                  <a:pt x="1795829" y="726348"/>
                  <a:pt x="1568070" y="719681"/>
                  <a:pt x="1371600" y="738187"/>
                </a:cubicBezTo>
                <a:cubicBezTo>
                  <a:pt x="1175130" y="756693"/>
                  <a:pt x="1041184" y="715232"/>
                  <a:pt x="747522" y="738187"/>
                </a:cubicBezTo>
                <a:cubicBezTo>
                  <a:pt x="453860" y="761142"/>
                  <a:pt x="178142" y="742540"/>
                  <a:pt x="0" y="738187"/>
                </a:cubicBezTo>
                <a:cubicBezTo>
                  <a:pt x="3201" y="600761"/>
                  <a:pt x="-11299" y="463176"/>
                  <a:pt x="0" y="369094"/>
                </a:cubicBezTo>
                <a:cubicBezTo>
                  <a:pt x="11299" y="275012"/>
                  <a:pt x="4149" y="146067"/>
                  <a:pt x="0" y="0"/>
                </a:cubicBezTo>
                <a:close/>
              </a:path>
            </a:pathLst>
          </a:custGeom>
          <a:noFill/>
          <a:ln w="19050">
            <a:solidFill>
              <a:schemeClr val="tx1">
                <a:lumMod val="65000"/>
                <a:lumOff val="35000"/>
              </a:schemeClr>
            </a:solidFill>
            <a:miter lim="800000"/>
            <a:headEnd/>
            <a:tailEnd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lvl="0" algn="ctr"/>
            <a:r>
              <a:rPr lang="pt-PT" sz="1600" b="1" i="0" dirty="0"/>
              <a:t>Surrealismo</a:t>
            </a:r>
          </a:p>
        </p:txBody>
      </p:sp>
      <p:sp>
        <p:nvSpPr>
          <p:cNvPr id="74" name="Caixa de texto 2686">
            <a:extLst>
              <a:ext uri="{FF2B5EF4-FFF2-40B4-BE49-F238E27FC236}">
                <a16:creationId xmlns:a16="http://schemas.microsoft.com/office/drawing/2014/main" id="{97696683-7D82-0DB3-534F-A7B52ABC7EF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64122" y="5031823"/>
            <a:ext cx="1376904" cy="753504"/>
          </a:xfrm>
          <a:custGeom>
            <a:avLst/>
            <a:gdLst>
              <a:gd name="connsiteX0" fmla="*/ 0 w 2057400"/>
              <a:gd name="connsiteY0" fmla="*/ 0 h 738187"/>
              <a:gd name="connsiteX1" fmla="*/ 706374 w 2057400"/>
              <a:gd name="connsiteY1" fmla="*/ 0 h 738187"/>
              <a:gd name="connsiteX2" fmla="*/ 1330452 w 2057400"/>
              <a:gd name="connsiteY2" fmla="*/ 0 h 738187"/>
              <a:gd name="connsiteX3" fmla="*/ 2057400 w 2057400"/>
              <a:gd name="connsiteY3" fmla="*/ 0 h 738187"/>
              <a:gd name="connsiteX4" fmla="*/ 2057400 w 2057400"/>
              <a:gd name="connsiteY4" fmla="*/ 376475 h 738187"/>
              <a:gd name="connsiteX5" fmla="*/ 2057400 w 2057400"/>
              <a:gd name="connsiteY5" fmla="*/ 738187 h 738187"/>
              <a:gd name="connsiteX6" fmla="*/ 1371600 w 2057400"/>
              <a:gd name="connsiteY6" fmla="*/ 738187 h 738187"/>
              <a:gd name="connsiteX7" fmla="*/ 747522 w 2057400"/>
              <a:gd name="connsiteY7" fmla="*/ 738187 h 738187"/>
              <a:gd name="connsiteX8" fmla="*/ 0 w 2057400"/>
              <a:gd name="connsiteY8" fmla="*/ 738187 h 738187"/>
              <a:gd name="connsiteX9" fmla="*/ 0 w 2057400"/>
              <a:gd name="connsiteY9" fmla="*/ 369094 h 738187"/>
              <a:gd name="connsiteX10" fmla="*/ 0 w 2057400"/>
              <a:gd name="connsiteY10" fmla="*/ 0 h 7381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057400" h="738187" extrusionOk="0">
                <a:moveTo>
                  <a:pt x="0" y="0"/>
                </a:moveTo>
                <a:cubicBezTo>
                  <a:pt x="257485" y="5690"/>
                  <a:pt x="444285" y="10332"/>
                  <a:pt x="706374" y="0"/>
                </a:cubicBezTo>
                <a:cubicBezTo>
                  <a:pt x="968463" y="-10332"/>
                  <a:pt x="1110752" y="26648"/>
                  <a:pt x="1330452" y="0"/>
                </a:cubicBezTo>
                <a:cubicBezTo>
                  <a:pt x="1550152" y="-26648"/>
                  <a:pt x="1716097" y="353"/>
                  <a:pt x="2057400" y="0"/>
                </a:cubicBezTo>
                <a:cubicBezTo>
                  <a:pt x="2054897" y="167383"/>
                  <a:pt x="2062488" y="247187"/>
                  <a:pt x="2057400" y="376475"/>
                </a:cubicBezTo>
                <a:cubicBezTo>
                  <a:pt x="2052312" y="505764"/>
                  <a:pt x="2058907" y="624463"/>
                  <a:pt x="2057400" y="738187"/>
                </a:cubicBezTo>
                <a:cubicBezTo>
                  <a:pt x="1795829" y="726348"/>
                  <a:pt x="1568070" y="719681"/>
                  <a:pt x="1371600" y="738187"/>
                </a:cubicBezTo>
                <a:cubicBezTo>
                  <a:pt x="1175130" y="756693"/>
                  <a:pt x="1041184" y="715232"/>
                  <a:pt x="747522" y="738187"/>
                </a:cubicBezTo>
                <a:cubicBezTo>
                  <a:pt x="453860" y="761142"/>
                  <a:pt x="178142" y="742540"/>
                  <a:pt x="0" y="738187"/>
                </a:cubicBezTo>
                <a:cubicBezTo>
                  <a:pt x="3201" y="600761"/>
                  <a:pt x="-11299" y="463176"/>
                  <a:pt x="0" y="369094"/>
                </a:cubicBezTo>
                <a:cubicBezTo>
                  <a:pt x="11299" y="275012"/>
                  <a:pt x="4149" y="146067"/>
                  <a:pt x="0" y="0"/>
                </a:cubicBezTo>
                <a:close/>
              </a:path>
            </a:pathLst>
          </a:custGeom>
          <a:noFill/>
          <a:ln w="19050">
            <a:solidFill>
              <a:schemeClr val="tx1">
                <a:lumMod val="65000"/>
                <a:lumOff val="35000"/>
              </a:schemeClr>
            </a:solidFill>
            <a:miter lim="800000"/>
            <a:headEnd/>
            <a:tailEnd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lvl="0" algn="ctr"/>
            <a:r>
              <a:rPr lang="pt-PT" sz="1400" dirty="0"/>
              <a:t>cores fortes e contrastantes</a:t>
            </a:r>
          </a:p>
          <a:p>
            <a:pPr lvl="0" algn="ctr"/>
            <a:r>
              <a:rPr lang="pt-PT" sz="1400" i="1" dirty="0"/>
              <a:t>H. </a:t>
            </a:r>
            <a:r>
              <a:rPr lang="pt-PT" sz="1400" i="1" dirty="0" err="1"/>
              <a:t>Matisse</a:t>
            </a:r>
            <a:endParaRPr lang="pt-PT" sz="1400" i="1" dirty="0"/>
          </a:p>
        </p:txBody>
      </p:sp>
      <p:sp>
        <p:nvSpPr>
          <p:cNvPr id="75" name="Caixa de texto 2686">
            <a:extLst>
              <a:ext uri="{FF2B5EF4-FFF2-40B4-BE49-F238E27FC236}">
                <a16:creationId xmlns:a16="http://schemas.microsoft.com/office/drawing/2014/main" id="{A4893876-FA77-595C-97D6-66CEEFD4DC3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26169" y="5437240"/>
            <a:ext cx="1734334" cy="919170"/>
          </a:xfrm>
          <a:custGeom>
            <a:avLst/>
            <a:gdLst>
              <a:gd name="connsiteX0" fmla="*/ 0 w 2057400"/>
              <a:gd name="connsiteY0" fmla="*/ 0 h 738187"/>
              <a:gd name="connsiteX1" fmla="*/ 706374 w 2057400"/>
              <a:gd name="connsiteY1" fmla="*/ 0 h 738187"/>
              <a:gd name="connsiteX2" fmla="*/ 1330452 w 2057400"/>
              <a:gd name="connsiteY2" fmla="*/ 0 h 738187"/>
              <a:gd name="connsiteX3" fmla="*/ 2057400 w 2057400"/>
              <a:gd name="connsiteY3" fmla="*/ 0 h 738187"/>
              <a:gd name="connsiteX4" fmla="*/ 2057400 w 2057400"/>
              <a:gd name="connsiteY4" fmla="*/ 376475 h 738187"/>
              <a:gd name="connsiteX5" fmla="*/ 2057400 w 2057400"/>
              <a:gd name="connsiteY5" fmla="*/ 738187 h 738187"/>
              <a:gd name="connsiteX6" fmla="*/ 1371600 w 2057400"/>
              <a:gd name="connsiteY6" fmla="*/ 738187 h 738187"/>
              <a:gd name="connsiteX7" fmla="*/ 747522 w 2057400"/>
              <a:gd name="connsiteY7" fmla="*/ 738187 h 738187"/>
              <a:gd name="connsiteX8" fmla="*/ 0 w 2057400"/>
              <a:gd name="connsiteY8" fmla="*/ 738187 h 738187"/>
              <a:gd name="connsiteX9" fmla="*/ 0 w 2057400"/>
              <a:gd name="connsiteY9" fmla="*/ 369094 h 738187"/>
              <a:gd name="connsiteX10" fmla="*/ 0 w 2057400"/>
              <a:gd name="connsiteY10" fmla="*/ 0 h 7381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057400" h="738187" extrusionOk="0">
                <a:moveTo>
                  <a:pt x="0" y="0"/>
                </a:moveTo>
                <a:cubicBezTo>
                  <a:pt x="257485" y="5690"/>
                  <a:pt x="444285" y="10332"/>
                  <a:pt x="706374" y="0"/>
                </a:cubicBezTo>
                <a:cubicBezTo>
                  <a:pt x="968463" y="-10332"/>
                  <a:pt x="1110752" y="26648"/>
                  <a:pt x="1330452" y="0"/>
                </a:cubicBezTo>
                <a:cubicBezTo>
                  <a:pt x="1550152" y="-26648"/>
                  <a:pt x="1716097" y="353"/>
                  <a:pt x="2057400" y="0"/>
                </a:cubicBezTo>
                <a:cubicBezTo>
                  <a:pt x="2054897" y="167383"/>
                  <a:pt x="2062488" y="247187"/>
                  <a:pt x="2057400" y="376475"/>
                </a:cubicBezTo>
                <a:cubicBezTo>
                  <a:pt x="2052312" y="505764"/>
                  <a:pt x="2058907" y="624463"/>
                  <a:pt x="2057400" y="738187"/>
                </a:cubicBezTo>
                <a:cubicBezTo>
                  <a:pt x="1795829" y="726348"/>
                  <a:pt x="1568070" y="719681"/>
                  <a:pt x="1371600" y="738187"/>
                </a:cubicBezTo>
                <a:cubicBezTo>
                  <a:pt x="1175130" y="756693"/>
                  <a:pt x="1041184" y="715232"/>
                  <a:pt x="747522" y="738187"/>
                </a:cubicBezTo>
                <a:cubicBezTo>
                  <a:pt x="453860" y="761142"/>
                  <a:pt x="178142" y="742540"/>
                  <a:pt x="0" y="738187"/>
                </a:cubicBezTo>
                <a:cubicBezTo>
                  <a:pt x="3201" y="600761"/>
                  <a:pt x="-11299" y="463176"/>
                  <a:pt x="0" y="369094"/>
                </a:cubicBezTo>
                <a:cubicBezTo>
                  <a:pt x="11299" y="275012"/>
                  <a:pt x="4149" y="146067"/>
                  <a:pt x="0" y="0"/>
                </a:cubicBezTo>
                <a:close/>
              </a:path>
            </a:pathLst>
          </a:custGeom>
          <a:noFill/>
          <a:ln w="19050">
            <a:solidFill>
              <a:schemeClr val="tx1">
                <a:lumMod val="65000"/>
                <a:lumOff val="35000"/>
              </a:schemeClr>
            </a:solidFill>
            <a:miter lim="800000"/>
            <a:headEnd/>
            <a:tailEnd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lvl="0" algn="ctr"/>
            <a:r>
              <a:rPr lang="pt-PT" sz="1400" dirty="0"/>
              <a:t>figuras decompostas em planos geométricos</a:t>
            </a:r>
          </a:p>
          <a:p>
            <a:pPr lvl="0" algn="ctr"/>
            <a:r>
              <a:rPr lang="pt-PT" sz="1400" i="1" dirty="0"/>
              <a:t>P. Picasso</a:t>
            </a:r>
            <a:endParaRPr lang="pt-PT" sz="1400" dirty="0"/>
          </a:p>
        </p:txBody>
      </p:sp>
      <p:sp>
        <p:nvSpPr>
          <p:cNvPr id="76" name="Caixa de texto 2686">
            <a:extLst>
              <a:ext uri="{FF2B5EF4-FFF2-40B4-BE49-F238E27FC236}">
                <a16:creationId xmlns:a16="http://schemas.microsoft.com/office/drawing/2014/main" id="{CEAAFC2E-B076-1D59-8AAF-26793F3C42A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10800" y="5673214"/>
            <a:ext cx="1796920" cy="919170"/>
          </a:xfrm>
          <a:custGeom>
            <a:avLst/>
            <a:gdLst>
              <a:gd name="connsiteX0" fmla="*/ 0 w 2057400"/>
              <a:gd name="connsiteY0" fmla="*/ 0 h 738187"/>
              <a:gd name="connsiteX1" fmla="*/ 706374 w 2057400"/>
              <a:gd name="connsiteY1" fmla="*/ 0 h 738187"/>
              <a:gd name="connsiteX2" fmla="*/ 1330452 w 2057400"/>
              <a:gd name="connsiteY2" fmla="*/ 0 h 738187"/>
              <a:gd name="connsiteX3" fmla="*/ 2057400 w 2057400"/>
              <a:gd name="connsiteY3" fmla="*/ 0 h 738187"/>
              <a:gd name="connsiteX4" fmla="*/ 2057400 w 2057400"/>
              <a:gd name="connsiteY4" fmla="*/ 376475 h 738187"/>
              <a:gd name="connsiteX5" fmla="*/ 2057400 w 2057400"/>
              <a:gd name="connsiteY5" fmla="*/ 738187 h 738187"/>
              <a:gd name="connsiteX6" fmla="*/ 1371600 w 2057400"/>
              <a:gd name="connsiteY6" fmla="*/ 738187 h 738187"/>
              <a:gd name="connsiteX7" fmla="*/ 747522 w 2057400"/>
              <a:gd name="connsiteY7" fmla="*/ 738187 h 738187"/>
              <a:gd name="connsiteX8" fmla="*/ 0 w 2057400"/>
              <a:gd name="connsiteY8" fmla="*/ 738187 h 738187"/>
              <a:gd name="connsiteX9" fmla="*/ 0 w 2057400"/>
              <a:gd name="connsiteY9" fmla="*/ 369094 h 738187"/>
              <a:gd name="connsiteX10" fmla="*/ 0 w 2057400"/>
              <a:gd name="connsiteY10" fmla="*/ 0 h 7381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057400" h="738187" extrusionOk="0">
                <a:moveTo>
                  <a:pt x="0" y="0"/>
                </a:moveTo>
                <a:cubicBezTo>
                  <a:pt x="257485" y="5690"/>
                  <a:pt x="444285" y="10332"/>
                  <a:pt x="706374" y="0"/>
                </a:cubicBezTo>
                <a:cubicBezTo>
                  <a:pt x="968463" y="-10332"/>
                  <a:pt x="1110752" y="26648"/>
                  <a:pt x="1330452" y="0"/>
                </a:cubicBezTo>
                <a:cubicBezTo>
                  <a:pt x="1550152" y="-26648"/>
                  <a:pt x="1716097" y="353"/>
                  <a:pt x="2057400" y="0"/>
                </a:cubicBezTo>
                <a:cubicBezTo>
                  <a:pt x="2054897" y="167383"/>
                  <a:pt x="2062488" y="247187"/>
                  <a:pt x="2057400" y="376475"/>
                </a:cubicBezTo>
                <a:cubicBezTo>
                  <a:pt x="2052312" y="505764"/>
                  <a:pt x="2058907" y="624463"/>
                  <a:pt x="2057400" y="738187"/>
                </a:cubicBezTo>
                <a:cubicBezTo>
                  <a:pt x="1795829" y="726348"/>
                  <a:pt x="1568070" y="719681"/>
                  <a:pt x="1371600" y="738187"/>
                </a:cubicBezTo>
                <a:cubicBezTo>
                  <a:pt x="1175130" y="756693"/>
                  <a:pt x="1041184" y="715232"/>
                  <a:pt x="747522" y="738187"/>
                </a:cubicBezTo>
                <a:cubicBezTo>
                  <a:pt x="453860" y="761142"/>
                  <a:pt x="178142" y="742540"/>
                  <a:pt x="0" y="738187"/>
                </a:cubicBezTo>
                <a:cubicBezTo>
                  <a:pt x="3201" y="600761"/>
                  <a:pt x="-11299" y="463176"/>
                  <a:pt x="0" y="369094"/>
                </a:cubicBezTo>
                <a:cubicBezTo>
                  <a:pt x="11299" y="275012"/>
                  <a:pt x="4149" y="146067"/>
                  <a:pt x="0" y="0"/>
                </a:cubicBezTo>
                <a:close/>
              </a:path>
            </a:pathLst>
          </a:custGeom>
          <a:noFill/>
          <a:ln w="19050">
            <a:solidFill>
              <a:schemeClr val="tx1">
                <a:lumMod val="65000"/>
                <a:lumOff val="35000"/>
              </a:schemeClr>
            </a:solidFill>
            <a:miter lim="800000"/>
            <a:headEnd/>
            <a:tailEnd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lvl="0" algn="ctr"/>
            <a:r>
              <a:rPr lang="pt-PT" sz="1400" dirty="0"/>
              <a:t>simples combinação de linhas, formas e cores</a:t>
            </a:r>
          </a:p>
          <a:p>
            <a:pPr lvl="0" algn="ctr"/>
            <a:r>
              <a:rPr lang="pt-PT" sz="1400" i="1" dirty="0"/>
              <a:t>W. Kandinsky</a:t>
            </a:r>
          </a:p>
        </p:txBody>
      </p:sp>
      <p:sp>
        <p:nvSpPr>
          <p:cNvPr id="77" name="Caixa de texto 2686">
            <a:extLst>
              <a:ext uri="{FF2B5EF4-FFF2-40B4-BE49-F238E27FC236}">
                <a16:creationId xmlns:a16="http://schemas.microsoft.com/office/drawing/2014/main" id="{6B11C84D-07EF-6787-84B1-5E143611CD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85704" y="5155544"/>
            <a:ext cx="1052052" cy="517670"/>
          </a:xfrm>
          <a:custGeom>
            <a:avLst/>
            <a:gdLst>
              <a:gd name="connsiteX0" fmla="*/ 0 w 2057400"/>
              <a:gd name="connsiteY0" fmla="*/ 0 h 738187"/>
              <a:gd name="connsiteX1" fmla="*/ 706374 w 2057400"/>
              <a:gd name="connsiteY1" fmla="*/ 0 h 738187"/>
              <a:gd name="connsiteX2" fmla="*/ 1330452 w 2057400"/>
              <a:gd name="connsiteY2" fmla="*/ 0 h 738187"/>
              <a:gd name="connsiteX3" fmla="*/ 2057400 w 2057400"/>
              <a:gd name="connsiteY3" fmla="*/ 0 h 738187"/>
              <a:gd name="connsiteX4" fmla="*/ 2057400 w 2057400"/>
              <a:gd name="connsiteY4" fmla="*/ 376475 h 738187"/>
              <a:gd name="connsiteX5" fmla="*/ 2057400 w 2057400"/>
              <a:gd name="connsiteY5" fmla="*/ 738187 h 738187"/>
              <a:gd name="connsiteX6" fmla="*/ 1371600 w 2057400"/>
              <a:gd name="connsiteY6" fmla="*/ 738187 h 738187"/>
              <a:gd name="connsiteX7" fmla="*/ 747522 w 2057400"/>
              <a:gd name="connsiteY7" fmla="*/ 738187 h 738187"/>
              <a:gd name="connsiteX8" fmla="*/ 0 w 2057400"/>
              <a:gd name="connsiteY8" fmla="*/ 738187 h 738187"/>
              <a:gd name="connsiteX9" fmla="*/ 0 w 2057400"/>
              <a:gd name="connsiteY9" fmla="*/ 369094 h 738187"/>
              <a:gd name="connsiteX10" fmla="*/ 0 w 2057400"/>
              <a:gd name="connsiteY10" fmla="*/ 0 h 7381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057400" h="738187" extrusionOk="0">
                <a:moveTo>
                  <a:pt x="0" y="0"/>
                </a:moveTo>
                <a:cubicBezTo>
                  <a:pt x="257485" y="5690"/>
                  <a:pt x="444285" y="10332"/>
                  <a:pt x="706374" y="0"/>
                </a:cubicBezTo>
                <a:cubicBezTo>
                  <a:pt x="968463" y="-10332"/>
                  <a:pt x="1110752" y="26648"/>
                  <a:pt x="1330452" y="0"/>
                </a:cubicBezTo>
                <a:cubicBezTo>
                  <a:pt x="1550152" y="-26648"/>
                  <a:pt x="1716097" y="353"/>
                  <a:pt x="2057400" y="0"/>
                </a:cubicBezTo>
                <a:cubicBezTo>
                  <a:pt x="2054897" y="167383"/>
                  <a:pt x="2062488" y="247187"/>
                  <a:pt x="2057400" y="376475"/>
                </a:cubicBezTo>
                <a:cubicBezTo>
                  <a:pt x="2052312" y="505764"/>
                  <a:pt x="2058907" y="624463"/>
                  <a:pt x="2057400" y="738187"/>
                </a:cubicBezTo>
                <a:cubicBezTo>
                  <a:pt x="1795829" y="726348"/>
                  <a:pt x="1568070" y="719681"/>
                  <a:pt x="1371600" y="738187"/>
                </a:cubicBezTo>
                <a:cubicBezTo>
                  <a:pt x="1175130" y="756693"/>
                  <a:pt x="1041184" y="715232"/>
                  <a:pt x="747522" y="738187"/>
                </a:cubicBezTo>
                <a:cubicBezTo>
                  <a:pt x="453860" y="761142"/>
                  <a:pt x="178142" y="742540"/>
                  <a:pt x="0" y="738187"/>
                </a:cubicBezTo>
                <a:cubicBezTo>
                  <a:pt x="3201" y="600761"/>
                  <a:pt x="-11299" y="463176"/>
                  <a:pt x="0" y="369094"/>
                </a:cubicBezTo>
                <a:cubicBezTo>
                  <a:pt x="11299" y="275012"/>
                  <a:pt x="4149" y="146067"/>
                  <a:pt x="0" y="0"/>
                </a:cubicBezTo>
                <a:close/>
              </a:path>
            </a:pathLst>
          </a:custGeom>
          <a:noFill/>
          <a:ln w="19050">
            <a:solidFill>
              <a:schemeClr val="tx1">
                <a:lumMod val="65000"/>
                <a:lumOff val="35000"/>
              </a:schemeClr>
            </a:solidFill>
            <a:miter lim="800000"/>
            <a:headEnd/>
            <a:tailEnd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lvl="0" algn="ctr"/>
            <a:r>
              <a:rPr lang="pt-PT" sz="1400" dirty="0"/>
              <a:t>movimento</a:t>
            </a:r>
          </a:p>
          <a:p>
            <a:pPr lvl="0" algn="ctr"/>
            <a:r>
              <a:rPr lang="pt-PT" sz="1400" i="1" dirty="0"/>
              <a:t>G. Balla</a:t>
            </a:r>
            <a:endParaRPr lang="pt-PT" sz="1400" dirty="0"/>
          </a:p>
        </p:txBody>
      </p:sp>
      <p:sp>
        <p:nvSpPr>
          <p:cNvPr id="78" name="Caixa de texto 2686">
            <a:extLst>
              <a:ext uri="{FF2B5EF4-FFF2-40B4-BE49-F238E27FC236}">
                <a16:creationId xmlns:a16="http://schemas.microsoft.com/office/drawing/2014/main" id="{E1CBE18D-3A03-DD5B-1B34-10DC02B0472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201" y="4923046"/>
            <a:ext cx="1533287" cy="514193"/>
          </a:xfrm>
          <a:custGeom>
            <a:avLst/>
            <a:gdLst>
              <a:gd name="connsiteX0" fmla="*/ 0 w 2057400"/>
              <a:gd name="connsiteY0" fmla="*/ 0 h 738187"/>
              <a:gd name="connsiteX1" fmla="*/ 706374 w 2057400"/>
              <a:gd name="connsiteY1" fmla="*/ 0 h 738187"/>
              <a:gd name="connsiteX2" fmla="*/ 1330452 w 2057400"/>
              <a:gd name="connsiteY2" fmla="*/ 0 h 738187"/>
              <a:gd name="connsiteX3" fmla="*/ 2057400 w 2057400"/>
              <a:gd name="connsiteY3" fmla="*/ 0 h 738187"/>
              <a:gd name="connsiteX4" fmla="*/ 2057400 w 2057400"/>
              <a:gd name="connsiteY4" fmla="*/ 376475 h 738187"/>
              <a:gd name="connsiteX5" fmla="*/ 2057400 w 2057400"/>
              <a:gd name="connsiteY5" fmla="*/ 738187 h 738187"/>
              <a:gd name="connsiteX6" fmla="*/ 1371600 w 2057400"/>
              <a:gd name="connsiteY6" fmla="*/ 738187 h 738187"/>
              <a:gd name="connsiteX7" fmla="*/ 747522 w 2057400"/>
              <a:gd name="connsiteY7" fmla="*/ 738187 h 738187"/>
              <a:gd name="connsiteX8" fmla="*/ 0 w 2057400"/>
              <a:gd name="connsiteY8" fmla="*/ 738187 h 738187"/>
              <a:gd name="connsiteX9" fmla="*/ 0 w 2057400"/>
              <a:gd name="connsiteY9" fmla="*/ 369094 h 738187"/>
              <a:gd name="connsiteX10" fmla="*/ 0 w 2057400"/>
              <a:gd name="connsiteY10" fmla="*/ 0 h 7381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057400" h="738187" extrusionOk="0">
                <a:moveTo>
                  <a:pt x="0" y="0"/>
                </a:moveTo>
                <a:cubicBezTo>
                  <a:pt x="257485" y="5690"/>
                  <a:pt x="444285" y="10332"/>
                  <a:pt x="706374" y="0"/>
                </a:cubicBezTo>
                <a:cubicBezTo>
                  <a:pt x="968463" y="-10332"/>
                  <a:pt x="1110752" y="26648"/>
                  <a:pt x="1330452" y="0"/>
                </a:cubicBezTo>
                <a:cubicBezTo>
                  <a:pt x="1550152" y="-26648"/>
                  <a:pt x="1716097" y="353"/>
                  <a:pt x="2057400" y="0"/>
                </a:cubicBezTo>
                <a:cubicBezTo>
                  <a:pt x="2054897" y="167383"/>
                  <a:pt x="2062488" y="247187"/>
                  <a:pt x="2057400" y="376475"/>
                </a:cubicBezTo>
                <a:cubicBezTo>
                  <a:pt x="2052312" y="505764"/>
                  <a:pt x="2058907" y="624463"/>
                  <a:pt x="2057400" y="738187"/>
                </a:cubicBezTo>
                <a:cubicBezTo>
                  <a:pt x="1795829" y="726348"/>
                  <a:pt x="1568070" y="719681"/>
                  <a:pt x="1371600" y="738187"/>
                </a:cubicBezTo>
                <a:cubicBezTo>
                  <a:pt x="1175130" y="756693"/>
                  <a:pt x="1041184" y="715232"/>
                  <a:pt x="747522" y="738187"/>
                </a:cubicBezTo>
                <a:cubicBezTo>
                  <a:pt x="453860" y="761142"/>
                  <a:pt x="178142" y="742540"/>
                  <a:pt x="0" y="738187"/>
                </a:cubicBezTo>
                <a:cubicBezTo>
                  <a:pt x="3201" y="600761"/>
                  <a:pt x="-11299" y="463176"/>
                  <a:pt x="0" y="369094"/>
                </a:cubicBezTo>
                <a:cubicBezTo>
                  <a:pt x="11299" y="275012"/>
                  <a:pt x="4149" y="146067"/>
                  <a:pt x="0" y="0"/>
                </a:cubicBezTo>
                <a:close/>
              </a:path>
            </a:pathLst>
          </a:custGeom>
          <a:noFill/>
          <a:ln w="19050">
            <a:solidFill>
              <a:schemeClr val="tx1">
                <a:lumMod val="65000"/>
                <a:lumOff val="35000"/>
              </a:schemeClr>
            </a:solidFill>
            <a:miter lim="800000"/>
            <a:headEnd/>
            <a:tailEnd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lvl="0" algn="ctr"/>
            <a:r>
              <a:rPr lang="pt-PT" sz="1400" dirty="0"/>
              <a:t>cores exuberantes</a:t>
            </a:r>
          </a:p>
          <a:p>
            <a:pPr lvl="0" algn="ctr"/>
            <a:r>
              <a:rPr lang="pt-PT" sz="1400" i="1" dirty="0"/>
              <a:t>E. </a:t>
            </a:r>
            <a:r>
              <a:rPr lang="pt-PT" sz="1400" i="1" dirty="0" err="1"/>
              <a:t>Munch</a:t>
            </a:r>
            <a:endParaRPr lang="pt-PT" sz="1400" dirty="0"/>
          </a:p>
        </p:txBody>
      </p:sp>
      <p:cxnSp>
        <p:nvCxnSpPr>
          <p:cNvPr id="80" name="Conexão recta unidireccional 2522">
            <a:extLst>
              <a:ext uri="{FF2B5EF4-FFF2-40B4-BE49-F238E27FC236}">
                <a16:creationId xmlns:a16="http://schemas.microsoft.com/office/drawing/2014/main" id="{0A0C0551-823A-9EC2-F0AD-384AACF55FEC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2473003" y="4274781"/>
            <a:ext cx="0" cy="799676"/>
          </a:xfrm>
          <a:prstGeom prst="straightConnector1">
            <a:avLst/>
          </a:prstGeom>
          <a:noFill/>
          <a:ln w="28575" cap="rnd" algn="ctr">
            <a:solidFill>
              <a:schemeClr val="bg1">
                <a:lumMod val="50000"/>
              </a:schemeClr>
            </a:solidFill>
            <a:round/>
            <a:headEnd/>
            <a:tailEnd type="arrow" w="med" len="med"/>
          </a:ln>
        </p:spPr>
      </p:cxnSp>
      <p:cxnSp>
        <p:nvCxnSpPr>
          <p:cNvPr id="81" name="Conexão recta unidireccional 2522">
            <a:extLst>
              <a:ext uri="{FF2B5EF4-FFF2-40B4-BE49-F238E27FC236}">
                <a16:creationId xmlns:a16="http://schemas.microsoft.com/office/drawing/2014/main" id="{3B10708D-D845-9529-4AA5-170E5A56AFF7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4142228" y="4274781"/>
            <a:ext cx="0" cy="1162458"/>
          </a:xfrm>
          <a:prstGeom prst="straightConnector1">
            <a:avLst/>
          </a:prstGeom>
          <a:noFill/>
          <a:ln w="28575" cap="rnd" algn="ctr">
            <a:solidFill>
              <a:schemeClr val="bg1">
                <a:lumMod val="50000"/>
              </a:schemeClr>
            </a:solidFill>
            <a:round/>
            <a:headEnd/>
            <a:tailEnd type="arrow" w="med" len="med"/>
          </a:ln>
        </p:spPr>
      </p:cxnSp>
      <p:cxnSp>
        <p:nvCxnSpPr>
          <p:cNvPr id="82" name="Conexão recta unidireccional 2522">
            <a:extLst>
              <a:ext uri="{FF2B5EF4-FFF2-40B4-BE49-F238E27FC236}">
                <a16:creationId xmlns:a16="http://schemas.microsoft.com/office/drawing/2014/main" id="{43128868-E70D-9AB5-C782-474252D8F41B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6090783" y="4421987"/>
            <a:ext cx="0" cy="1251227"/>
          </a:xfrm>
          <a:prstGeom prst="straightConnector1">
            <a:avLst/>
          </a:prstGeom>
          <a:noFill/>
          <a:ln w="28575" cap="rnd" algn="ctr">
            <a:solidFill>
              <a:schemeClr val="bg1">
                <a:lumMod val="50000"/>
              </a:schemeClr>
            </a:solidFill>
            <a:round/>
            <a:headEnd/>
            <a:tailEnd type="arrow" w="med" len="med"/>
          </a:ln>
        </p:spPr>
      </p:cxnSp>
      <p:cxnSp>
        <p:nvCxnSpPr>
          <p:cNvPr id="83" name="Conexão recta unidireccional 2522">
            <a:extLst>
              <a:ext uri="{FF2B5EF4-FFF2-40B4-BE49-F238E27FC236}">
                <a16:creationId xmlns:a16="http://schemas.microsoft.com/office/drawing/2014/main" id="{39C96CD2-7E18-FF77-7586-CF8B09CBB302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7841423" y="4361467"/>
            <a:ext cx="0" cy="799676"/>
          </a:xfrm>
          <a:prstGeom prst="straightConnector1">
            <a:avLst/>
          </a:prstGeom>
          <a:noFill/>
          <a:ln w="28575" cap="rnd" algn="ctr">
            <a:solidFill>
              <a:schemeClr val="bg1">
                <a:lumMod val="50000"/>
              </a:schemeClr>
            </a:solidFill>
            <a:round/>
            <a:headEnd/>
            <a:tailEnd type="arrow" w="med" len="med"/>
          </a:ln>
        </p:spPr>
      </p:cxnSp>
      <p:cxnSp>
        <p:nvCxnSpPr>
          <p:cNvPr id="84" name="Conexão recta unidireccional 2522">
            <a:extLst>
              <a:ext uri="{FF2B5EF4-FFF2-40B4-BE49-F238E27FC236}">
                <a16:creationId xmlns:a16="http://schemas.microsoft.com/office/drawing/2014/main" id="{2F801A36-9D10-1AB6-3B18-38A47469965B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9391495" y="4274781"/>
            <a:ext cx="0" cy="799676"/>
          </a:xfrm>
          <a:prstGeom prst="straightConnector1">
            <a:avLst/>
          </a:prstGeom>
          <a:noFill/>
          <a:ln w="28575" cap="rnd" algn="ctr">
            <a:solidFill>
              <a:schemeClr val="bg1">
                <a:lumMod val="50000"/>
              </a:schemeClr>
            </a:solidFill>
            <a:round/>
            <a:headEnd/>
            <a:tailEnd type="arrow" w="med" len="med"/>
          </a:ln>
        </p:spPr>
      </p:cxnSp>
      <p:cxnSp>
        <p:nvCxnSpPr>
          <p:cNvPr id="85" name="Conexão recta unidireccional 2522">
            <a:extLst>
              <a:ext uri="{FF2B5EF4-FFF2-40B4-BE49-F238E27FC236}">
                <a16:creationId xmlns:a16="http://schemas.microsoft.com/office/drawing/2014/main" id="{B2576B0A-500A-B749-2F38-79536BF01C5A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11263230" y="4232145"/>
            <a:ext cx="0" cy="799676"/>
          </a:xfrm>
          <a:prstGeom prst="straightConnector1">
            <a:avLst/>
          </a:prstGeom>
          <a:noFill/>
          <a:ln w="28575" cap="rnd" algn="ctr">
            <a:solidFill>
              <a:schemeClr val="bg1">
                <a:lumMod val="50000"/>
              </a:schemeClr>
            </a:solidFill>
            <a:round/>
            <a:headEnd/>
            <a:tailEnd type="arrow" w="med" len="med"/>
          </a:ln>
        </p:spPr>
      </p:cxnSp>
    </p:spTree>
    <p:extLst>
      <p:ext uri="{BB962C8B-B14F-4D97-AF65-F5344CB8AC3E}">
        <p14:creationId xmlns:p14="http://schemas.microsoft.com/office/powerpoint/2010/main" val="2999850271"/>
      </p:ext>
    </p:extLst>
  </p:cSld>
  <p:clrMapOvr>
    <a:masterClrMapping/>
  </p:clrMapOvr>
  <p:transition/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7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18926</TotalTime>
  <Words>507</Words>
  <Application>Microsoft Office PowerPoint</Application>
  <PresentationFormat>Ecrã Panorâmico</PresentationFormat>
  <Paragraphs>110</Paragraphs>
  <Slides>11</Slides>
  <Notes>11</Notes>
  <HiddenSlides>0</HiddenSlides>
  <MMClips>0</MMClips>
  <ScaleCrop>false</ScaleCrop>
  <HeadingPairs>
    <vt:vector size="6" baseType="variant">
      <vt:variant>
        <vt:lpstr>Tipos de letra usados</vt:lpstr>
      </vt:variant>
      <vt:variant>
        <vt:i4>4</vt:i4>
      </vt:variant>
      <vt:variant>
        <vt:lpstr>Tema</vt:lpstr>
      </vt:variant>
      <vt:variant>
        <vt:i4>2</vt:i4>
      </vt:variant>
      <vt:variant>
        <vt:lpstr>Títulos dos diapositivos</vt:lpstr>
      </vt:variant>
      <vt:variant>
        <vt:i4>11</vt:i4>
      </vt:variant>
    </vt:vector>
  </HeadingPairs>
  <TitlesOfParts>
    <vt:vector size="17" baseType="lpstr">
      <vt:lpstr>Arial</vt:lpstr>
      <vt:lpstr>Calibri</vt:lpstr>
      <vt:lpstr>Calibri Light</vt:lpstr>
      <vt:lpstr>Wingdings</vt:lpstr>
      <vt:lpstr>Tema do Office</vt:lpstr>
      <vt:lpstr>7_Custom Design</vt:lpstr>
      <vt:lpstr>Apresentação do PowerPoint</vt:lpstr>
      <vt:lpstr>Relacionar a 1.ª Guerra Mundial com a aceleração das transformações operadas nos comportamentos, na cultura, nas ciências, nas artes e na literatura. Identificar/aplicar o conceito: feminismo.</vt:lpstr>
      <vt:lpstr>Apresentação do PowerPoint</vt:lpstr>
      <vt:lpstr>Apresentação do PowerPoint</vt:lpstr>
      <vt:lpstr>Relacionar a 1.ª Guerra Mundial com a aceleração das transformações operadas nos comportamentos, na cultura, nas ciências, nas artes e na literatura. Identificar/aplicar os conceitos: Cultura de massas; mass media; ciências sociais.</vt:lpstr>
      <vt:lpstr>Apresentação do PowerPoint</vt:lpstr>
      <vt:lpstr>Apresentação do PowerPoint</vt:lpstr>
      <vt:lpstr>Relacionar a 1.ª Guerra Mundial com a aceleração das transformações operadas nos comportamentos, na cultura, nas ciências, nas artes e na literatura. Identificar/aplicar os conceitos: Modernismo;  Futurismo; Abstracionismo.</vt:lpstr>
      <vt:lpstr>Apresentação do PowerPoint</vt:lpstr>
      <vt:lpstr>Apresentação do PowerPoint</vt:lpstr>
      <vt:lpstr>Apresentação do PowerPoint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2015-11-27T08:22:34Z</dcterms:created>
  <dc:creator>Jorge Araújo</dc:creator>
  <cp:lastModifiedBy>Ana Magalhães</cp:lastModifiedBy>
  <dcterms:modified xsi:type="dcterms:W3CDTF">2023-08-24T11:59:56Z</dcterms:modified>
  <cp:revision>469</cp:revision>
  <dc:title>Apresentação do PowerPoint</dc:title>
</cp:coreProperties>
</file>