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248" r:id="rId2"/>
  </p:sldMasterIdLst>
  <p:notesMasterIdLst>
    <p:notesMasterId r:id="rId13"/>
  </p:notesMasterIdLst>
  <p:sldIdLst>
    <p:sldId id="367" r:id="rId3"/>
    <p:sldId id="307" r:id="rId4"/>
    <p:sldId id="423" r:id="rId5"/>
    <p:sldId id="309" r:id="rId6"/>
    <p:sldId id="430" r:id="rId7"/>
    <p:sldId id="465" r:id="rId8"/>
    <p:sldId id="313" r:id="rId9"/>
    <p:sldId id="427" r:id="rId10"/>
    <p:sldId id="467" r:id="rId11"/>
    <p:sldId id="429" r:id="rId12"/>
  </p:sldIdLst>
  <p:sldSz cx="12192000" cy="6858000"/>
  <p:notesSz cx="6858000" cy="9144000"/>
  <p:defaultTextStyle>
    <a:defPPr>
      <a:defRPr lang="pt-P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8">
          <p15:clr>
            <a:srgbClr val="A4A3A4"/>
          </p15:clr>
        </p15:guide>
        <p15:guide id="2" pos="64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C0AD"/>
    <a:srgbClr val="1886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0BCB03-D6B0-44B5-BFFA-F8A5C10AE673}" v="8" dt="2023-08-23T15:40:59.810"/>
    <p1510:client id="{BF013CDC-C283-4822-B25C-F21CCD0FC0A1}" v="2" dt="2023-08-24T11:50:16.4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540" autoAdjust="0"/>
  </p:normalViewPr>
  <p:slideViewPr>
    <p:cSldViewPr snapToGrid="0">
      <p:cViewPr varScale="1">
        <p:scale>
          <a:sx n="137" d="100"/>
          <a:sy n="137" d="100"/>
        </p:scale>
        <p:origin x="1050" y="126"/>
      </p:cViewPr>
      <p:guideLst>
        <p:guide orient="horz" pos="618"/>
        <p:guide pos="64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8.xml" Type="http://schemas.openxmlformats.org/officeDocument/2006/relationships/slide"/><Relationship Id="rId11" Target="slides/slide9.xml" Type="http://schemas.openxmlformats.org/officeDocument/2006/relationships/slide"/><Relationship Id="rId12" Target="slides/slide10.xml" Type="http://schemas.openxmlformats.org/officeDocument/2006/relationships/slide"/><Relationship Id="rId13" Target="notesMasters/notesMaster1.xml" Type="http://schemas.openxmlformats.org/officeDocument/2006/relationships/notesMaster"/><Relationship Id="rId14" Target="presProps.xml" Type="http://schemas.openxmlformats.org/officeDocument/2006/relationships/presProps"/><Relationship Id="rId15" Target="viewProps.xml" Type="http://schemas.openxmlformats.org/officeDocument/2006/relationships/viewProps"/><Relationship Id="rId16" Target="theme/theme1.xml" Type="http://schemas.openxmlformats.org/officeDocument/2006/relationships/theme"/><Relationship Id="rId17" Target="tableStyles.xml" Type="http://schemas.openxmlformats.org/officeDocument/2006/relationships/tableStyles"/><Relationship Id="rId18" Target="changesInfos/changesInfo1.xml" Type="http://schemas.microsoft.com/office/2016/11/relationships/changesInfo"/><Relationship Id="rId19" Target="revisionInfo.xml" Type="http://schemas.microsoft.com/office/2015/10/relationships/revisionInfo"/><Relationship Id="rId2" Target="slideMasters/slideMaster2.xml" Type="http://schemas.openxmlformats.org/officeDocument/2006/relationships/slideMaster"/><Relationship Id="rId3" Target="slides/slide1.xml" Type="http://schemas.openxmlformats.org/officeDocument/2006/relationships/slide"/><Relationship Id="rId4" Target="slides/slide2.xml" Type="http://schemas.openxmlformats.org/officeDocument/2006/relationships/slide"/><Relationship Id="rId5" Target="slides/slide3.xml" Type="http://schemas.openxmlformats.org/officeDocument/2006/relationships/slide"/><Relationship Id="rId6" Target="slides/slide4.xml" Type="http://schemas.openxmlformats.org/officeDocument/2006/relationships/slide"/><Relationship Id="rId7" Target="slides/slide5.xml" Type="http://schemas.openxmlformats.org/officeDocument/2006/relationships/slide"/><Relationship Id="rId8" Target="slides/slide6.xml" Type="http://schemas.openxmlformats.org/officeDocument/2006/relationships/slide"/><Relationship Id="rId9" Target="slides/slide7.xml" Type="http://schemas.openxmlformats.org/officeDocument/2006/relationships/slid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Magalhães" userId="87340ae4-986f-4283-a2c9-b798ad593052" providerId="ADAL" clId="{BF013CDC-C283-4822-B25C-F21CCD0FC0A1}"/>
    <pc:docChg chg="modSld">
      <pc:chgData name="Ana Magalhães" userId="87340ae4-986f-4283-a2c9-b798ad593052" providerId="ADAL" clId="{BF013CDC-C283-4822-B25C-F21CCD0FC0A1}" dt="2023-08-24T11:51:06.504" v="22" actId="20577"/>
      <pc:docMkLst>
        <pc:docMk/>
      </pc:docMkLst>
      <pc:sldChg chg="modSp mod">
        <pc:chgData name="Ana Magalhães" userId="87340ae4-986f-4283-a2c9-b798ad593052" providerId="ADAL" clId="{BF013CDC-C283-4822-B25C-F21CCD0FC0A1}" dt="2023-08-24T11:50:16.402" v="11" actId="1076"/>
        <pc:sldMkLst>
          <pc:docMk/>
          <pc:sldMk cId="0" sldId="307"/>
        </pc:sldMkLst>
        <pc:spChg chg="mod">
          <ac:chgData name="Ana Magalhães" userId="87340ae4-986f-4283-a2c9-b798ad593052" providerId="ADAL" clId="{BF013CDC-C283-4822-B25C-F21CCD0FC0A1}" dt="2023-08-24T11:49:49.256" v="5" actId="20577"/>
          <ac:spMkLst>
            <pc:docMk/>
            <pc:sldMk cId="0" sldId="307"/>
            <ac:spMk id="14" creationId="{2305237F-12B9-46B2-33F2-C99376BAAA6B}"/>
          </ac:spMkLst>
        </pc:spChg>
        <pc:spChg chg="mod">
          <ac:chgData name="Ana Magalhães" userId="87340ae4-986f-4283-a2c9-b798ad593052" providerId="ADAL" clId="{BF013CDC-C283-4822-B25C-F21CCD0FC0A1}" dt="2023-08-24T11:50:13.655" v="10" actId="1076"/>
          <ac:spMkLst>
            <pc:docMk/>
            <pc:sldMk cId="0" sldId="307"/>
            <ac:spMk id="17" creationId="{1EAC2512-4B95-EE07-065E-17F3C1CB8170}"/>
          </ac:spMkLst>
        </pc:spChg>
        <pc:spChg chg="mod">
          <ac:chgData name="Ana Magalhães" userId="87340ae4-986f-4283-a2c9-b798ad593052" providerId="ADAL" clId="{BF013CDC-C283-4822-B25C-F21CCD0FC0A1}" dt="2023-08-24T11:50:16.402" v="11" actId="1076"/>
          <ac:spMkLst>
            <pc:docMk/>
            <pc:sldMk cId="0" sldId="307"/>
            <ac:spMk id="13323" creationId="{93A17A4D-AEB8-4D88-A56D-AA92355F637E}"/>
          </ac:spMkLst>
        </pc:spChg>
        <pc:spChg chg="mod">
          <ac:chgData name="Ana Magalhães" userId="87340ae4-986f-4283-a2c9-b798ad593052" providerId="ADAL" clId="{BF013CDC-C283-4822-B25C-F21CCD0FC0A1}" dt="2023-08-24T11:49:33.062" v="4" actId="20577"/>
          <ac:spMkLst>
            <pc:docMk/>
            <pc:sldMk cId="0" sldId="307"/>
            <ac:spMk id="13325" creationId="{79A4B923-77BB-4A7A-AE73-AE78662BF575}"/>
          </ac:spMkLst>
        </pc:spChg>
        <pc:grpChg chg="mod">
          <ac:chgData name="Ana Magalhães" userId="87340ae4-986f-4283-a2c9-b798ad593052" providerId="ADAL" clId="{BF013CDC-C283-4822-B25C-F21CCD0FC0A1}" dt="2023-08-24T11:50:13.655" v="10" actId="1076"/>
          <ac:grpSpMkLst>
            <pc:docMk/>
            <pc:sldMk cId="0" sldId="307"/>
            <ac:grpSpMk id="15" creationId="{4BB98E17-CD2E-DE0A-BB69-2842333395EB}"/>
          </ac:grpSpMkLst>
        </pc:grpChg>
        <pc:grpChg chg="mod">
          <ac:chgData name="Ana Magalhães" userId="87340ae4-986f-4283-a2c9-b798ad593052" providerId="ADAL" clId="{BF013CDC-C283-4822-B25C-F21CCD0FC0A1}" dt="2023-08-24T11:50:16.402" v="11" actId="1076"/>
          <ac:grpSpMkLst>
            <pc:docMk/>
            <pc:sldMk cId="0" sldId="307"/>
            <ac:grpSpMk id="13318" creationId="{40A397B6-D6AB-457C-826D-A0787D91BB0A}"/>
          </ac:grpSpMkLst>
        </pc:grpChg>
        <pc:picChg chg="mod">
          <ac:chgData name="Ana Magalhães" userId="87340ae4-986f-4283-a2c9-b798ad593052" providerId="ADAL" clId="{BF013CDC-C283-4822-B25C-F21CCD0FC0A1}" dt="2023-08-24T11:50:13.655" v="10" actId="1076"/>
          <ac:picMkLst>
            <pc:docMk/>
            <pc:sldMk cId="0" sldId="307"/>
            <ac:picMk id="16" creationId="{DB2F2AB8-D331-59DB-F350-A8C8B9D6FE8F}"/>
          </ac:picMkLst>
        </pc:picChg>
        <pc:picChg chg="mod">
          <ac:chgData name="Ana Magalhães" userId="87340ae4-986f-4283-a2c9-b798ad593052" providerId="ADAL" clId="{BF013CDC-C283-4822-B25C-F21CCD0FC0A1}" dt="2023-08-24T11:50:16.402" v="11" actId="1076"/>
          <ac:picMkLst>
            <pc:docMk/>
            <pc:sldMk cId="0" sldId="307"/>
            <ac:picMk id="13322" creationId="{F15F0C55-974E-4749-9FA2-317EDCDF5A84}"/>
          </ac:picMkLst>
        </pc:picChg>
      </pc:sldChg>
      <pc:sldChg chg="modSp mod">
        <pc:chgData name="Ana Magalhães" userId="87340ae4-986f-4283-a2c9-b798ad593052" providerId="ADAL" clId="{BF013CDC-C283-4822-B25C-F21CCD0FC0A1}" dt="2023-08-24T11:31:45.478" v="3" actId="20577"/>
        <pc:sldMkLst>
          <pc:docMk/>
          <pc:sldMk cId="3417315757" sldId="367"/>
        </pc:sldMkLst>
        <pc:spChg chg="mod">
          <ac:chgData name="Ana Magalhães" userId="87340ae4-986f-4283-a2c9-b798ad593052" providerId="ADAL" clId="{BF013CDC-C283-4822-B25C-F21CCD0FC0A1}" dt="2023-08-24T11:31:45.478" v="3" actId="20577"/>
          <ac:spMkLst>
            <pc:docMk/>
            <pc:sldMk cId="3417315757" sldId="367"/>
            <ac:spMk id="2" creationId="{90EF9123-5A33-4797-B22A-1C78DFC859DD}"/>
          </ac:spMkLst>
        </pc:spChg>
      </pc:sldChg>
      <pc:sldChg chg="modSp mod">
        <pc:chgData name="Ana Magalhães" userId="87340ae4-986f-4283-a2c9-b798ad593052" providerId="ADAL" clId="{BF013CDC-C283-4822-B25C-F21CCD0FC0A1}" dt="2023-08-24T11:51:06.504" v="22" actId="20577"/>
        <pc:sldMkLst>
          <pc:docMk/>
          <pc:sldMk cId="2808575059" sldId="427"/>
        </pc:sldMkLst>
        <pc:spChg chg="mod">
          <ac:chgData name="Ana Magalhães" userId="87340ae4-986f-4283-a2c9-b798ad593052" providerId="ADAL" clId="{BF013CDC-C283-4822-B25C-F21CCD0FC0A1}" dt="2023-08-24T11:51:06.504" v="22" actId="20577"/>
          <ac:spMkLst>
            <pc:docMk/>
            <pc:sldMk cId="2808575059" sldId="427"/>
            <ac:spMk id="17412" creationId="{4814758D-0E69-4C5E-B627-F49D91F942D3}"/>
          </ac:spMkLst>
        </pc:spChg>
      </pc:sldChg>
      <pc:sldChg chg="modSp mod">
        <pc:chgData name="Ana Magalhães" userId="87340ae4-986f-4283-a2c9-b798ad593052" providerId="ADAL" clId="{BF013CDC-C283-4822-B25C-F21CCD0FC0A1}" dt="2023-08-24T11:50:53.514" v="20" actId="20577"/>
        <pc:sldMkLst>
          <pc:docMk/>
          <pc:sldMk cId="2236031089" sldId="430"/>
        </pc:sldMkLst>
        <pc:spChg chg="mod">
          <ac:chgData name="Ana Magalhães" userId="87340ae4-986f-4283-a2c9-b798ad593052" providerId="ADAL" clId="{BF013CDC-C283-4822-B25C-F21CCD0FC0A1}" dt="2023-08-24T11:50:53.514" v="20" actId="20577"/>
          <ac:spMkLst>
            <pc:docMk/>
            <pc:sldMk cId="2236031089" sldId="430"/>
            <ac:spMk id="17" creationId="{1EAC2512-4B95-EE07-065E-17F3C1CB8170}"/>
          </ac:spMkLst>
        </pc:spChg>
        <pc:spChg chg="mod">
          <ac:chgData name="Ana Magalhães" userId="87340ae4-986f-4283-a2c9-b798ad593052" providerId="ADAL" clId="{BF013CDC-C283-4822-B25C-F21CCD0FC0A1}" dt="2023-08-24T11:50:49.604" v="18" actId="20577"/>
          <ac:spMkLst>
            <pc:docMk/>
            <pc:sldMk cId="2236031089" sldId="430"/>
            <ac:spMk id="13314" creationId="{10981952-60FE-405A-81DA-CFB1D05D51A7}"/>
          </ac:spMkLst>
        </pc:spChg>
        <pc:spChg chg="mod">
          <ac:chgData name="Ana Magalhães" userId="87340ae4-986f-4283-a2c9-b798ad593052" providerId="ADAL" clId="{BF013CDC-C283-4822-B25C-F21CCD0FC0A1}" dt="2023-08-24T11:50:36.964" v="14" actId="20577"/>
          <ac:spMkLst>
            <pc:docMk/>
            <pc:sldMk cId="2236031089" sldId="430"/>
            <ac:spMk id="13323" creationId="{93A17A4D-AEB8-4D88-A56D-AA92355F637E}"/>
          </ac:spMkLst>
        </pc:spChg>
        <pc:spChg chg="mod">
          <ac:chgData name="Ana Magalhães" userId="87340ae4-986f-4283-a2c9-b798ad593052" providerId="ADAL" clId="{BF013CDC-C283-4822-B25C-F21CCD0FC0A1}" dt="2023-08-24T11:50:28.991" v="13" actId="20577"/>
          <ac:spMkLst>
            <pc:docMk/>
            <pc:sldMk cId="2236031089" sldId="430"/>
            <ac:spMk id="13325" creationId="{79A4B923-77BB-4A7A-AE73-AE78662BF575}"/>
          </ac:spMkLst>
        </pc:spChg>
      </pc:sldChg>
    </pc:docChg>
  </pc:docChgLst>
  <pc:docChgLst>
    <pc:chgData name="Ana Magalhães" userId="87340ae4-986f-4283-a2c9-b798ad593052" providerId="ADAL" clId="{3D0BCB03-D6B0-44B5-BFFA-F8A5C10AE673}"/>
    <pc:docChg chg="addSld delSld modSld modMainMaster">
      <pc:chgData name="Ana Magalhães" userId="87340ae4-986f-4283-a2c9-b798ad593052" providerId="ADAL" clId="{3D0BCB03-D6B0-44B5-BFFA-F8A5C10AE673}" dt="2023-08-23T15:41:02.534" v="27" actId="47"/>
      <pc:docMkLst>
        <pc:docMk/>
      </pc:docMkLst>
      <pc:sldChg chg="modSp mod">
        <pc:chgData name="Ana Magalhães" userId="87340ae4-986f-4283-a2c9-b798ad593052" providerId="ADAL" clId="{3D0BCB03-D6B0-44B5-BFFA-F8A5C10AE673}" dt="2023-08-23T15:37:12.593" v="22" actId="1076"/>
        <pc:sldMkLst>
          <pc:docMk/>
          <pc:sldMk cId="0" sldId="307"/>
        </pc:sldMkLst>
        <pc:spChg chg="mod">
          <ac:chgData name="Ana Magalhães" userId="87340ae4-986f-4283-a2c9-b798ad593052" providerId="ADAL" clId="{3D0BCB03-D6B0-44B5-BFFA-F8A5C10AE673}" dt="2023-08-23T15:33:33.561" v="2" actId="207"/>
          <ac:spMkLst>
            <pc:docMk/>
            <pc:sldMk cId="0" sldId="307"/>
            <ac:spMk id="11" creationId="{B8BDB3AE-27AB-4570-B6D9-52782A77CC10}"/>
          </ac:spMkLst>
        </pc:spChg>
        <pc:spChg chg="mod">
          <ac:chgData name="Ana Magalhães" userId="87340ae4-986f-4283-a2c9-b798ad593052" providerId="ADAL" clId="{3D0BCB03-D6B0-44B5-BFFA-F8A5C10AE673}" dt="2023-08-23T15:37:12.593" v="22" actId="1076"/>
          <ac:spMkLst>
            <pc:docMk/>
            <pc:sldMk cId="0" sldId="307"/>
            <ac:spMk id="13314" creationId="{10981952-60FE-405A-81DA-CFB1D05D51A7}"/>
          </ac:spMkLst>
        </pc:spChg>
      </pc:sldChg>
      <pc:sldChg chg="modSp mod">
        <pc:chgData name="Ana Magalhães" userId="87340ae4-986f-4283-a2c9-b798ad593052" providerId="ADAL" clId="{3D0BCB03-D6B0-44B5-BFFA-F8A5C10AE673}" dt="2023-08-23T15:33:57.261" v="5" actId="11"/>
        <pc:sldMkLst>
          <pc:docMk/>
          <pc:sldMk cId="0" sldId="309"/>
        </pc:sldMkLst>
        <pc:spChg chg="mod">
          <ac:chgData name="Ana Magalhães" userId="87340ae4-986f-4283-a2c9-b798ad593052" providerId="ADAL" clId="{3D0BCB03-D6B0-44B5-BFFA-F8A5C10AE673}" dt="2023-08-23T15:33:43.733" v="4" actId="207"/>
          <ac:spMkLst>
            <pc:docMk/>
            <pc:sldMk cId="0" sldId="309"/>
            <ac:spMk id="5" creationId="{CCAF8A47-DB6A-4412-841F-5E3D254761B3}"/>
          </ac:spMkLst>
        </pc:spChg>
        <pc:spChg chg="mod">
          <ac:chgData name="Ana Magalhães" userId="87340ae4-986f-4283-a2c9-b798ad593052" providerId="ADAL" clId="{3D0BCB03-D6B0-44B5-BFFA-F8A5C10AE673}" dt="2023-08-23T15:33:57.261" v="5" actId="11"/>
          <ac:spMkLst>
            <pc:docMk/>
            <pc:sldMk cId="0" sldId="309"/>
            <ac:spMk id="9220" creationId="{1F4C34BF-5ECF-4C3C-804C-4D54A00E33A7}"/>
          </ac:spMkLst>
        </pc:spChg>
      </pc:sldChg>
      <pc:sldChg chg="modSp mod">
        <pc:chgData name="Ana Magalhães" userId="87340ae4-986f-4283-a2c9-b798ad593052" providerId="ADAL" clId="{3D0BCB03-D6B0-44B5-BFFA-F8A5C10AE673}" dt="2023-08-23T15:34:28.735" v="9" actId="11"/>
        <pc:sldMkLst>
          <pc:docMk/>
          <pc:sldMk cId="0" sldId="313"/>
        </pc:sldMkLst>
        <pc:spChg chg="mod">
          <ac:chgData name="Ana Magalhães" userId="87340ae4-986f-4283-a2c9-b798ad593052" providerId="ADAL" clId="{3D0BCB03-D6B0-44B5-BFFA-F8A5C10AE673}" dt="2023-08-23T15:34:15.164" v="8" actId="207"/>
          <ac:spMkLst>
            <pc:docMk/>
            <pc:sldMk cId="0" sldId="313"/>
            <ac:spMk id="5" creationId="{4ED6F109-56B5-4346-9749-1CADBB1C7498}"/>
          </ac:spMkLst>
        </pc:spChg>
        <pc:spChg chg="mod">
          <ac:chgData name="Ana Magalhães" userId="87340ae4-986f-4283-a2c9-b798ad593052" providerId="ADAL" clId="{3D0BCB03-D6B0-44B5-BFFA-F8A5C10AE673}" dt="2023-08-23T15:34:28.735" v="9" actId="11"/>
          <ac:spMkLst>
            <pc:docMk/>
            <pc:sldMk cId="0" sldId="313"/>
            <ac:spMk id="9220" creationId="{4462CBF4-DF42-4469-83DC-8085B168E992}"/>
          </ac:spMkLst>
        </pc:spChg>
      </pc:sldChg>
      <pc:sldChg chg="modSp mod">
        <pc:chgData name="Ana Magalhães" userId="87340ae4-986f-4283-a2c9-b798ad593052" providerId="ADAL" clId="{3D0BCB03-D6B0-44B5-BFFA-F8A5C10AE673}" dt="2023-08-23T15:35:09.020" v="15" actId="20577"/>
        <pc:sldMkLst>
          <pc:docMk/>
          <pc:sldMk cId="3417315757" sldId="367"/>
        </pc:sldMkLst>
        <pc:spChg chg="mod">
          <ac:chgData name="Ana Magalhães" userId="87340ae4-986f-4283-a2c9-b798ad593052" providerId="ADAL" clId="{3D0BCB03-D6B0-44B5-BFFA-F8A5C10AE673}" dt="2023-08-23T15:35:09.020" v="15" actId="20577"/>
          <ac:spMkLst>
            <pc:docMk/>
            <pc:sldMk cId="3417315757" sldId="367"/>
            <ac:spMk id="2" creationId="{90EF9123-5A33-4797-B22A-1C78DFC859DD}"/>
          </ac:spMkLst>
        </pc:spChg>
      </pc:sldChg>
      <pc:sldChg chg="modSp add del mod">
        <pc:chgData name="Ana Magalhães" userId="87340ae4-986f-4283-a2c9-b798ad593052" providerId="ADAL" clId="{3D0BCB03-D6B0-44B5-BFFA-F8A5C10AE673}" dt="2023-08-23T15:36:26.871" v="18"/>
        <pc:sldMkLst>
          <pc:docMk/>
          <pc:sldMk cId="0" sldId="423"/>
        </pc:sldMkLst>
        <pc:spChg chg="mod">
          <ac:chgData name="Ana Magalhães" userId="87340ae4-986f-4283-a2c9-b798ad593052" providerId="ADAL" clId="{3D0BCB03-D6B0-44B5-BFFA-F8A5C10AE673}" dt="2023-08-23T15:33:37.647" v="3" actId="207"/>
          <ac:spMkLst>
            <pc:docMk/>
            <pc:sldMk cId="0" sldId="423"/>
            <ac:spMk id="19" creationId="{00000000-0000-0000-0000-000000000000}"/>
          </ac:spMkLst>
        </pc:spChg>
      </pc:sldChg>
      <pc:sldChg chg="modSp del mod">
        <pc:chgData name="Ana Magalhães" userId="87340ae4-986f-4283-a2c9-b798ad593052" providerId="ADAL" clId="{3D0BCB03-D6B0-44B5-BFFA-F8A5C10AE673}" dt="2023-08-23T15:40:06.464" v="25" actId="47"/>
        <pc:sldMkLst>
          <pc:docMk/>
          <pc:sldMk cId="0" sldId="426"/>
        </pc:sldMkLst>
        <pc:spChg chg="mod">
          <ac:chgData name="Ana Magalhães" userId="87340ae4-986f-4283-a2c9-b798ad593052" providerId="ADAL" clId="{3D0BCB03-D6B0-44B5-BFFA-F8A5C10AE673}" dt="2023-08-23T15:34:09.055" v="7" actId="207"/>
          <ac:spMkLst>
            <pc:docMk/>
            <pc:sldMk cId="0" sldId="426"/>
            <ac:spMk id="20" creationId="{9E1A4A6E-3C30-4327-80DE-3FD0664F5062}"/>
          </ac:spMkLst>
        </pc:spChg>
      </pc:sldChg>
      <pc:sldChg chg="modSp mod">
        <pc:chgData name="Ana Magalhães" userId="87340ae4-986f-4283-a2c9-b798ad593052" providerId="ADAL" clId="{3D0BCB03-D6B0-44B5-BFFA-F8A5C10AE673}" dt="2023-08-23T15:34:35.108" v="10" actId="207"/>
        <pc:sldMkLst>
          <pc:docMk/>
          <pc:sldMk cId="2808575059" sldId="427"/>
        </pc:sldMkLst>
        <pc:spChg chg="mod">
          <ac:chgData name="Ana Magalhães" userId="87340ae4-986f-4283-a2c9-b798ad593052" providerId="ADAL" clId="{3D0BCB03-D6B0-44B5-BFFA-F8A5C10AE673}" dt="2023-08-23T15:34:35.108" v="10" actId="207"/>
          <ac:spMkLst>
            <pc:docMk/>
            <pc:sldMk cId="2808575059" sldId="427"/>
            <ac:spMk id="11" creationId="{3C774A89-A1C1-445C-AE02-130093E6A05C}"/>
          </ac:spMkLst>
        </pc:spChg>
      </pc:sldChg>
      <pc:sldChg chg="modSp del mod">
        <pc:chgData name="Ana Magalhães" userId="87340ae4-986f-4283-a2c9-b798ad593052" providerId="ADAL" clId="{3D0BCB03-D6B0-44B5-BFFA-F8A5C10AE673}" dt="2023-08-23T15:41:02.534" v="27" actId="47"/>
        <pc:sldMkLst>
          <pc:docMk/>
          <pc:sldMk cId="3305063568" sldId="428"/>
        </pc:sldMkLst>
        <pc:spChg chg="mod">
          <ac:chgData name="Ana Magalhães" userId="87340ae4-986f-4283-a2c9-b798ad593052" providerId="ADAL" clId="{3D0BCB03-D6B0-44B5-BFFA-F8A5C10AE673}" dt="2023-08-23T15:34:38.974" v="11" actId="207"/>
          <ac:spMkLst>
            <pc:docMk/>
            <pc:sldMk cId="3305063568" sldId="428"/>
            <ac:spMk id="20" creationId="{9E1A4A6E-3C30-4327-80DE-3FD0664F5062}"/>
          </ac:spMkLst>
        </pc:spChg>
      </pc:sldChg>
      <pc:sldChg chg="modSp mod">
        <pc:chgData name="Ana Magalhães" userId="87340ae4-986f-4283-a2c9-b798ad593052" providerId="ADAL" clId="{3D0BCB03-D6B0-44B5-BFFA-F8A5C10AE673}" dt="2023-08-23T15:34:58.732" v="13" actId="11"/>
        <pc:sldMkLst>
          <pc:docMk/>
          <pc:sldMk cId="4045486116" sldId="429"/>
        </pc:sldMkLst>
        <pc:spChg chg="mod">
          <ac:chgData name="Ana Magalhães" userId="87340ae4-986f-4283-a2c9-b798ad593052" providerId="ADAL" clId="{3D0BCB03-D6B0-44B5-BFFA-F8A5C10AE673}" dt="2023-08-23T15:34:46.254" v="12" actId="207"/>
          <ac:spMkLst>
            <pc:docMk/>
            <pc:sldMk cId="4045486116" sldId="429"/>
            <ac:spMk id="5" creationId="{4ED6F109-56B5-4346-9749-1CADBB1C7498}"/>
          </ac:spMkLst>
        </pc:spChg>
        <pc:spChg chg="mod">
          <ac:chgData name="Ana Magalhães" userId="87340ae4-986f-4283-a2c9-b798ad593052" providerId="ADAL" clId="{3D0BCB03-D6B0-44B5-BFFA-F8A5C10AE673}" dt="2023-08-23T15:34:58.732" v="13" actId="11"/>
          <ac:spMkLst>
            <pc:docMk/>
            <pc:sldMk cId="4045486116" sldId="429"/>
            <ac:spMk id="9220" creationId="{4462CBF4-DF42-4469-83DC-8085B168E992}"/>
          </ac:spMkLst>
        </pc:spChg>
      </pc:sldChg>
      <pc:sldChg chg="modSp mod">
        <pc:chgData name="Ana Magalhães" userId="87340ae4-986f-4283-a2c9-b798ad593052" providerId="ADAL" clId="{3D0BCB03-D6B0-44B5-BFFA-F8A5C10AE673}" dt="2023-08-23T15:37:36.296" v="23"/>
        <pc:sldMkLst>
          <pc:docMk/>
          <pc:sldMk cId="2236031089" sldId="430"/>
        </pc:sldMkLst>
        <pc:spChg chg="mod">
          <ac:chgData name="Ana Magalhães" userId="87340ae4-986f-4283-a2c9-b798ad593052" providerId="ADAL" clId="{3D0BCB03-D6B0-44B5-BFFA-F8A5C10AE673}" dt="2023-08-23T15:34:04.344" v="6" actId="207"/>
          <ac:spMkLst>
            <pc:docMk/>
            <pc:sldMk cId="2236031089" sldId="430"/>
            <ac:spMk id="11" creationId="{B8BDB3AE-27AB-4570-B6D9-52782A77CC10}"/>
          </ac:spMkLst>
        </pc:spChg>
        <pc:spChg chg="mod">
          <ac:chgData name="Ana Magalhães" userId="87340ae4-986f-4283-a2c9-b798ad593052" providerId="ADAL" clId="{3D0BCB03-D6B0-44B5-BFFA-F8A5C10AE673}" dt="2023-08-23T15:37:36.296" v="23"/>
          <ac:spMkLst>
            <pc:docMk/>
            <pc:sldMk cId="2236031089" sldId="430"/>
            <ac:spMk id="13314" creationId="{10981952-60FE-405A-81DA-CFB1D05D51A7}"/>
          </ac:spMkLst>
        </pc:spChg>
      </pc:sldChg>
      <pc:sldChg chg="add del">
        <pc:chgData name="Ana Magalhães" userId="87340ae4-986f-4283-a2c9-b798ad593052" providerId="ADAL" clId="{3D0BCB03-D6B0-44B5-BFFA-F8A5C10AE673}" dt="2023-08-23T15:36:28.449" v="19" actId="47"/>
        <pc:sldMkLst>
          <pc:docMk/>
          <pc:sldMk cId="0" sldId="431"/>
        </pc:sldMkLst>
      </pc:sldChg>
      <pc:sldChg chg="add">
        <pc:chgData name="Ana Magalhães" userId="87340ae4-986f-4283-a2c9-b798ad593052" providerId="ADAL" clId="{3D0BCB03-D6B0-44B5-BFFA-F8A5C10AE673}" dt="2023-08-23T15:40:02.470" v="24"/>
        <pc:sldMkLst>
          <pc:docMk/>
          <pc:sldMk cId="0" sldId="465"/>
        </pc:sldMkLst>
      </pc:sldChg>
      <pc:sldChg chg="add">
        <pc:chgData name="Ana Magalhães" userId="87340ae4-986f-4283-a2c9-b798ad593052" providerId="ADAL" clId="{3D0BCB03-D6B0-44B5-BFFA-F8A5C10AE673}" dt="2023-08-23T15:40:59.810" v="26"/>
        <pc:sldMkLst>
          <pc:docMk/>
          <pc:sldMk cId="3591860729" sldId="467"/>
        </pc:sldMkLst>
      </pc:sldChg>
      <pc:sldMasterChg chg="modSp">
        <pc:chgData name="Ana Magalhães" userId="87340ae4-986f-4283-a2c9-b798ad593052" providerId="ADAL" clId="{3D0BCB03-D6B0-44B5-BFFA-F8A5C10AE673}" dt="2023-08-23T15:33:22.455" v="1" actId="14826"/>
        <pc:sldMasterMkLst>
          <pc:docMk/>
          <pc:sldMasterMk cId="0" sldId="2147483648"/>
        </pc:sldMasterMkLst>
        <pc:picChg chg="mod">
          <ac:chgData name="Ana Magalhães" userId="87340ae4-986f-4283-a2c9-b798ad593052" providerId="ADAL" clId="{3D0BCB03-D6B0-44B5-BFFA-F8A5C10AE673}" dt="2023-08-23T15:33:22.455" v="1" actId="14826"/>
          <ac:picMkLst>
            <pc:docMk/>
            <pc:sldMasterMk cId="0" sldId="2147483648"/>
            <ac:picMk id="1026" creationId="{8B165929-1C3D-44C0-8FA7-AA9F64046CE2}"/>
          </ac:picMkLst>
        </pc:picChg>
      </pc:sldMasterChg>
      <pc:sldMasterChg chg="modSp">
        <pc:chgData name="Ana Magalhães" userId="87340ae4-986f-4283-a2c9-b798ad593052" providerId="ADAL" clId="{3D0BCB03-D6B0-44B5-BFFA-F8A5C10AE673}" dt="2023-08-23T15:33:09.601" v="0" actId="14826"/>
        <pc:sldMasterMkLst>
          <pc:docMk/>
          <pc:sldMasterMk cId="3327162480" sldId="2147484248"/>
        </pc:sldMasterMkLst>
        <pc:picChg chg="mod">
          <ac:chgData name="Ana Magalhães" userId="87340ae4-986f-4283-a2c9-b798ad593052" providerId="ADAL" clId="{3D0BCB03-D6B0-44B5-BFFA-F8A5C10AE673}" dt="2023-08-23T15:33:09.601" v="0" actId="14826"/>
          <ac:picMkLst>
            <pc:docMk/>
            <pc:sldMasterMk cId="3327162480" sldId="2147484248"/>
            <ac:picMk id="3" creationId="{BD7279D7-3D0E-EE42-BE14-77C95EB88EBA}"/>
          </ac:picMkLst>
        </pc:picChg>
      </pc:sldMaster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9E319F88-1337-494C-8E5E-DED5642F1B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ACE181B8-BDB6-43E0-83E5-CBB165B9AD7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F81F31-3EDC-4F5E-A4AB-D55A7927CD16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4" name="Marcador de Posição da Imagem do Diapositivo 3">
            <a:extLst>
              <a:ext uri="{FF2B5EF4-FFF2-40B4-BE49-F238E27FC236}">
                <a16:creationId xmlns:a16="http://schemas.microsoft.com/office/drawing/2014/main" id="{6604EFD6-0608-4E95-BC71-3BBC440C60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>
            <a:extLst>
              <a:ext uri="{FF2B5EF4-FFF2-40B4-BE49-F238E27FC236}">
                <a16:creationId xmlns:a16="http://schemas.microsoft.com/office/drawing/2014/main" id="{67C1EEA5-919B-44D4-98D1-29E127B7B0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0386561-30CE-41EA-AF9A-AF52B18F6AF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5895E8E6-D30C-4CF7-BFC9-1926232AA5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B26E68-1025-4341-B42E-181057612125}" type="slidenum">
              <a:rPr lang="pt-PT" altLang="pt-PT"/>
              <a:pPr/>
              <a:t>‹nº›</a:t>
            </a:fld>
            <a:endParaRPr lang="pt-PT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10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0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8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_rels/notesSlide9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9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1739091B-8120-411B-8DD2-FC871C9E33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9516D7CF-7A8E-452C-98C9-92C0DB8433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 dirty="0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CE08F210-47A8-41AD-BC27-64CC4A57AA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EA35813-80C5-4A1C-9BE2-B5E6E996058E}" type="slidenum">
              <a:rPr kumimoji="0" lang="pt-PT" altLang="pt-P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pt-PT" altLang="pt-P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4663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Marcador de Posição da Imagem do Diapositivo 1">
            <a:extLst>
              <a:ext uri="{FF2B5EF4-FFF2-40B4-BE49-F238E27FC236}">
                <a16:creationId xmlns:a16="http://schemas.microsoft.com/office/drawing/2014/main" id="{66AECD6B-7FA1-47EF-8EA5-D7F07D1E3B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Marcador de Posição de Notas 2">
            <a:extLst>
              <a:ext uri="{FF2B5EF4-FFF2-40B4-BE49-F238E27FC236}">
                <a16:creationId xmlns:a16="http://schemas.microsoft.com/office/drawing/2014/main" id="{5D442B50-7047-46DC-8F41-22BDA27FE2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/>
          </a:p>
        </p:txBody>
      </p:sp>
      <p:sp>
        <p:nvSpPr>
          <p:cNvPr id="28676" name="Marcador de Posição do Número do Diapositivo 3">
            <a:extLst>
              <a:ext uri="{FF2B5EF4-FFF2-40B4-BE49-F238E27FC236}">
                <a16:creationId xmlns:a16="http://schemas.microsoft.com/office/drawing/2014/main" id="{174770C9-947A-4923-B4B1-3AF555EE67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ABF0E827-0410-489F-A1BC-C6FA08A527A2}" type="slidenum">
              <a:rPr lang="pt-PT" altLang="pt-PT"/>
              <a:pPr/>
              <a:t>10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688584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3E8288AF-F3F5-48DE-8216-63803E7AE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5167B02C-BD6D-4150-9701-6A8AA9333C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A6E7D2E0-52B7-433E-B969-E510B23399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29194E-C1AF-4A45-9358-8771E90066B4}" type="slidenum">
              <a:rPr lang="pt-PT" altLang="pt-PT"/>
              <a:pPr/>
              <a:t>2</a:t>
            </a:fld>
            <a:endParaRPr lang="pt-PT" alt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/>
          </a:p>
        </p:txBody>
      </p:sp>
      <p:sp>
        <p:nvSpPr>
          <p:cNvPr id="2355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D953222-6D3F-4D6C-A4BC-0CCEFC6D8DAA}" type="slidenum">
              <a:rPr lang="pt-PT" altLang="pt-PT" smtClean="0"/>
              <a:pPr/>
              <a:t>3</a:t>
            </a:fld>
            <a:endParaRPr lang="pt-PT" alt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Marcador de Posição da Imagem do Diapositivo 1">
            <a:extLst>
              <a:ext uri="{FF2B5EF4-FFF2-40B4-BE49-F238E27FC236}">
                <a16:creationId xmlns:a16="http://schemas.microsoft.com/office/drawing/2014/main" id="{3810B46E-2145-4ED6-9E65-A6842F079B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Marcador de Posição de Notas 2">
            <a:extLst>
              <a:ext uri="{FF2B5EF4-FFF2-40B4-BE49-F238E27FC236}">
                <a16:creationId xmlns:a16="http://schemas.microsoft.com/office/drawing/2014/main" id="{0F2C9107-4908-4D63-9058-6631F196EE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/>
          </a:p>
        </p:txBody>
      </p:sp>
      <p:sp>
        <p:nvSpPr>
          <p:cNvPr id="25604" name="Marcador de Posição do Número do Diapositivo 3">
            <a:extLst>
              <a:ext uri="{FF2B5EF4-FFF2-40B4-BE49-F238E27FC236}">
                <a16:creationId xmlns:a16="http://schemas.microsoft.com/office/drawing/2014/main" id="{7BA4BEF9-1B29-443D-9747-71079894CD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B50D07A-9B2A-4044-AD6F-7E9455D3537D}" type="slidenum">
              <a:rPr lang="pt-PT" altLang="pt-PT"/>
              <a:pPr/>
              <a:t>4</a:t>
            </a:fld>
            <a:endParaRPr lang="pt-PT" altLang="pt-P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3E8288AF-F3F5-48DE-8216-63803E7AE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5167B02C-BD6D-4150-9701-6A8AA9333C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A6E7D2E0-52B7-433E-B969-E510B23399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29194E-C1AF-4A45-9358-8771E90066B4}" type="slidenum">
              <a:rPr lang="pt-PT" altLang="pt-PT"/>
              <a:pPr/>
              <a:t>5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941745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/>
          </a:p>
        </p:txBody>
      </p:sp>
      <p:sp>
        <p:nvSpPr>
          <p:cNvPr id="27652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3DC741-9651-4CCA-8A82-1A03E1CDBDE1}" type="slidenum">
              <a:rPr lang="pt-PT" altLang="pt-PT" smtClean="0"/>
              <a:pPr/>
              <a:t>6</a:t>
            </a:fld>
            <a:endParaRPr lang="pt-PT" altLang="pt-P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Marcador de Posição da Imagem do Diapositivo 1">
            <a:extLst>
              <a:ext uri="{FF2B5EF4-FFF2-40B4-BE49-F238E27FC236}">
                <a16:creationId xmlns:a16="http://schemas.microsoft.com/office/drawing/2014/main" id="{66AECD6B-7FA1-47EF-8EA5-D7F07D1E3B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Marcador de Posição de Notas 2">
            <a:extLst>
              <a:ext uri="{FF2B5EF4-FFF2-40B4-BE49-F238E27FC236}">
                <a16:creationId xmlns:a16="http://schemas.microsoft.com/office/drawing/2014/main" id="{5D442B50-7047-46DC-8F41-22BDA27FE2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/>
          </a:p>
        </p:txBody>
      </p:sp>
      <p:sp>
        <p:nvSpPr>
          <p:cNvPr id="28676" name="Marcador de Posição do Número do Diapositivo 3">
            <a:extLst>
              <a:ext uri="{FF2B5EF4-FFF2-40B4-BE49-F238E27FC236}">
                <a16:creationId xmlns:a16="http://schemas.microsoft.com/office/drawing/2014/main" id="{174770C9-947A-4923-B4B1-3AF555EE67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ABF0E827-0410-489F-A1BC-C6FA08A527A2}" type="slidenum">
              <a:rPr lang="pt-PT" altLang="pt-PT"/>
              <a:pPr/>
              <a:t>7</a:t>
            </a:fld>
            <a:endParaRPr lang="pt-PT" altLang="pt-P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856786C8-27F2-4029-A042-54D1AFD0C1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12E64E7F-5F3C-4EB8-B93D-813D6EBFD6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/>
          </a:p>
          <a:p>
            <a:endParaRPr lang="pt-PT" altLang="pt-PT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15A5622D-0A42-4393-8752-65AF31C1AB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581E9EA-605F-4128-9589-D438F7FBE1C3}" type="slidenum">
              <a:rPr lang="pt-PT" altLang="pt-PT"/>
              <a:pPr/>
              <a:t>8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5247082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altLang="pt-PT"/>
          </a:p>
        </p:txBody>
      </p:sp>
      <p:sp>
        <p:nvSpPr>
          <p:cNvPr id="27652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3DC741-9651-4CCA-8A82-1A03E1CDBDE1}" type="slidenum">
              <a:rPr lang="pt-PT" altLang="pt-PT" smtClean="0"/>
              <a:pPr/>
              <a:t>9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208681594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154F451-7D9B-401B-A609-3A2F1352D2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4DEB3-8AAC-4002-8A83-662C4DF20D60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360F4B9-0C60-4963-95DA-AA161082F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578EBB5B-AB15-40CD-AEBF-987316D5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D2AD1BD-B760-4C32-93E8-882AA040CC15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573578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E8D9519-4B76-4C76-9EBC-E4CA1DFF79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7A05C-A381-4A61-9A0F-ABA31D168857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EC2ED6C-76C1-474F-A7DB-502CCE55B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B5D56A1-A030-4BAC-BE2B-3AE99DB1E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52BBBA9-6ACB-4B3C-955E-1E8654F8CB62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047440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3283455-A9A1-4327-A752-76CF41003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B275B-B1D1-4324-BC76-74BCCBBAC085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036CEC8-D2D5-40DC-99FE-767E6A4D9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DB412E93-BB2C-478E-8A35-1C6ACA37B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9CD3FF0-895C-4722-BA43-049785E7F4AF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471081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F5BEE-1088-8C48-A200-680EB7AC4C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85548-F87C-2D4B-9D8B-E0F81686D5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32620-5B9E-5946-B0E2-1278243DD2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C8E9AC-C6E2-4B4B-8FB8-D88954677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86943-C26F-C44A-B6E5-19244209D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364957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D66CA-DF49-3346-AB3A-045C35F01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55E0C-D9CE-AC42-9253-F5797314C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E205A8-71BD-C549-A4A5-65372C5BDA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4AE43-A569-5A47-B77D-34380BDBF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D2FB7-BF4A-8D47-BCDD-578C29CA5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4209167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BE45F-4489-984D-AC01-BB6BD9CD7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0EE6BC-0305-4D4A-8BE9-43390C0920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EB9F7-671C-164D-99FD-9E2A3F60D7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129A8-C384-0A40-A45F-F8D1FBAFE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2DA49-8B6A-8A4D-B912-0933D9AF0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874266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44902-DB78-9141-BAED-E434E0434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15A76-15C7-C744-BE96-C5AF73D01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47B3B0-F14E-C34E-A438-E982CCEB8F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5D239-C36C-CA43-B0BB-A6587403B4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D0D52-D810-3042-BD26-60E0CEF2F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52FF75-1E9A-5D4D-9F33-69070BDCF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4292843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F9EAC-4310-7141-A26C-B37BCD409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5CF7E-5599-604A-9B4F-85B5C7129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287B7D-46B9-524A-B9C6-34BEC089E0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84FF94-79D7-8946-815A-EEACB5514E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8FD399-59A1-DE40-B35C-F83AC4E2C1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FCFF21-5011-1B48-A47A-05F743336F6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5C6AC4-6EDA-9741-8874-4CBF63581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3578A6-FE98-0E49-A687-6A1C82C3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489171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11825-60B3-F94B-A3C1-EC687B935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6E6B23-AA03-CB49-9C05-C4EFC91148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35BCBB-902D-5F45-8606-963D4F4E7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1EBAFE-6989-2347-A4FF-E1338EA77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4976059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F170A6-3468-8F48-B3A2-F95BD6E0FA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AC7C37-5626-6A4E-993D-90468E5D7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BCDDD6-70CD-704B-BB20-13358EFDD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893529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D15FC-C534-774D-B7D2-786A30169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94B1D-161C-3B45-9EA0-BCCC0FF0E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540294-B9F5-8340-963F-42DBD2763B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312366-ED09-DF4F-BAD1-0B0E9B156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13DA31-77D2-5046-9217-06703C1B5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2441EB-604A-6A4F-8320-CA6A49447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432185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6064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E56A8-5E4A-7648-88AB-85F13A61D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363006-3958-214C-837C-E1E28CFB27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A31EC9-C099-7641-ABD0-36641EA8EC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77AEB3-6C1F-034F-B958-7080618120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BBA379-AA43-E943-A8BB-02B0CD3F6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E95F2-9B72-AA4E-9C3C-632B06567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190620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9CCDF-4113-1848-9FDC-FFAEF599B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93DB44-2F51-CA44-BCC5-784FAD683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7BFB7-516B-2244-933A-BBD11EB808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15908-A317-954D-A344-9451FCF58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018259-6033-7E4B-A5C8-C391B3F12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5618091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7191F5-BE4A-4D4B-B667-AEFC8D8CEE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AA47A9-B20C-A54B-9D69-0BDDD00E8D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F116B-8652-9D42-9B82-A8DAA25D32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110E34-0E4B-8E46-959F-079D60080068}" type="datetimeFigureOut">
              <a:rPr lang="en-PT" smtClean="0"/>
              <a:t>08/24/2023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94A4C-4E97-7D4E-A9C4-C5D8A6F11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8D59B-61E3-FD4B-9CAC-68DF902C8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F5D9C2A-9120-DB40-8BE4-B96EDD34DDA4}" type="slidenum">
              <a:rPr lang="en-PT" smtClean="0"/>
              <a:t>‹nº›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258874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3586E95-6050-49AC-AC5A-C96A8E532E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233CF-BA7C-422B-B1C0-CEF553B6788B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4C07252-37BA-486F-8B0B-BCB4BA5A0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8CE34FB-F3B5-493A-A99F-AE1D1C746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5620EA8-B489-4EC7-A8C0-6CE8BCB6E9AD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010226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>
            <a:extLst>
              <a:ext uri="{FF2B5EF4-FFF2-40B4-BE49-F238E27FC236}">
                <a16:creationId xmlns:a16="http://schemas.microsoft.com/office/drawing/2014/main" id="{54760D88-4321-4646-B807-79042D92ED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76F99-17AF-499C-833B-C00D2E204397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6" name="Marcador de Posição do Rodapé 4">
            <a:extLst>
              <a:ext uri="{FF2B5EF4-FFF2-40B4-BE49-F238E27FC236}">
                <a16:creationId xmlns:a16="http://schemas.microsoft.com/office/drawing/2014/main" id="{AB448FA7-1443-41F3-AA78-EBBABE8C1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>
            <a:extLst>
              <a:ext uri="{FF2B5EF4-FFF2-40B4-BE49-F238E27FC236}">
                <a16:creationId xmlns:a16="http://schemas.microsoft.com/office/drawing/2014/main" id="{059F1D49-9B65-40C0-82E1-CE4AD2A89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4606373-1FD1-4CE6-A178-39EFE53B7F2C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838295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>
            <a:extLst>
              <a:ext uri="{FF2B5EF4-FFF2-40B4-BE49-F238E27FC236}">
                <a16:creationId xmlns:a16="http://schemas.microsoft.com/office/drawing/2014/main" id="{39908C21-7889-48ED-98E3-4BCCD8838E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B7E78-C148-40E5-801F-EC283160E3F1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8" name="Marcador de Posição do Rodapé 4">
            <a:extLst>
              <a:ext uri="{FF2B5EF4-FFF2-40B4-BE49-F238E27FC236}">
                <a16:creationId xmlns:a16="http://schemas.microsoft.com/office/drawing/2014/main" id="{24EAC2F9-CAD2-4F95-9245-C60446076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>
            <a:extLst>
              <a:ext uri="{FF2B5EF4-FFF2-40B4-BE49-F238E27FC236}">
                <a16:creationId xmlns:a16="http://schemas.microsoft.com/office/drawing/2014/main" id="{B5DB4608-00C6-4177-AE26-AF3F52D00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5B78BEB-8BB3-4099-8023-A80B79E3E782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65174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>
            <a:extLst>
              <a:ext uri="{FF2B5EF4-FFF2-40B4-BE49-F238E27FC236}">
                <a16:creationId xmlns:a16="http://schemas.microsoft.com/office/drawing/2014/main" id="{C0E053E1-4F8D-405D-8772-AE8B4FF47D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B7F17-9A12-4509-AE53-7A38FD5D7922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4" name="Marcador de Posição do Rodapé 4">
            <a:extLst>
              <a:ext uri="{FF2B5EF4-FFF2-40B4-BE49-F238E27FC236}">
                <a16:creationId xmlns:a16="http://schemas.microsoft.com/office/drawing/2014/main" id="{F357556F-4820-466E-BB13-E548FAE96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>
            <a:extLst>
              <a:ext uri="{FF2B5EF4-FFF2-40B4-BE49-F238E27FC236}">
                <a16:creationId xmlns:a16="http://schemas.microsoft.com/office/drawing/2014/main" id="{DC0E3B39-A767-4C85-A0BD-A4D06C6C1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0F03827-79A0-45F9-A9E3-91E52F903E51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727584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>
            <a:extLst>
              <a:ext uri="{FF2B5EF4-FFF2-40B4-BE49-F238E27FC236}">
                <a16:creationId xmlns:a16="http://schemas.microsoft.com/office/drawing/2014/main" id="{9DC93267-1894-4AEE-B5DE-39994E1707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7FA88-3526-4F28-B052-070967720D6E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3" name="Marcador de Posição do Rodapé 4">
            <a:extLst>
              <a:ext uri="{FF2B5EF4-FFF2-40B4-BE49-F238E27FC236}">
                <a16:creationId xmlns:a16="http://schemas.microsoft.com/office/drawing/2014/main" id="{18D40291-49B9-4F23-B5B6-D888109AB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>
            <a:extLst>
              <a:ext uri="{FF2B5EF4-FFF2-40B4-BE49-F238E27FC236}">
                <a16:creationId xmlns:a16="http://schemas.microsoft.com/office/drawing/2014/main" id="{D64FD214-8947-4CFE-AAAB-C4D1BB004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E0EF62B-E7F8-420E-8710-7935F237E7C3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627953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>
            <a:extLst>
              <a:ext uri="{FF2B5EF4-FFF2-40B4-BE49-F238E27FC236}">
                <a16:creationId xmlns:a16="http://schemas.microsoft.com/office/drawing/2014/main" id="{CC453CCE-3BAC-4498-906C-A7A230139A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4B613-C431-4FC6-BB76-626302BD341C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6" name="Marcador de Posição do Rodapé 4">
            <a:extLst>
              <a:ext uri="{FF2B5EF4-FFF2-40B4-BE49-F238E27FC236}">
                <a16:creationId xmlns:a16="http://schemas.microsoft.com/office/drawing/2014/main" id="{8F320955-66A0-422E-B82D-B25BF9134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>
            <a:extLst>
              <a:ext uri="{FF2B5EF4-FFF2-40B4-BE49-F238E27FC236}">
                <a16:creationId xmlns:a16="http://schemas.microsoft.com/office/drawing/2014/main" id="{E1D47FF2-961C-4D33-B593-238C0E385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7216760-D289-435E-8C58-3BD47AA056B7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322924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>
            <a:extLst>
              <a:ext uri="{FF2B5EF4-FFF2-40B4-BE49-F238E27FC236}">
                <a16:creationId xmlns:a16="http://schemas.microsoft.com/office/drawing/2014/main" id="{5116A3FF-5D2A-4E3F-A360-167861F5BB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9F5B9-A62B-47C5-8F00-0B6F20FCB240}" type="datetimeFigureOut">
              <a:rPr lang="pt-PT"/>
              <a:pPr>
                <a:defRPr/>
              </a:pPr>
              <a:t>24/08/2023</a:t>
            </a:fld>
            <a:endParaRPr lang="pt-PT"/>
          </a:p>
        </p:txBody>
      </p:sp>
      <p:sp>
        <p:nvSpPr>
          <p:cNvPr id="6" name="Marcador de Posição do Rodapé 4">
            <a:extLst>
              <a:ext uri="{FF2B5EF4-FFF2-40B4-BE49-F238E27FC236}">
                <a16:creationId xmlns:a16="http://schemas.microsoft.com/office/drawing/2014/main" id="{4E48DA3B-A566-43E2-B62F-581673A96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>
            <a:extLst>
              <a:ext uri="{FF2B5EF4-FFF2-40B4-BE49-F238E27FC236}">
                <a16:creationId xmlns:a16="http://schemas.microsoft.com/office/drawing/2014/main" id="{76F4A3EE-2B3A-46EB-BDAD-95E7AC55B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2397DA4-B00E-41C6-A89B-24F5B4104A24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65923611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13" Target="../media/image1.jp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13" Target="../media/image2.jpg" Type="http://schemas.openxmlformats.org/officeDocument/2006/relationships/imag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8B165929-1C3D-44C0-8FA7-AA9F64046CE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414" y="1218"/>
            <a:ext cx="12181172" cy="685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38" r:id="rId1"/>
    <p:sldLayoutId id="2147484237" r:id="rId2"/>
    <p:sldLayoutId id="2147484239" r:id="rId3"/>
    <p:sldLayoutId id="2147484240" r:id="rId4"/>
    <p:sldLayoutId id="2147484241" r:id="rId5"/>
    <p:sldLayoutId id="2147484242" r:id="rId6"/>
    <p:sldLayoutId id="2147484243" r:id="rId7"/>
    <p:sldLayoutId id="2147484244" r:id="rId8"/>
    <p:sldLayoutId id="2147484245" r:id="rId9"/>
    <p:sldLayoutId id="2147484246" r:id="rId10"/>
    <p:sldLayoutId id="214748424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D7279D7-3D0E-EE42-BE14-77C95EB88EB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055" y="-6306"/>
            <a:ext cx="12196705" cy="6864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162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8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0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3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3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media/image3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9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EF9123-5A33-4797-B22A-1C78DFC85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0100" y="1881188"/>
            <a:ext cx="7727950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pt-PT" altLang="pt-PT" sz="3200" b="1">
                <a:latin typeface="Arial" panose="020B0604020202020204" pitchFamily="34" charset="0"/>
                <a:ea typeface="Gungsuh" panose="02030600000101010101" pitchFamily="18" charset="-127"/>
                <a:cs typeface="Arial" panose="020B0604020202020204" pitchFamily="34" charset="0"/>
              </a:rPr>
              <a:t>Subtema </a:t>
            </a:r>
            <a:r>
              <a:rPr lang="pt-PT" altLang="pt-PT" sz="3200" b="1" dirty="0">
                <a:latin typeface="Arial" panose="020B0604020202020204" pitchFamily="34" charset="0"/>
                <a:ea typeface="Gungsuh" panose="02030600000101010101" pitchFamily="18" charset="-127"/>
                <a:cs typeface="Arial" panose="020B0604020202020204" pitchFamily="34" charset="0"/>
              </a:rPr>
              <a:t>9.3.</a:t>
            </a:r>
            <a:br>
              <a:rPr lang="pt-PT" altLang="pt-PT" sz="3200" b="1" dirty="0">
                <a:latin typeface="Arial" panose="020B0604020202020204" pitchFamily="34" charset="0"/>
                <a:ea typeface="Gungsuh" panose="02030600000101010101" pitchFamily="18" charset="-127"/>
                <a:cs typeface="Arial" panose="020B0604020202020204" pitchFamily="34" charset="0"/>
              </a:rPr>
            </a:br>
            <a:r>
              <a:rPr lang="pt-PT" altLang="pt-PT" sz="3600" b="1" dirty="0">
                <a:solidFill>
                  <a:schemeClr val="bg1"/>
                </a:solidFill>
                <a:latin typeface="Arial" panose="020B0604020202020204" pitchFamily="34" charset="0"/>
                <a:ea typeface="Gungsuh" panose="02030600000101010101" pitchFamily="18" charset="-127"/>
                <a:cs typeface="Arial" panose="020B0604020202020204" pitchFamily="34" charset="0"/>
              </a:rPr>
              <a:t>Portugal: da 1.ª República à Ditadura Militar</a:t>
            </a:r>
          </a:p>
        </p:txBody>
      </p:sp>
    </p:spTree>
    <p:extLst>
      <p:ext uri="{BB962C8B-B14F-4D97-AF65-F5344CB8AC3E}">
        <p14:creationId xmlns:p14="http://schemas.microsoft.com/office/powerpoint/2010/main" val="3417315757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aixaDeTexto 10">
            <a:extLst>
              <a:ext uri="{FF2B5EF4-FFF2-40B4-BE49-F238E27FC236}">
                <a16:creationId xmlns:a16="http://schemas.microsoft.com/office/drawing/2014/main" id="{4462CBF4-DF42-4469-83DC-8085B168E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413" y="2138363"/>
            <a:ext cx="10509250" cy="387798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1200"/>
              </a:spcBef>
              <a:buClr>
                <a:srgbClr val="22C0AD"/>
              </a:buClr>
              <a:buFontTx/>
              <a:buAutoNum type="arabicPeriod"/>
              <a:defRPr/>
            </a:pPr>
            <a:r>
              <a:rPr lang="pt-PT" altLang="pt-PT" b="1" dirty="0">
                <a:latin typeface="Arial" panose="020B0604020202020204" pitchFamily="34" charset="0"/>
                <a:cs typeface="Arial" panose="020B0604020202020204" pitchFamily="34" charset="0"/>
              </a:rPr>
              <a:t>Quais foram as causas da queda da 1.ª República?</a:t>
            </a: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rgbClr val="22C0AD"/>
              </a:buClr>
              <a:buFontTx/>
              <a:buAutoNum type="arabicPeriod"/>
              <a:defRPr/>
            </a:pPr>
            <a:r>
              <a:rPr lang="pt-PT" altLang="pt-PT" b="1" dirty="0">
                <a:latin typeface="Arial" panose="020B0604020202020204" pitchFamily="34" charset="0"/>
                <a:cs typeface="Arial" panose="020B0604020202020204" pitchFamily="34" charset="0"/>
              </a:rPr>
              <a:t>Qual foi o regime implantado em Portugal com a queda da 1.ª República?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Clr>
                <a:schemeClr val="accent2">
                  <a:lumMod val="50000"/>
                </a:schemeClr>
              </a:buClr>
              <a:buNone/>
              <a:defRPr/>
            </a:pP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chemeClr val="accent2">
                  <a:lumMod val="50000"/>
                </a:schemeClr>
              </a:buClr>
              <a:buFontTx/>
              <a:buAutoNum type="arabicPeriod"/>
              <a:defRPr/>
            </a:pP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chemeClr val="accent2">
                  <a:lumMod val="50000"/>
                </a:schemeClr>
              </a:buClr>
              <a:buFontTx/>
              <a:buAutoNum type="arabicPeriod"/>
              <a:defRPr/>
            </a:pP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chemeClr val="accent2">
                  <a:lumMod val="50000"/>
                </a:schemeClr>
              </a:buClr>
              <a:buFontTx/>
              <a:buAutoNum type="arabicPeriod"/>
              <a:defRPr/>
            </a:pP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4ED6F109-56B5-4346-9749-1CADBB1C7498}"/>
              </a:ext>
            </a:extLst>
          </p:cNvPr>
          <p:cNvSpPr/>
          <p:nvPr/>
        </p:nvSpPr>
        <p:spPr>
          <a:xfrm>
            <a:off x="-307975" y="763588"/>
            <a:ext cx="3921125" cy="896937"/>
          </a:xfrm>
          <a:custGeom>
            <a:avLst/>
            <a:gdLst>
              <a:gd name="connsiteX0" fmla="*/ 1284466 w 1868508"/>
              <a:gd name="connsiteY0" fmla="*/ 35205 h 835090"/>
              <a:gd name="connsiteX1" fmla="*/ 430027 w 1868508"/>
              <a:gd name="connsiteY1" fmla="*/ 20215 h 835090"/>
              <a:gd name="connsiteX2" fmla="*/ 15299 w 1868508"/>
              <a:gd name="connsiteY2" fmla="*/ 335008 h 835090"/>
              <a:gd name="connsiteX3" fmla="*/ 125227 w 1868508"/>
              <a:gd name="connsiteY3" fmla="*/ 679782 h 835090"/>
              <a:gd name="connsiteX4" fmla="*/ 465004 w 1868508"/>
              <a:gd name="connsiteY4" fmla="*/ 784713 h 835090"/>
              <a:gd name="connsiteX5" fmla="*/ 1029633 w 1868508"/>
              <a:gd name="connsiteY5" fmla="*/ 834680 h 835090"/>
              <a:gd name="connsiteX6" fmla="*/ 1599260 w 1868508"/>
              <a:gd name="connsiteY6" fmla="*/ 759729 h 835090"/>
              <a:gd name="connsiteX7" fmla="*/ 1859089 w 1868508"/>
              <a:gd name="connsiteY7" fmla="*/ 519887 h 835090"/>
              <a:gd name="connsiteX8" fmla="*/ 1784138 w 1868508"/>
              <a:gd name="connsiteY8" fmla="*/ 205093 h 835090"/>
              <a:gd name="connsiteX9" fmla="*/ 1524309 w 1868508"/>
              <a:gd name="connsiteY9" fmla="*/ 65185 h 835090"/>
              <a:gd name="connsiteX10" fmla="*/ 1284466 w 1868508"/>
              <a:gd name="connsiteY10" fmla="*/ 35205 h 835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8508" h="835090">
                <a:moveTo>
                  <a:pt x="1284466" y="35205"/>
                </a:moveTo>
                <a:cubicBezTo>
                  <a:pt x="1102086" y="27710"/>
                  <a:pt x="641555" y="-29752"/>
                  <a:pt x="430027" y="20215"/>
                </a:cubicBezTo>
                <a:cubicBezTo>
                  <a:pt x="218499" y="70182"/>
                  <a:pt x="66099" y="225080"/>
                  <a:pt x="15299" y="335008"/>
                </a:cubicBezTo>
                <a:cubicBezTo>
                  <a:pt x="-35501" y="444936"/>
                  <a:pt x="50276" y="604831"/>
                  <a:pt x="125227" y="679782"/>
                </a:cubicBezTo>
                <a:cubicBezTo>
                  <a:pt x="200178" y="754733"/>
                  <a:pt x="314270" y="758897"/>
                  <a:pt x="465004" y="784713"/>
                </a:cubicBezTo>
                <a:cubicBezTo>
                  <a:pt x="615738" y="810529"/>
                  <a:pt x="840590" y="838844"/>
                  <a:pt x="1029633" y="834680"/>
                </a:cubicBezTo>
                <a:cubicBezTo>
                  <a:pt x="1218676" y="830516"/>
                  <a:pt x="1461017" y="812195"/>
                  <a:pt x="1599260" y="759729"/>
                </a:cubicBezTo>
                <a:cubicBezTo>
                  <a:pt x="1737503" y="707263"/>
                  <a:pt x="1828276" y="612326"/>
                  <a:pt x="1859089" y="519887"/>
                </a:cubicBezTo>
                <a:cubicBezTo>
                  <a:pt x="1889902" y="427448"/>
                  <a:pt x="1839935" y="280877"/>
                  <a:pt x="1784138" y="205093"/>
                </a:cubicBezTo>
                <a:cubicBezTo>
                  <a:pt x="1728341" y="129309"/>
                  <a:pt x="1605922" y="95165"/>
                  <a:pt x="1524309" y="65185"/>
                </a:cubicBezTo>
                <a:cubicBezTo>
                  <a:pt x="1442696" y="35205"/>
                  <a:pt x="1466846" y="42700"/>
                  <a:pt x="1284466" y="35205"/>
                </a:cubicBezTo>
                <a:close/>
              </a:path>
            </a:pathLst>
          </a:custGeom>
          <a:solidFill>
            <a:srgbClr val="22C0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9460" name="TextBox 5">
            <a:extLst>
              <a:ext uri="{FF2B5EF4-FFF2-40B4-BE49-F238E27FC236}">
                <a16:creationId xmlns:a16="http://schemas.microsoft.com/office/drawing/2014/main" id="{44C2F4DE-EC68-4C6E-AC94-855523408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38" y="996950"/>
            <a:ext cx="35766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pt-PT" sz="20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TE PREPARARES</a:t>
            </a:r>
            <a:endParaRPr lang="pt-PT" altLang="pt-PT" sz="2000" b="1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486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43C0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>
            <a:extLst>
              <a:ext uri="{FF2B5EF4-FFF2-40B4-BE49-F238E27FC236}">
                <a16:creationId xmlns:a16="http://schemas.microsoft.com/office/drawing/2014/main" id="{10981952-60FE-405A-81DA-CFB1D05D51A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753790" y="2191006"/>
            <a:ext cx="9052604" cy="4506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ts val="4400"/>
              </a:lnSpc>
            </a:pPr>
            <a: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  <a:t>Conhecer os aspetos fundamentais da doutrina republicana.</a:t>
            </a:r>
            <a:b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  <a:t>Compreender a conjuntura económica, social e política que esteve na origem da implantação da 1.ª República.</a:t>
            </a:r>
            <a:b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  <a:t>Identificar as principais medidas governativas da 1.ª República.</a:t>
            </a:r>
            <a:b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  <a:t>Identificar/aplicar os conceitos: Republicanismo; Partido político.</a:t>
            </a:r>
            <a:endParaRPr lang="pt-PT" altLang="pt-PT" sz="2400" dirty="0">
              <a:latin typeface="Arial" panose="020B0604020202020204" pitchFamily="34" charset="0"/>
              <a:ea typeface="Gungsuh" panose="02030600000101010101" pitchFamily="18" charset="-127"/>
            </a:endParaRPr>
          </a:p>
        </p:txBody>
      </p:sp>
      <p:grpSp>
        <p:nvGrpSpPr>
          <p:cNvPr id="13315" name="Grupo 11">
            <a:extLst>
              <a:ext uri="{FF2B5EF4-FFF2-40B4-BE49-F238E27FC236}">
                <a16:creationId xmlns:a16="http://schemas.microsoft.com/office/drawing/2014/main" id="{FC45561B-0821-4C4F-82CA-4ACFD553C167}"/>
              </a:ext>
            </a:extLst>
          </p:cNvPr>
          <p:cNvGrpSpPr>
            <a:grpSpLocks/>
          </p:cNvGrpSpPr>
          <p:nvPr/>
        </p:nvGrpSpPr>
        <p:grpSpPr bwMode="auto">
          <a:xfrm>
            <a:off x="1356296" y="2194720"/>
            <a:ext cx="1443038" cy="584200"/>
            <a:chOff x="1162050" y="2305050"/>
            <a:chExt cx="1443038" cy="584200"/>
          </a:xfrm>
        </p:grpSpPr>
        <p:pic>
          <p:nvPicPr>
            <p:cNvPr id="13324" name="Graphic 2">
              <a:extLst>
                <a:ext uri="{FF2B5EF4-FFF2-40B4-BE49-F238E27FC236}">
                  <a16:creationId xmlns:a16="http://schemas.microsoft.com/office/drawing/2014/main" id="{BE2B39A7-4062-4508-B95A-98171CA363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2050" y="2319338"/>
              <a:ext cx="1379538" cy="555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25" name="TextBox 3">
              <a:extLst>
                <a:ext uri="{FF2B5EF4-FFF2-40B4-BE49-F238E27FC236}">
                  <a16:creationId xmlns:a16="http://schemas.microsoft.com/office/drawing/2014/main" id="{79A4B923-77BB-4A7A-AE73-AE78662BF5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4363" y="2305050"/>
              <a:ext cx="720725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r>
                <a:rPr lang="en-US" altLang="pt-PT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8</a:t>
              </a:r>
              <a:endParaRPr lang="pt-PT" altLang="pt-PT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8BDB3AE-27AB-4570-B6D9-52782A77CC10}"/>
              </a:ext>
            </a:extLst>
          </p:cNvPr>
          <p:cNvSpPr/>
          <p:nvPr/>
        </p:nvSpPr>
        <p:spPr>
          <a:xfrm>
            <a:off x="588963" y="814388"/>
            <a:ext cx="2655887" cy="949325"/>
          </a:xfrm>
          <a:custGeom>
            <a:avLst/>
            <a:gdLst>
              <a:gd name="connsiteX0" fmla="*/ 1284466 w 1868508"/>
              <a:gd name="connsiteY0" fmla="*/ 35205 h 835090"/>
              <a:gd name="connsiteX1" fmla="*/ 430027 w 1868508"/>
              <a:gd name="connsiteY1" fmla="*/ 20215 h 835090"/>
              <a:gd name="connsiteX2" fmla="*/ 15299 w 1868508"/>
              <a:gd name="connsiteY2" fmla="*/ 335008 h 835090"/>
              <a:gd name="connsiteX3" fmla="*/ 125227 w 1868508"/>
              <a:gd name="connsiteY3" fmla="*/ 679782 h 835090"/>
              <a:gd name="connsiteX4" fmla="*/ 465004 w 1868508"/>
              <a:gd name="connsiteY4" fmla="*/ 784713 h 835090"/>
              <a:gd name="connsiteX5" fmla="*/ 1029633 w 1868508"/>
              <a:gd name="connsiteY5" fmla="*/ 834680 h 835090"/>
              <a:gd name="connsiteX6" fmla="*/ 1599260 w 1868508"/>
              <a:gd name="connsiteY6" fmla="*/ 759729 h 835090"/>
              <a:gd name="connsiteX7" fmla="*/ 1859089 w 1868508"/>
              <a:gd name="connsiteY7" fmla="*/ 519887 h 835090"/>
              <a:gd name="connsiteX8" fmla="*/ 1784138 w 1868508"/>
              <a:gd name="connsiteY8" fmla="*/ 205093 h 835090"/>
              <a:gd name="connsiteX9" fmla="*/ 1524309 w 1868508"/>
              <a:gd name="connsiteY9" fmla="*/ 65185 h 835090"/>
              <a:gd name="connsiteX10" fmla="*/ 1284466 w 1868508"/>
              <a:gd name="connsiteY10" fmla="*/ 35205 h 835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8508" h="835090">
                <a:moveTo>
                  <a:pt x="1284466" y="35205"/>
                </a:moveTo>
                <a:cubicBezTo>
                  <a:pt x="1102086" y="27710"/>
                  <a:pt x="641555" y="-29752"/>
                  <a:pt x="430027" y="20215"/>
                </a:cubicBezTo>
                <a:cubicBezTo>
                  <a:pt x="218499" y="70182"/>
                  <a:pt x="66099" y="225080"/>
                  <a:pt x="15299" y="335008"/>
                </a:cubicBezTo>
                <a:cubicBezTo>
                  <a:pt x="-35501" y="444936"/>
                  <a:pt x="50276" y="604831"/>
                  <a:pt x="125227" y="679782"/>
                </a:cubicBezTo>
                <a:cubicBezTo>
                  <a:pt x="200178" y="754733"/>
                  <a:pt x="314270" y="758897"/>
                  <a:pt x="465004" y="784713"/>
                </a:cubicBezTo>
                <a:cubicBezTo>
                  <a:pt x="615738" y="810529"/>
                  <a:pt x="840590" y="838844"/>
                  <a:pt x="1029633" y="834680"/>
                </a:cubicBezTo>
                <a:cubicBezTo>
                  <a:pt x="1218676" y="830516"/>
                  <a:pt x="1461017" y="812195"/>
                  <a:pt x="1599260" y="759729"/>
                </a:cubicBezTo>
                <a:cubicBezTo>
                  <a:pt x="1737503" y="707263"/>
                  <a:pt x="1828276" y="612326"/>
                  <a:pt x="1859089" y="519887"/>
                </a:cubicBezTo>
                <a:cubicBezTo>
                  <a:pt x="1889902" y="427448"/>
                  <a:pt x="1839935" y="280877"/>
                  <a:pt x="1784138" y="205093"/>
                </a:cubicBezTo>
                <a:cubicBezTo>
                  <a:pt x="1728341" y="129309"/>
                  <a:pt x="1605922" y="95165"/>
                  <a:pt x="1524309" y="65185"/>
                </a:cubicBezTo>
                <a:cubicBezTo>
                  <a:pt x="1442696" y="35205"/>
                  <a:pt x="1466846" y="42700"/>
                  <a:pt x="1284466" y="35205"/>
                </a:cubicBezTo>
                <a:close/>
              </a:path>
            </a:pathLst>
          </a:custGeom>
          <a:solidFill>
            <a:srgbClr val="22C0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3317" name="TextBox 21">
            <a:extLst>
              <a:ext uri="{FF2B5EF4-FFF2-40B4-BE49-F238E27FC236}">
                <a16:creationId xmlns:a16="http://schemas.microsoft.com/office/drawing/2014/main" id="{93A30B20-E831-42E6-A3E9-B50944D15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883" y="1020718"/>
            <a:ext cx="2712431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pt-PT" sz="3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Resumo</a:t>
            </a:r>
            <a:r>
              <a:rPr lang="en-US" altLang="pt-PT" sz="3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endParaRPr lang="pt-PT" altLang="pt-PT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318" name="Grupo 12">
            <a:extLst>
              <a:ext uri="{FF2B5EF4-FFF2-40B4-BE49-F238E27FC236}">
                <a16:creationId xmlns:a16="http://schemas.microsoft.com/office/drawing/2014/main" id="{40A397B6-D6AB-457C-826D-A0787D91BB0A}"/>
              </a:ext>
            </a:extLst>
          </p:cNvPr>
          <p:cNvGrpSpPr>
            <a:grpSpLocks/>
          </p:cNvGrpSpPr>
          <p:nvPr/>
        </p:nvGrpSpPr>
        <p:grpSpPr bwMode="auto">
          <a:xfrm>
            <a:off x="1329376" y="3870564"/>
            <a:ext cx="1402744" cy="587930"/>
            <a:chOff x="1138230" y="3191860"/>
            <a:chExt cx="1402750" cy="587931"/>
          </a:xfrm>
        </p:grpSpPr>
        <p:pic>
          <p:nvPicPr>
            <p:cNvPr id="13322" name="Graphic 2">
              <a:extLst>
                <a:ext uri="{FF2B5EF4-FFF2-40B4-BE49-F238E27FC236}">
                  <a16:creationId xmlns:a16="http://schemas.microsoft.com/office/drawing/2014/main" id="{F15F0C55-974E-4749-9FA2-317EDCDF5A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8230" y="3224166"/>
              <a:ext cx="1379538" cy="555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23" name="TextBox 3">
              <a:extLst>
                <a:ext uri="{FF2B5EF4-FFF2-40B4-BE49-F238E27FC236}">
                  <a16:creationId xmlns:a16="http://schemas.microsoft.com/office/drawing/2014/main" id="{93A17A4D-AEB8-4D88-A56D-AA92355F63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0255" y="3191860"/>
              <a:ext cx="720725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r>
                <a:rPr lang="en-US" altLang="pt-PT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  <a:endParaRPr lang="pt-PT" altLang="pt-PT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536B1CE4-962F-40F3-BC69-3D0C93104180}"/>
              </a:ext>
            </a:extLst>
          </p:cNvPr>
          <p:cNvGrpSpPr>
            <a:grpSpLocks/>
          </p:cNvGrpSpPr>
          <p:nvPr/>
        </p:nvGrpSpPr>
        <p:grpSpPr bwMode="auto">
          <a:xfrm>
            <a:off x="1354359" y="2844800"/>
            <a:ext cx="1443038" cy="584200"/>
            <a:chOff x="1162050" y="2305050"/>
            <a:chExt cx="1443038" cy="584200"/>
          </a:xfrm>
        </p:grpSpPr>
        <p:pic>
          <p:nvPicPr>
            <p:cNvPr id="13" name="Graphic 2">
              <a:extLst>
                <a:ext uri="{FF2B5EF4-FFF2-40B4-BE49-F238E27FC236}">
                  <a16:creationId xmlns:a16="http://schemas.microsoft.com/office/drawing/2014/main" id="{0EA0356F-C508-60FF-8395-FE9AA9CA1E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2050" y="2319338"/>
              <a:ext cx="1379538" cy="555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xtBox 3">
              <a:extLst>
                <a:ext uri="{FF2B5EF4-FFF2-40B4-BE49-F238E27FC236}">
                  <a16:creationId xmlns:a16="http://schemas.microsoft.com/office/drawing/2014/main" id="{2305237F-12B9-46B2-33F2-C99376BAAA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4363" y="2305050"/>
              <a:ext cx="720725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r>
                <a:rPr lang="en-US" altLang="pt-PT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  <a:endParaRPr lang="pt-PT" altLang="pt-PT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" name="Grupo 12">
            <a:extLst>
              <a:ext uri="{FF2B5EF4-FFF2-40B4-BE49-F238E27FC236}">
                <a16:creationId xmlns:a16="http://schemas.microsoft.com/office/drawing/2014/main" id="{4BB98E17-CD2E-DE0A-BB69-2842333395EB}"/>
              </a:ext>
            </a:extLst>
          </p:cNvPr>
          <p:cNvGrpSpPr>
            <a:grpSpLocks/>
          </p:cNvGrpSpPr>
          <p:nvPr/>
        </p:nvGrpSpPr>
        <p:grpSpPr bwMode="auto">
          <a:xfrm>
            <a:off x="1329376" y="4569110"/>
            <a:ext cx="1424414" cy="584199"/>
            <a:chOff x="1138230" y="3195591"/>
            <a:chExt cx="1424420" cy="584200"/>
          </a:xfrm>
        </p:grpSpPr>
        <p:pic>
          <p:nvPicPr>
            <p:cNvPr id="16" name="Graphic 2">
              <a:extLst>
                <a:ext uri="{FF2B5EF4-FFF2-40B4-BE49-F238E27FC236}">
                  <a16:creationId xmlns:a16="http://schemas.microsoft.com/office/drawing/2014/main" id="{DB2F2AB8-D331-59DB-F350-A8C8B9D6FE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8230" y="3224166"/>
              <a:ext cx="1379538" cy="555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TextBox 3">
              <a:extLst>
                <a:ext uri="{FF2B5EF4-FFF2-40B4-BE49-F238E27FC236}">
                  <a16:creationId xmlns:a16="http://schemas.microsoft.com/office/drawing/2014/main" id="{1EAC2512-4B95-EE07-065E-17F3C1CB81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1925" y="3195591"/>
              <a:ext cx="720725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r>
                <a:rPr lang="en-US" altLang="pt-PT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14</a:t>
              </a:r>
              <a:endParaRPr lang="pt-PT" altLang="pt-PT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/>
          <p:cNvSpPr/>
          <p:nvPr/>
        </p:nvSpPr>
        <p:spPr>
          <a:xfrm>
            <a:off x="-307975" y="763588"/>
            <a:ext cx="3024188" cy="896937"/>
          </a:xfrm>
          <a:custGeom>
            <a:avLst/>
            <a:gdLst>
              <a:gd name="connsiteX0" fmla="*/ 1284466 w 1868508"/>
              <a:gd name="connsiteY0" fmla="*/ 35205 h 835090"/>
              <a:gd name="connsiteX1" fmla="*/ 430027 w 1868508"/>
              <a:gd name="connsiteY1" fmla="*/ 20215 h 835090"/>
              <a:gd name="connsiteX2" fmla="*/ 15299 w 1868508"/>
              <a:gd name="connsiteY2" fmla="*/ 335008 h 835090"/>
              <a:gd name="connsiteX3" fmla="*/ 125227 w 1868508"/>
              <a:gd name="connsiteY3" fmla="*/ 679782 h 835090"/>
              <a:gd name="connsiteX4" fmla="*/ 465004 w 1868508"/>
              <a:gd name="connsiteY4" fmla="*/ 784713 h 835090"/>
              <a:gd name="connsiteX5" fmla="*/ 1029633 w 1868508"/>
              <a:gd name="connsiteY5" fmla="*/ 834680 h 835090"/>
              <a:gd name="connsiteX6" fmla="*/ 1599260 w 1868508"/>
              <a:gd name="connsiteY6" fmla="*/ 759729 h 835090"/>
              <a:gd name="connsiteX7" fmla="*/ 1859089 w 1868508"/>
              <a:gd name="connsiteY7" fmla="*/ 519887 h 835090"/>
              <a:gd name="connsiteX8" fmla="*/ 1784138 w 1868508"/>
              <a:gd name="connsiteY8" fmla="*/ 205093 h 835090"/>
              <a:gd name="connsiteX9" fmla="*/ 1524309 w 1868508"/>
              <a:gd name="connsiteY9" fmla="*/ 65185 h 835090"/>
              <a:gd name="connsiteX10" fmla="*/ 1284466 w 1868508"/>
              <a:gd name="connsiteY10" fmla="*/ 35205 h 835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8508" h="835090">
                <a:moveTo>
                  <a:pt x="1284466" y="35205"/>
                </a:moveTo>
                <a:cubicBezTo>
                  <a:pt x="1102086" y="27710"/>
                  <a:pt x="641555" y="-29752"/>
                  <a:pt x="430027" y="20215"/>
                </a:cubicBezTo>
                <a:cubicBezTo>
                  <a:pt x="218499" y="70182"/>
                  <a:pt x="66099" y="225080"/>
                  <a:pt x="15299" y="335008"/>
                </a:cubicBezTo>
                <a:cubicBezTo>
                  <a:pt x="-35501" y="444936"/>
                  <a:pt x="50276" y="604831"/>
                  <a:pt x="125227" y="679782"/>
                </a:cubicBezTo>
                <a:cubicBezTo>
                  <a:pt x="200178" y="754733"/>
                  <a:pt x="314270" y="758897"/>
                  <a:pt x="465004" y="784713"/>
                </a:cubicBezTo>
                <a:cubicBezTo>
                  <a:pt x="615738" y="810529"/>
                  <a:pt x="840590" y="838844"/>
                  <a:pt x="1029633" y="834680"/>
                </a:cubicBezTo>
                <a:cubicBezTo>
                  <a:pt x="1218676" y="830516"/>
                  <a:pt x="1461017" y="812195"/>
                  <a:pt x="1599260" y="759729"/>
                </a:cubicBezTo>
                <a:cubicBezTo>
                  <a:pt x="1737503" y="707263"/>
                  <a:pt x="1828276" y="612326"/>
                  <a:pt x="1859089" y="519887"/>
                </a:cubicBezTo>
                <a:cubicBezTo>
                  <a:pt x="1889902" y="427448"/>
                  <a:pt x="1839935" y="280877"/>
                  <a:pt x="1784138" y="205093"/>
                </a:cubicBezTo>
                <a:cubicBezTo>
                  <a:pt x="1728341" y="129309"/>
                  <a:pt x="1605922" y="95165"/>
                  <a:pt x="1524309" y="65185"/>
                </a:cubicBezTo>
                <a:cubicBezTo>
                  <a:pt x="1442696" y="35205"/>
                  <a:pt x="1466846" y="42700"/>
                  <a:pt x="1284466" y="35205"/>
                </a:cubicBezTo>
                <a:close/>
              </a:path>
            </a:pathLst>
          </a:custGeom>
          <a:solidFill>
            <a:srgbClr val="22C0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 dirty="0"/>
          </a:p>
        </p:txBody>
      </p:sp>
      <p:sp>
        <p:nvSpPr>
          <p:cNvPr id="14339" name="TextBox 1"/>
          <p:cNvSpPr txBox="1">
            <a:spLocks noChangeArrowheads="1"/>
          </p:cNvSpPr>
          <p:nvPr/>
        </p:nvSpPr>
        <p:spPr bwMode="auto">
          <a:xfrm>
            <a:off x="185738" y="996950"/>
            <a:ext cx="2530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400" b="1">
                <a:solidFill>
                  <a:srgbClr val="FFFFFF"/>
                </a:solidFill>
                <a:latin typeface="Arial" charset="0"/>
                <a:cs typeface="Arial" charset="0"/>
              </a:rPr>
              <a:t>EM SÍNTESE</a:t>
            </a:r>
          </a:p>
        </p:txBody>
      </p:sp>
      <p:sp>
        <p:nvSpPr>
          <p:cNvPr id="25" name="Caixa de texto 2686"/>
          <p:cNvSpPr txBox="1">
            <a:spLocks noChangeArrowheads="1"/>
          </p:cNvSpPr>
          <p:nvPr/>
        </p:nvSpPr>
        <p:spPr bwMode="auto">
          <a:xfrm>
            <a:off x="3745771" y="1730083"/>
            <a:ext cx="2655030" cy="360113"/>
          </a:xfrm>
          <a:custGeom>
            <a:avLst/>
            <a:gdLst>
              <a:gd name="connsiteX0" fmla="*/ 0 w 2057400"/>
              <a:gd name="connsiteY0" fmla="*/ 0 h 401638"/>
              <a:gd name="connsiteX1" fmla="*/ 644652 w 2057400"/>
              <a:gd name="connsiteY1" fmla="*/ 0 h 401638"/>
              <a:gd name="connsiteX2" fmla="*/ 1289304 w 2057400"/>
              <a:gd name="connsiteY2" fmla="*/ 0 h 401638"/>
              <a:gd name="connsiteX3" fmla="*/ 2057400 w 2057400"/>
              <a:gd name="connsiteY3" fmla="*/ 0 h 401638"/>
              <a:gd name="connsiteX4" fmla="*/ 2057400 w 2057400"/>
              <a:gd name="connsiteY4" fmla="*/ 401638 h 401638"/>
              <a:gd name="connsiteX5" fmla="*/ 1392174 w 2057400"/>
              <a:gd name="connsiteY5" fmla="*/ 401638 h 401638"/>
              <a:gd name="connsiteX6" fmla="*/ 768096 w 2057400"/>
              <a:gd name="connsiteY6" fmla="*/ 401638 h 401638"/>
              <a:gd name="connsiteX7" fmla="*/ 0 w 2057400"/>
              <a:gd name="connsiteY7" fmla="*/ 401638 h 401638"/>
              <a:gd name="connsiteX8" fmla="*/ 0 w 2057400"/>
              <a:gd name="connsiteY8" fmla="*/ 0 h 401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7400" h="401638" extrusionOk="0">
                <a:moveTo>
                  <a:pt x="0" y="0"/>
                </a:moveTo>
                <a:cubicBezTo>
                  <a:pt x="305880" y="-4266"/>
                  <a:pt x="370620" y="-14377"/>
                  <a:pt x="644652" y="0"/>
                </a:cubicBezTo>
                <a:cubicBezTo>
                  <a:pt x="918684" y="14377"/>
                  <a:pt x="1084999" y="-20222"/>
                  <a:pt x="1289304" y="0"/>
                </a:cubicBezTo>
                <a:cubicBezTo>
                  <a:pt x="1493609" y="20222"/>
                  <a:pt x="1801429" y="2452"/>
                  <a:pt x="2057400" y="0"/>
                </a:cubicBezTo>
                <a:cubicBezTo>
                  <a:pt x="2062388" y="148859"/>
                  <a:pt x="2076158" y="313844"/>
                  <a:pt x="2057400" y="401638"/>
                </a:cubicBezTo>
                <a:cubicBezTo>
                  <a:pt x="1856153" y="404066"/>
                  <a:pt x="1714217" y="424045"/>
                  <a:pt x="1392174" y="401638"/>
                </a:cubicBezTo>
                <a:cubicBezTo>
                  <a:pt x="1070131" y="379231"/>
                  <a:pt x="1051658" y="423052"/>
                  <a:pt x="768096" y="401638"/>
                </a:cubicBezTo>
                <a:cubicBezTo>
                  <a:pt x="484534" y="380224"/>
                  <a:pt x="171091" y="369178"/>
                  <a:pt x="0" y="401638"/>
                </a:cubicBezTo>
                <a:cubicBezTo>
                  <a:pt x="-9527" y="290395"/>
                  <a:pt x="17330" y="99305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pt-PT" altLang="pt-PT" b="1" dirty="0">
                <a:ea typeface="Calibri" panose="020F0502020204030204" pitchFamily="34" charset="0"/>
                <a:cs typeface="Times New Roman" panose="02020603050405020304" pitchFamily="18" charset="0"/>
              </a:rPr>
              <a:t>Processo revolucionário</a:t>
            </a:r>
            <a:endParaRPr lang="pt-PT" altLang="pt-PT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354" name="Caixa de texto 2686"/>
          <p:cNvSpPr>
            <a:spLocks noChangeArrowheads="1"/>
          </p:cNvSpPr>
          <p:nvPr/>
        </p:nvSpPr>
        <p:spPr bwMode="auto">
          <a:xfrm>
            <a:off x="7756844" y="1683873"/>
            <a:ext cx="4159044" cy="457200"/>
          </a:xfrm>
          <a:custGeom>
            <a:avLst/>
            <a:gdLst>
              <a:gd name="T0" fmla="*/ 0 w 2057400"/>
              <a:gd name="T1" fmla="*/ 0 h 738188"/>
              <a:gd name="T2" fmla="*/ 13669612 w 2057400"/>
              <a:gd name="T3" fmla="*/ 0 h 738188"/>
              <a:gd name="T4" fmla="*/ 29084256 w 2057400"/>
              <a:gd name="T5" fmla="*/ 0 h 738188"/>
              <a:gd name="T6" fmla="*/ 43626412 w 2057400"/>
              <a:gd name="T7" fmla="*/ 0 h 738188"/>
              <a:gd name="T8" fmla="*/ 43626412 w 2057400"/>
              <a:gd name="T9" fmla="*/ 3507 h 738188"/>
              <a:gd name="T10" fmla="*/ 43626412 w 2057400"/>
              <a:gd name="T11" fmla="*/ 6744 h 738188"/>
              <a:gd name="T12" fmla="*/ 29520553 w 2057400"/>
              <a:gd name="T13" fmla="*/ 6744 h 738188"/>
              <a:gd name="T14" fmla="*/ 15414678 w 2057400"/>
              <a:gd name="T15" fmla="*/ 6744 h 738188"/>
              <a:gd name="T16" fmla="*/ 0 w 2057400"/>
              <a:gd name="T17" fmla="*/ 6744 h 738188"/>
              <a:gd name="T18" fmla="*/ 0 w 2057400"/>
              <a:gd name="T19" fmla="*/ 3507 h 738188"/>
              <a:gd name="T20" fmla="*/ 0 w 2057400"/>
              <a:gd name="T21" fmla="*/ 0 h 73818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057400"/>
              <a:gd name="T34" fmla="*/ 0 h 738188"/>
              <a:gd name="T35" fmla="*/ 2057400 w 2057400"/>
              <a:gd name="T36" fmla="*/ 738188 h 73818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057400" h="738188" extrusionOk="0">
                <a:moveTo>
                  <a:pt x="0" y="0"/>
                </a:moveTo>
                <a:cubicBezTo>
                  <a:pt x="286059" y="22975"/>
                  <a:pt x="457025" y="27650"/>
                  <a:pt x="644652" y="0"/>
                </a:cubicBezTo>
                <a:cubicBezTo>
                  <a:pt x="832279" y="-27650"/>
                  <a:pt x="1214376" y="-9529"/>
                  <a:pt x="1371600" y="0"/>
                </a:cubicBezTo>
                <a:cubicBezTo>
                  <a:pt x="1528824" y="9529"/>
                  <a:pt x="1722659" y="25603"/>
                  <a:pt x="2057400" y="0"/>
                </a:cubicBezTo>
                <a:cubicBezTo>
                  <a:pt x="2040026" y="124462"/>
                  <a:pt x="2064454" y="263359"/>
                  <a:pt x="2057400" y="383858"/>
                </a:cubicBezTo>
                <a:cubicBezTo>
                  <a:pt x="2050346" y="504357"/>
                  <a:pt x="2072770" y="657167"/>
                  <a:pt x="2057400" y="738188"/>
                </a:cubicBezTo>
                <a:cubicBezTo>
                  <a:pt x="1742286" y="710202"/>
                  <a:pt x="1582359" y="757020"/>
                  <a:pt x="1392174" y="738188"/>
                </a:cubicBezTo>
                <a:cubicBezTo>
                  <a:pt x="1201989" y="719356"/>
                  <a:pt x="1022538" y="723969"/>
                  <a:pt x="726948" y="738188"/>
                </a:cubicBezTo>
                <a:cubicBezTo>
                  <a:pt x="431358" y="752407"/>
                  <a:pt x="167453" y="734591"/>
                  <a:pt x="0" y="738188"/>
                </a:cubicBezTo>
                <a:cubicBezTo>
                  <a:pt x="-16267" y="642514"/>
                  <a:pt x="2491" y="519534"/>
                  <a:pt x="0" y="383858"/>
                </a:cubicBezTo>
                <a:cubicBezTo>
                  <a:pt x="-2491" y="248182"/>
                  <a:pt x="16551" y="123491"/>
                  <a:pt x="0" y="0"/>
                </a:cubicBezTo>
                <a:close/>
              </a:path>
            </a:pathLst>
          </a:custGeom>
          <a:noFill/>
          <a:ln w="28575">
            <a:solidFill>
              <a:srgbClr val="00206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PT" altLang="pt-PT" b="1" dirty="0">
                <a:ea typeface="Calibri" pitchFamily="34" charset="0"/>
                <a:cs typeface="Times New Roman" pitchFamily="18" charset="0"/>
              </a:rPr>
              <a:t>Medidas governativas da 1.</a:t>
            </a:r>
            <a:r>
              <a:rPr lang="pt-PT" altLang="pt-PT" b="1" baseline="30000" dirty="0">
                <a:ea typeface="Calibri" pitchFamily="34" charset="0"/>
                <a:cs typeface="Times New Roman" pitchFamily="18" charset="0"/>
              </a:rPr>
              <a:t>a</a:t>
            </a:r>
            <a:r>
              <a:rPr lang="pt-PT" altLang="pt-PT" b="1" dirty="0">
                <a:ea typeface="Calibri" pitchFamily="34" charset="0"/>
                <a:cs typeface="Times New Roman" pitchFamily="18" charset="0"/>
              </a:rPr>
              <a:t> República</a:t>
            </a:r>
          </a:p>
        </p:txBody>
      </p:sp>
      <p:cxnSp>
        <p:nvCxnSpPr>
          <p:cNvPr id="21" name="Conexão recta unidireccional 2527"/>
          <p:cNvCxnSpPr>
            <a:cxnSpLocks noChangeShapeType="1"/>
          </p:cNvCxnSpPr>
          <p:nvPr/>
        </p:nvCxnSpPr>
        <p:spPr bwMode="auto">
          <a:xfrm flipH="1">
            <a:off x="4944355" y="908828"/>
            <a:ext cx="1209192" cy="806465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43" name="Conexão recta unidireccional 2527"/>
          <p:cNvCxnSpPr>
            <a:cxnSpLocks noChangeShapeType="1"/>
            <a:stCxn id="25" idx="6"/>
            <a:endCxn id="41" idx="3"/>
          </p:cNvCxnSpPr>
          <p:nvPr/>
        </p:nvCxnSpPr>
        <p:spPr bwMode="auto">
          <a:xfrm flipH="1">
            <a:off x="2967043" y="2090196"/>
            <a:ext cx="1769939" cy="1984034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7174" name="Conexão recta unidireccional 2527"/>
          <p:cNvCxnSpPr>
            <a:cxnSpLocks noChangeShapeType="1"/>
          </p:cNvCxnSpPr>
          <p:nvPr/>
        </p:nvCxnSpPr>
        <p:spPr bwMode="auto">
          <a:xfrm flipH="1">
            <a:off x="2517058" y="951390"/>
            <a:ext cx="3578942" cy="709135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7175" name="Conexão recta unidireccional 2529"/>
          <p:cNvCxnSpPr>
            <a:cxnSpLocks noChangeShapeType="1"/>
          </p:cNvCxnSpPr>
          <p:nvPr/>
        </p:nvCxnSpPr>
        <p:spPr bwMode="auto">
          <a:xfrm>
            <a:off x="6096000" y="945522"/>
            <a:ext cx="2267926" cy="694609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7178" name="Caixa de texto 2686"/>
          <p:cNvSpPr txBox="1">
            <a:spLocks noChangeArrowheads="1"/>
          </p:cNvSpPr>
          <p:nvPr/>
        </p:nvSpPr>
        <p:spPr bwMode="auto">
          <a:xfrm>
            <a:off x="3835858" y="479950"/>
            <a:ext cx="5472113" cy="457200"/>
          </a:xfrm>
          <a:custGeom>
            <a:avLst/>
            <a:gdLst>
              <a:gd name="connsiteX0" fmla="*/ 0 w 1239837"/>
              <a:gd name="connsiteY0" fmla="*/ 0 h 376237"/>
              <a:gd name="connsiteX1" fmla="*/ 632317 w 1239837"/>
              <a:gd name="connsiteY1" fmla="*/ 0 h 376237"/>
              <a:gd name="connsiteX2" fmla="*/ 1239837 w 1239837"/>
              <a:gd name="connsiteY2" fmla="*/ 0 h 376237"/>
              <a:gd name="connsiteX3" fmla="*/ 1239837 w 1239837"/>
              <a:gd name="connsiteY3" fmla="*/ 376237 h 376237"/>
              <a:gd name="connsiteX4" fmla="*/ 595122 w 1239837"/>
              <a:gd name="connsiteY4" fmla="*/ 376237 h 376237"/>
              <a:gd name="connsiteX5" fmla="*/ 0 w 1239837"/>
              <a:gd name="connsiteY5" fmla="*/ 376237 h 376237"/>
              <a:gd name="connsiteX6" fmla="*/ 0 w 1239837"/>
              <a:gd name="connsiteY6" fmla="*/ 0 h 376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39837" h="376237" fill="none" extrusionOk="0">
                <a:moveTo>
                  <a:pt x="0" y="0"/>
                </a:moveTo>
                <a:cubicBezTo>
                  <a:pt x="312312" y="2959"/>
                  <a:pt x="450124" y="30533"/>
                  <a:pt x="632317" y="0"/>
                </a:cubicBezTo>
                <a:cubicBezTo>
                  <a:pt x="814510" y="-30533"/>
                  <a:pt x="1067141" y="-21277"/>
                  <a:pt x="1239837" y="0"/>
                </a:cubicBezTo>
                <a:cubicBezTo>
                  <a:pt x="1243544" y="162439"/>
                  <a:pt x="1237188" y="253841"/>
                  <a:pt x="1239837" y="376237"/>
                </a:cubicBezTo>
                <a:cubicBezTo>
                  <a:pt x="987811" y="403108"/>
                  <a:pt x="765893" y="388712"/>
                  <a:pt x="595122" y="376237"/>
                </a:cubicBezTo>
                <a:cubicBezTo>
                  <a:pt x="424352" y="363762"/>
                  <a:pt x="125904" y="354499"/>
                  <a:pt x="0" y="376237"/>
                </a:cubicBezTo>
                <a:cubicBezTo>
                  <a:pt x="-13110" y="228474"/>
                  <a:pt x="-15717" y="88900"/>
                  <a:pt x="0" y="0"/>
                </a:cubicBezTo>
                <a:close/>
              </a:path>
              <a:path w="1239837" h="376237" stroke="0" extrusionOk="0">
                <a:moveTo>
                  <a:pt x="0" y="0"/>
                </a:moveTo>
                <a:cubicBezTo>
                  <a:pt x="229255" y="-362"/>
                  <a:pt x="442189" y="-14427"/>
                  <a:pt x="644715" y="0"/>
                </a:cubicBezTo>
                <a:cubicBezTo>
                  <a:pt x="847242" y="14427"/>
                  <a:pt x="964691" y="2996"/>
                  <a:pt x="1239837" y="0"/>
                </a:cubicBezTo>
                <a:cubicBezTo>
                  <a:pt x="1226697" y="126679"/>
                  <a:pt x="1254266" y="269597"/>
                  <a:pt x="1239837" y="376237"/>
                </a:cubicBezTo>
                <a:cubicBezTo>
                  <a:pt x="1025157" y="357582"/>
                  <a:pt x="800690" y="395199"/>
                  <a:pt x="619919" y="376237"/>
                </a:cubicBezTo>
                <a:cubicBezTo>
                  <a:pt x="439148" y="357275"/>
                  <a:pt x="286204" y="383149"/>
                  <a:pt x="0" y="376237"/>
                </a:cubicBezTo>
                <a:cubicBezTo>
                  <a:pt x="2000" y="294398"/>
                  <a:pt x="18549" y="125754"/>
                  <a:pt x="0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buNone/>
            </a:pPr>
            <a:r>
              <a:rPr lang="pt-PT" sz="2000" b="1" dirty="0"/>
              <a:t>A implantação da República em Portugal</a:t>
            </a:r>
          </a:p>
        </p:txBody>
      </p:sp>
      <p:sp>
        <p:nvSpPr>
          <p:cNvPr id="14349" name="Caixa de texto 2686"/>
          <p:cNvSpPr>
            <a:spLocks noChangeArrowheads="1"/>
          </p:cNvSpPr>
          <p:nvPr/>
        </p:nvSpPr>
        <p:spPr bwMode="auto">
          <a:xfrm>
            <a:off x="1745276" y="1715293"/>
            <a:ext cx="1279879" cy="357188"/>
          </a:xfrm>
          <a:custGeom>
            <a:avLst/>
            <a:gdLst>
              <a:gd name="T0" fmla="*/ 0 w 2057400"/>
              <a:gd name="T1" fmla="*/ 0 h 738188"/>
              <a:gd name="T2" fmla="*/ 5071098 w 2057400"/>
              <a:gd name="T3" fmla="*/ 0 h 738188"/>
              <a:gd name="T4" fmla="*/ 10446455 w 2057400"/>
              <a:gd name="T5" fmla="*/ 0 h 738188"/>
              <a:gd name="T6" fmla="*/ 15213288 w 2057400"/>
              <a:gd name="T7" fmla="*/ 0 h 738188"/>
              <a:gd name="T8" fmla="*/ 15213288 w 2057400"/>
              <a:gd name="T9" fmla="*/ 4453 h 738188"/>
              <a:gd name="T10" fmla="*/ 15213288 w 2057400"/>
              <a:gd name="T11" fmla="*/ 9474 h 738188"/>
              <a:gd name="T12" fmla="*/ 10142179 w 2057400"/>
              <a:gd name="T13" fmla="*/ 9474 h 738188"/>
              <a:gd name="T14" fmla="*/ 4766831 w 2057400"/>
              <a:gd name="T15" fmla="*/ 9474 h 738188"/>
              <a:gd name="T16" fmla="*/ 0 w 2057400"/>
              <a:gd name="T17" fmla="*/ 9474 h 738188"/>
              <a:gd name="T18" fmla="*/ 0 w 2057400"/>
              <a:gd name="T19" fmla="*/ 5022 h 738188"/>
              <a:gd name="T20" fmla="*/ 0 w 2057400"/>
              <a:gd name="T21" fmla="*/ 0 h 73818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057400"/>
              <a:gd name="T34" fmla="*/ 0 h 738188"/>
              <a:gd name="T35" fmla="*/ 2057400 w 2057400"/>
              <a:gd name="T36" fmla="*/ 738188 h 73818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057400" h="738188" extrusionOk="0">
                <a:moveTo>
                  <a:pt x="0" y="0"/>
                </a:moveTo>
                <a:cubicBezTo>
                  <a:pt x="269635" y="19009"/>
                  <a:pt x="545224" y="-10142"/>
                  <a:pt x="685800" y="0"/>
                </a:cubicBezTo>
                <a:cubicBezTo>
                  <a:pt x="826376" y="10142"/>
                  <a:pt x="1241045" y="-9701"/>
                  <a:pt x="1412748" y="0"/>
                </a:cubicBezTo>
                <a:cubicBezTo>
                  <a:pt x="1584451" y="9701"/>
                  <a:pt x="1810788" y="-11339"/>
                  <a:pt x="2057400" y="0"/>
                </a:cubicBezTo>
                <a:cubicBezTo>
                  <a:pt x="2060164" y="78176"/>
                  <a:pt x="2046520" y="252720"/>
                  <a:pt x="2057400" y="346948"/>
                </a:cubicBezTo>
                <a:cubicBezTo>
                  <a:pt x="2068280" y="441176"/>
                  <a:pt x="2055310" y="554950"/>
                  <a:pt x="2057400" y="738188"/>
                </a:cubicBezTo>
                <a:cubicBezTo>
                  <a:pt x="1888097" y="744215"/>
                  <a:pt x="1663037" y="710831"/>
                  <a:pt x="1371600" y="738188"/>
                </a:cubicBezTo>
                <a:cubicBezTo>
                  <a:pt x="1080163" y="765545"/>
                  <a:pt x="819748" y="735571"/>
                  <a:pt x="644652" y="738188"/>
                </a:cubicBezTo>
                <a:cubicBezTo>
                  <a:pt x="469556" y="740805"/>
                  <a:pt x="152371" y="751857"/>
                  <a:pt x="0" y="738188"/>
                </a:cubicBezTo>
                <a:cubicBezTo>
                  <a:pt x="-3421" y="602739"/>
                  <a:pt x="-16090" y="530101"/>
                  <a:pt x="0" y="391240"/>
                </a:cubicBezTo>
                <a:cubicBezTo>
                  <a:pt x="16090" y="252379"/>
                  <a:pt x="13379" y="137964"/>
                  <a:pt x="0" y="0"/>
                </a:cubicBezTo>
                <a:close/>
              </a:path>
            </a:pathLst>
          </a:custGeom>
          <a:noFill/>
          <a:ln w="28575">
            <a:solidFill>
              <a:srgbClr val="00206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pt-PT" altLang="pt-PT" b="1" dirty="0">
                <a:ea typeface="Calibri" pitchFamily="34" charset="0"/>
                <a:cs typeface="Times New Roman" pitchFamily="18" charset="0"/>
              </a:rPr>
              <a:t>Causas</a:t>
            </a:r>
          </a:p>
        </p:txBody>
      </p:sp>
      <p:cxnSp>
        <p:nvCxnSpPr>
          <p:cNvPr id="28" name="Conexão recta unidireccional 2527">
            <a:extLst>
              <a:ext uri="{FF2B5EF4-FFF2-40B4-BE49-F238E27FC236}">
                <a16:creationId xmlns:a16="http://schemas.microsoft.com/office/drawing/2014/main" id="{DDE301D8-EA91-072E-D3DE-B882A9EDA7A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836366" y="2174472"/>
            <a:ext cx="1196693" cy="523200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36" name="Conexão recta unidireccional 2527">
            <a:extLst>
              <a:ext uri="{FF2B5EF4-FFF2-40B4-BE49-F238E27FC236}">
                <a16:creationId xmlns:a16="http://schemas.microsoft.com/office/drawing/2014/main" id="{EB3A63EE-DDFE-8C67-9862-D1981CBDF0E5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572846" y="2090196"/>
            <a:ext cx="709801" cy="466450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40" name="Caixa de texto 2686">
            <a:extLst>
              <a:ext uri="{FF2B5EF4-FFF2-40B4-BE49-F238E27FC236}">
                <a16:creationId xmlns:a16="http://schemas.microsoft.com/office/drawing/2014/main" id="{3C553C5D-DF10-C1E1-8656-385C1D735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9905" y="3903818"/>
            <a:ext cx="1628066" cy="2231512"/>
          </a:xfrm>
          <a:custGeom>
            <a:avLst/>
            <a:gdLst>
              <a:gd name="connsiteX0" fmla="*/ 0 w 2057400"/>
              <a:gd name="connsiteY0" fmla="*/ 0 h 401638"/>
              <a:gd name="connsiteX1" fmla="*/ 644652 w 2057400"/>
              <a:gd name="connsiteY1" fmla="*/ 0 h 401638"/>
              <a:gd name="connsiteX2" fmla="*/ 1289304 w 2057400"/>
              <a:gd name="connsiteY2" fmla="*/ 0 h 401638"/>
              <a:gd name="connsiteX3" fmla="*/ 2057400 w 2057400"/>
              <a:gd name="connsiteY3" fmla="*/ 0 h 401638"/>
              <a:gd name="connsiteX4" fmla="*/ 2057400 w 2057400"/>
              <a:gd name="connsiteY4" fmla="*/ 401638 h 401638"/>
              <a:gd name="connsiteX5" fmla="*/ 1392174 w 2057400"/>
              <a:gd name="connsiteY5" fmla="*/ 401638 h 401638"/>
              <a:gd name="connsiteX6" fmla="*/ 768096 w 2057400"/>
              <a:gd name="connsiteY6" fmla="*/ 401638 h 401638"/>
              <a:gd name="connsiteX7" fmla="*/ 0 w 2057400"/>
              <a:gd name="connsiteY7" fmla="*/ 401638 h 401638"/>
              <a:gd name="connsiteX8" fmla="*/ 0 w 2057400"/>
              <a:gd name="connsiteY8" fmla="*/ 0 h 401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7400" h="401638" extrusionOk="0">
                <a:moveTo>
                  <a:pt x="0" y="0"/>
                </a:moveTo>
                <a:cubicBezTo>
                  <a:pt x="305880" y="-4266"/>
                  <a:pt x="370620" y="-14377"/>
                  <a:pt x="644652" y="0"/>
                </a:cubicBezTo>
                <a:cubicBezTo>
                  <a:pt x="918684" y="14377"/>
                  <a:pt x="1084999" y="-20222"/>
                  <a:pt x="1289304" y="0"/>
                </a:cubicBezTo>
                <a:cubicBezTo>
                  <a:pt x="1493609" y="20222"/>
                  <a:pt x="1801429" y="2452"/>
                  <a:pt x="2057400" y="0"/>
                </a:cubicBezTo>
                <a:cubicBezTo>
                  <a:pt x="2062388" y="148859"/>
                  <a:pt x="2076158" y="313844"/>
                  <a:pt x="2057400" y="401638"/>
                </a:cubicBezTo>
                <a:cubicBezTo>
                  <a:pt x="1856153" y="404066"/>
                  <a:pt x="1714217" y="424045"/>
                  <a:pt x="1392174" y="401638"/>
                </a:cubicBezTo>
                <a:cubicBezTo>
                  <a:pt x="1070131" y="379231"/>
                  <a:pt x="1051658" y="423052"/>
                  <a:pt x="768096" y="401638"/>
                </a:cubicBezTo>
                <a:cubicBezTo>
                  <a:pt x="484534" y="380224"/>
                  <a:pt x="171091" y="369178"/>
                  <a:pt x="0" y="401638"/>
                </a:cubicBezTo>
                <a:cubicBezTo>
                  <a:pt x="-9527" y="290395"/>
                  <a:pt x="17330" y="99305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85725" lvl="0" indent="-85725">
              <a:buSzPct val="50000"/>
              <a:buFont typeface="Wingdings" panose="05000000000000000000" pitchFamily="2" charset="2"/>
              <a:buChar char="§"/>
            </a:pPr>
            <a:r>
              <a:rPr lang="pt-PT" sz="1200" dirty="0"/>
              <a:t>Abolição de privilégios de nascimento e títulos nobiliárquicos</a:t>
            </a:r>
          </a:p>
          <a:p>
            <a:pPr marL="85725" lvl="0" indent="-85725">
              <a:buSzPct val="50000"/>
              <a:buFont typeface="Wingdings" panose="05000000000000000000" pitchFamily="2" charset="2"/>
              <a:buChar char="§"/>
            </a:pPr>
            <a:r>
              <a:rPr lang="pt-PT" sz="1200" dirty="0"/>
              <a:t>Promulgação da lei da separação do Estado da Igreja</a:t>
            </a:r>
          </a:p>
          <a:p>
            <a:pPr marL="85725" lvl="0" indent="-85725">
              <a:buSzPct val="50000"/>
              <a:buFont typeface="Wingdings" panose="05000000000000000000" pitchFamily="2" charset="2"/>
              <a:buChar char="§"/>
            </a:pPr>
            <a:r>
              <a:rPr lang="pt-PT" sz="1200" dirty="0"/>
              <a:t>Expulsão das ordens religiosas e nacionalização dos seus bens</a:t>
            </a:r>
          </a:p>
          <a:p>
            <a:pPr>
              <a:defRPr/>
            </a:pPr>
            <a:endParaRPr lang="pt-PT" altLang="pt-PT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Caixa de texto 2686">
            <a:extLst>
              <a:ext uri="{FF2B5EF4-FFF2-40B4-BE49-F238E27FC236}">
                <a16:creationId xmlns:a16="http://schemas.microsoft.com/office/drawing/2014/main" id="{7EAE0670-D861-4CB5-FEE0-58CAD525F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0318" y="4074230"/>
            <a:ext cx="2026725" cy="360113"/>
          </a:xfrm>
          <a:custGeom>
            <a:avLst/>
            <a:gdLst>
              <a:gd name="connsiteX0" fmla="*/ 0 w 2057400"/>
              <a:gd name="connsiteY0" fmla="*/ 0 h 401638"/>
              <a:gd name="connsiteX1" fmla="*/ 644652 w 2057400"/>
              <a:gd name="connsiteY1" fmla="*/ 0 h 401638"/>
              <a:gd name="connsiteX2" fmla="*/ 1289304 w 2057400"/>
              <a:gd name="connsiteY2" fmla="*/ 0 h 401638"/>
              <a:gd name="connsiteX3" fmla="*/ 2057400 w 2057400"/>
              <a:gd name="connsiteY3" fmla="*/ 0 h 401638"/>
              <a:gd name="connsiteX4" fmla="*/ 2057400 w 2057400"/>
              <a:gd name="connsiteY4" fmla="*/ 401638 h 401638"/>
              <a:gd name="connsiteX5" fmla="*/ 1392174 w 2057400"/>
              <a:gd name="connsiteY5" fmla="*/ 401638 h 401638"/>
              <a:gd name="connsiteX6" fmla="*/ 768096 w 2057400"/>
              <a:gd name="connsiteY6" fmla="*/ 401638 h 401638"/>
              <a:gd name="connsiteX7" fmla="*/ 0 w 2057400"/>
              <a:gd name="connsiteY7" fmla="*/ 401638 h 401638"/>
              <a:gd name="connsiteX8" fmla="*/ 0 w 2057400"/>
              <a:gd name="connsiteY8" fmla="*/ 0 h 401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7400" h="401638" extrusionOk="0">
                <a:moveTo>
                  <a:pt x="0" y="0"/>
                </a:moveTo>
                <a:cubicBezTo>
                  <a:pt x="305880" y="-4266"/>
                  <a:pt x="370620" y="-14377"/>
                  <a:pt x="644652" y="0"/>
                </a:cubicBezTo>
                <a:cubicBezTo>
                  <a:pt x="918684" y="14377"/>
                  <a:pt x="1084999" y="-20222"/>
                  <a:pt x="1289304" y="0"/>
                </a:cubicBezTo>
                <a:cubicBezTo>
                  <a:pt x="1493609" y="20222"/>
                  <a:pt x="1801429" y="2452"/>
                  <a:pt x="2057400" y="0"/>
                </a:cubicBezTo>
                <a:cubicBezTo>
                  <a:pt x="2062388" y="148859"/>
                  <a:pt x="2076158" y="313844"/>
                  <a:pt x="2057400" y="401638"/>
                </a:cubicBezTo>
                <a:cubicBezTo>
                  <a:pt x="1856153" y="404066"/>
                  <a:pt x="1714217" y="424045"/>
                  <a:pt x="1392174" y="401638"/>
                </a:cubicBezTo>
                <a:cubicBezTo>
                  <a:pt x="1070131" y="379231"/>
                  <a:pt x="1051658" y="423052"/>
                  <a:pt x="768096" y="401638"/>
                </a:cubicBezTo>
                <a:cubicBezTo>
                  <a:pt x="484534" y="380224"/>
                  <a:pt x="171091" y="369178"/>
                  <a:pt x="0" y="401638"/>
                </a:cubicBezTo>
                <a:cubicBezTo>
                  <a:pt x="-9527" y="290395"/>
                  <a:pt x="17330" y="99305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dirty="0"/>
              <a:t>31 de janeiro de 1891</a:t>
            </a:r>
          </a:p>
          <a:p>
            <a:pPr>
              <a:defRPr/>
            </a:pPr>
            <a:endParaRPr lang="pt-PT" altLang="pt-PT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2" name="Conexão recta unidireccional 2527">
            <a:extLst>
              <a:ext uri="{FF2B5EF4-FFF2-40B4-BE49-F238E27FC236}">
                <a16:creationId xmlns:a16="http://schemas.microsoft.com/office/drawing/2014/main" id="{39736496-44A3-DB7A-D8E7-09BD9CD51C21}"/>
              </a:ext>
            </a:extLst>
          </p:cNvPr>
          <p:cNvCxnSpPr>
            <a:cxnSpLocks noChangeShapeType="1"/>
            <a:endCxn id="67" idx="2"/>
          </p:cNvCxnSpPr>
          <p:nvPr/>
        </p:nvCxnSpPr>
        <p:spPr bwMode="auto">
          <a:xfrm flipH="1">
            <a:off x="9133884" y="2163131"/>
            <a:ext cx="701842" cy="830008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44" name="Caixa de texto 2686">
            <a:extLst>
              <a:ext uri="{FF2B5EF4-FFF2-40B4-BE49-F238E27FC236}">
                <a16:creationId xmlns:a16="http://schemas.microsoft.com/office/drawing/2014/main" id="{97E79D75-FDDA-41C2-3ADA-6E1146D2A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3509" y="2756741"/>
            <a:ext cx="2030671" cy="425483"/>
          </a:xfrm>
          <a:custGeom>
            <a:avLst/>
            <a:gdLst>
              <a:gd name="connsiteX0" fmla="*/ 0 w 2057400"/>
              <a:gd name="connsiteY0" fmla="*/ 0 h 401638"/>
              <a:gd name="connsiteX1" fmla="*/ 644652 w 2057400"/>
              <a:gd name="connsiteY1" fmla="*/ 0 h 401638"/>
              <a:gd name="connsiteX2" fmla="*/ 1289304 w 2057400"/>
              <a:gd name="connsiteY2" fmla="*/ 0 h 401638"/>
              <a:gd name="connsiteX3" fmla="*/ 2057400 w 2057400"/>
              <a:gd name="connsiteY3" fmla="*/ 0 h 401638"/>
              <a:gd name="connsiteX4" fmla="*/ 2057400 w 2057400"/>
              <a:gd name="connsiteY4" fmla="*/ 401638 h 401638"/>
              <a:gd name="connsiteX5" fmla="*/ 1392174 w 2057400"/>
              <a:gd name="connsiteY5" fmla="*/ 401638 h 401638"/>
              <a:gd name="connsiteX6" fmla="*/ 768096 w 2057400"/>
              <a:gd name="connsiteY6" fmla="*/ 401638 h 401638"/>
              <a:gd name="connsiteX7" fmla="*/ 0 w 2057400"/>
              <a:gd name="connsiteY7" fmla="*/ 401638 h 401638"/>
              <a:gd name="connsiteX8" fmla="*/ 0 w 2057400"/>
              <a:gd name="connsiteY8" fmla="*/ 0 h 401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7400" h="401638" extrusionOk="0">
                <a:moveTo>
                  <a:pt x="0" y="0"/>
                </a:moveTo>
                <a:cubicBezTo>
                  <a:pt x="305880" y="-4266"/>
                  <a:pt x="370620" y="-14377"/>
                  <a:pt x="644652" y="0"/>
                </a:cubicBezTo>
                <a:cubicBezTo>
                  <a:pt x="918684" y="14377"/>
                  <a:pt x="1084999" y="-20222"/>
                  <a:pt x="1289304" y="0"/>
                </a:cubicBezTo>
                <a:cubicBezTo>
                  <a:pt x="1493609" y="20222"/>
                  <a:pt x="1801429" y="2452"/>
                  <a:pt x="2057400" y="0"/>
                </a:cubicBezTo>
                <a:cubicBezTo>
                  <a:pt x="2062388" y="148859"/>
                  <a:pt x="2076158" y="313844"/>
                  <a:pt x="2057400" y="401638"/>
                </a:cubicBezTo>
                <a:cubicBezTo>
                  <a:pt x="1856153" y="404066"/>
                  <a:pt x="1714217" y="424045"/>
                  <a:pt x="1392174" y="401638"/>
                </a:cubicBezTo>
                <a:cubicBezTo>
                  <a:pt x="1070131" y="379231"/>
                  <a:pt x="1051658" y="423052"/>
                  <a:pt x="768096" y="401638"/>
                </a:cubicBezTo>
                <a:cubicBezTo>
                  <a:pt x="484534" y="380224"/>
                  <a:pt x="171091" y="369178"/>
                  <a:pt x="0" y="401638"/>
                </a:cubicBezTo>
                <a:cubicBezTo>
                  <a:pt x="-9527" y="290395"/>
                  <a:pt x="17330" y="99305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dirty="0"/>
              <a:t>medidas educativas</a:t>
            </a:r>
          </a:p>
          <a:p>
            <a:pPr>
              <a:defRPr/>
            </a:pPr>
            <a:endParaRPr lang="pt-PT" altLang="pt-PT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6" name="Conexão recta unidireccional 2527">
            <a:extLst>
              <a:ext uri="{FF2B5EF4-FFF2-40B4-BE49-F238E27FC236}">
                <a16:creationId xmlns:a16="http://schemas.microsoft.com/office/drawing/2014/main" id="{F1D055B2-8DD1-EEC6-F8DD-A0B4AC2FDAFD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8778033" y="2151323"/>
            <a:ext cx="1057693" cy="360113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47" name="Conexão recta unidireccional 2527">
            <a:extLst>
              <a:ext uri="{FF2B5EF4-FFF2-40B4-BE49-F238E27FC236}">
                <a16:creationId xmlns:a16="http://schemas.microsoft.com/office/drawing/2014/main" id="{A9BB1B68-5BF9-702E-D15A-1EA6C5205AF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94284" y="2103085"/>
            <a:ext cx="497150" cy="466445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53" name="Caixa de texto 2686">
            <a:extLst>
              <a:ext uri="{FF2B5EF4-FFF2-40B4-BE49-F238E27FC236}">
                <a16:creationId xmlns:a16="http://schemas.microsoft.com/office/drawing/2014/main" id="{18B4DA86-A9A5-B8B2-F1FF-C95854DA5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5857" y="3418021"/>
            <a:ext cx="2655030" cy="2008661"/>
          </a:xfrm>
          <a:custGeom>
            <a:avLst/>
            <a:gdLst>
              <a:gd name="connsiteX0" fmla="*/ 0 w 2057400"/>
              <a:gd name="connsiteY0" fmla="*/ 0 h 401638"/>
              <a:gd name="connsiteX1" fmla="*/ 644652 w 2057400"/>
              <a:gd name="connsiteY1" fmla="*/ 0 h 401638"/>
              <a:gd name="connsiteX2" fmla="*/ 1289304 w 2057400"/>
              <a:gd name="connsiteY2" fmla="*/ 0 h 401638"/>
              <a:gd name="connsiteX3" fmla="*/ 2057400 w 2057400"/>
              <a:gd name="connsiteY3" fmla="*/ 0 h 401638"/>
              <a:gd name="connsiteX4" fmla="*/ 2057400 w 2057400"/>
              <a:gd name="connsiteY4" fmla="*/ 401638 h 401638"/>
              <a:gd name="connsiteX5" fmla="*/ 1392174 w 2057400"/>
              <a:gd name="connsiteY5" fmla="*/ 401638 h 401638"/>
              <a:gd name="connsiteX6" fmla="*/ 768096 w 2057400"/>
              <a:gd name="connsiteY6" fmla="*/ 401638 h 401638"/>
              <a:gd name="connsiteX7" fmla="*/ 0 w 2057400"/>
              <a:gd name="connsiteY7" fmla="*/ 401638 h 401638"/>
              <a:gd name="connsiteX8" fmla="*/ 0 w 2057400"/>
              <a:gd name="connsiteY8" fmla="*/ 0 h 401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7400" h="401638" extrusionOk="0">
                <a:moveTo>
                  <a:pt x="0" y="0"/>
                </a:moveTo>
                <a:cubicBezTo>
                  <a:pt x="305880" y="-4266"/>
                  <a:pt x="370620" y="-14377"/>
                  <a:pt x="644652" y="0"/>
                </a:cubicBezTo>
                <a:cubicBezTo>
                  <a:pt x="918684" y="14377"/>
                  <a:pt x="1084999" y="-20222"/>
                  <a:pt x="1289304" y="0"/>
                </a:cubicBezTo>
                <a:cubicBezTo>
                  <a:pt x="1493609" y="20222"/>
                  <a:pt x="1801429" y="2452"/>
                  <a:pt x="2057400" y="0"/>
                </a:cubicBezTo>
                <a:cubicBezTo>
                  <a:pt x="2062388" y="148859"/>
                  <a:pt x="2076158" y="313844"/>
                  <a:pt x="2057400" y="401638"/>
                </a:cubicBezTo>
                <a:cubicBezTo>
                  <a:pt x="1856153" y="404066"/>
                  <a:pt x="1714217" y="424045"/>
                  <a:pt x="1392174" y="401638"/>
                </a:cubicBezTo>
                <a:cubicBezTo>
                  <a:pt x="1070131" y="379231"/>
                  <a:pt x="1051658" y="423052"/>
                  <a:pt x="768096" y="401638"/>
                </a:cubicBezTo>
                <a:cubicBezTo>
                  <a:pt x="484534" y="380224"/>
                  <a:pt x="171091" y="369178"/>
                  <a:pt x="0" y="401638"/>
                </a:cubicBezTo>
                <a:cubicBezTo>
                  <a:pt x="-9527" y="290395"/>
                  <a:pt x="17330" y="99305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85725" lvl="0" indent="-85725">
              <a:buSzPct val="50000"/>
              <a:buFont typeface="Wingdings" panose="05000000000000000000" pitchFamily="2" charset="2"/>
              <a:buChar char="§"/>
            </a:pPr>
            <a:r>
              <a:rPr lang="pt-PT" sz="1200" dirty="0"/>
              <a:t>Direito à greve</a:t>
            </a:r>
          </a:p>
          <a:p>
            <a:pPr marL="85725" lvl="0" indent="-85725">
              <a:buSzPct val="50000"/>
              <a:buFont typeface="Wingdings" panose="05000000000000000000" pitchFamily="2" charset="2"/>
              <a:buChar char="§"/>
            </a:pPr>
            <a:r>
              <a:rPr lang="pt-PT" sz="1200" dirty="0"/>
              <a:t>Instituição do descanso semanal</a:t>
            </a:r>
          </a:p>
          <a:p>
            <a:pPr marL="85725" lvl="0" indent="-85725">
              <a:buSzPct val="50000"/>
              <a:buFont typeface="Wingdings" panose="05000000000000000000" pitchFamily="2" charset="2"/>
              <a:buChar char="§"/>
            </a:pPr>
            <a:r>
              <a:rPr lang="pt-PT" sz="1200" dirty="0"/>
              <a:t>Limitação do horário de trabalho</a:t>
            </a:r>
          </a:p>
          <a:p>
            <a:pPr marL="85725" lvl="0" indent="-85725">
              <a:buSzPct val="50000"/>
              <a:buFont typeface="Wingdings" panose="05000000000000000000" pitchFamily="2" charset="2"/>
              <a:buChar char="§"/>
            </a:pPr>
            <a:r>
              <a:rPr lang="pt-PT" sz="1200" dirty="0"/>
              <a:t>Instituição de medidas de proteção de doença e velhice</a:t>
            </a:r>
          </a:p>
          <a:p>
            <a:pPr marL="85725" lvl="0" indent="-85725">
              <a:buSzPct val="50000"/>
              <a:buFont typeface="Wingdings" panose="05000000000000000000" pitchFamily="2" charset="2"/>
              <a:buChar char="§"/>
            </a:pPr>
            <a:r>
              <a:rPr lang="pt-PT" sz="1200" dirty="0"/>
              <a:t>Garantia de igualdade entre sexos no casamento</a:t>
            </a:r>
          </a:p>
          <a:p>
            <a:pPr marL="85725" lvl="0" indent="-85725">
              <a:buSzPct val="50000"/>
              <a:buFont typeface="Wingdings" panose="05000000000000000000" pitchFamily="2" charset="2"/>
              <a:buChar char="§"/>
            </a:pPr>
            <a:r>
              <a:rPr lang="pt-PT" sz="1200" dirty="0"/>
              <a:t>Legalização do divórcio</a:t>
            </a:r>
          </a:p>
          <a:p>
            <a:pPr marL="85725" lvl="0" indent="-85725">
              <a:buSzPct val="50000"/>
              <a:buFont typeface="Wingdings" panose="05000000000000000000" pitchFamily="2" charset="2"/>
              <a:buChar char="§"/>
            </a:pPr>
            <a:r>
              <a:rPr lang="pt-PT" sz="1200" dirty="0"/>
              <a:t>Estabelecimento do registo civil obrigatório</a:t>
            </a:r>
          </a:p>
          <a:p>
            <a:pPr>
              <a:defRPr/>
            </a:pPr>
            <a:endParaRPr lang="pt-PT" altLang="pt-PT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" name="Caixa de texto 2686">
            <a:extLst>
              <a:ext uri="{FF2B5EF4-FFF2-40B4-BE49-F238E27FC236}">
                <a16:creationId xmlns:a16="http://schemas.microsoft.com/office/drawing/2014/main" id="{4E5CD4E8-212F-5AF8-7ED9-9B738F7A7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16700" y="4160328"/>
            <a:ext cx="2382029" cy="2607671"/>
          </a:xfrm>
          <a:custGeom>
            <a:avLst/>
            <a:gdLst>
              <a:gd name="connsiteX0" fmla="*/ 0 w 2057400"/>
              <a:gd name="connsiteY0" fmla="*/ 0 h 401638"/>
              <a:gd name="connsiteX1" fmla="*/ 644652 w 2057400"/>
              <a:gd name="connsiteY1" fmla="*/ 0 h 401638"/>
              <a:gd name="connsiteX2" fmla="*/ 1289304 w 2057400"/>
              <a:gd name="connsiteY2" fmla="*/ 0 h 401638"/>
              <a:gd name="connsiteX3" fmla="*/ 2057400 w 2057400"/>
              <a:gd name="connsiteY3" fmla="*/ 0 h 401638"/>
              <a:gd name="connsiteX4" fmla="*/ 2057400 w 2057400"/>
              <a:gd name="connsiteY4" fmla="*/ 401638 h 401638"/>
              <a:gd name="connsiteX5" fmla="*/ 1392174 w 2057400"/>
              <a:gd name="connsiteY5" fmla="*/ 401638 h 401638"/>
              <a:gd name="connsiteX6" fmla="*/ 768096 w 2057400"/>
              <a:gd name="connsiteY6" fmla="*/ 401638 h 401638"/>
              <a:gd name="connsiteX7" fmla="*/ 0 w 2057400"/>
              <a:gd name="connsiteY7" fmla="*/ 401638 h 401638"/>
              <a:gd name="connsiteX8" fmla="*/ 0 w 2057400"/>
              <a:gd name="connsiteY8" fmla="*/ 0 h 401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7400" h="401638" extrusionOk="0">
                <a:moveTo>
                  <a:pt x="0" y="0"/>
                </a:moveTo>
                <a:cubicBezTo>
                  <a:pt x="305880" y="-4266"/>
                  <a:pt x="370620" y="-14377"/>
                  <a:pt x="644652" y="0"/>
                </a:cubicBezTo>
                <a:cubicBezTo>
                  <a:pt x="918684" y="14377"/>
                  <a:pt x="1084999" y="-20222"/>
                  <a:pt x="1289304" y="0"/>
                </a:cubicBezTo>
                <a:cubicBezTo>
                  <a:pt x="1493609" y="20222"/>
                  <a:pt x="1801429" y="2452"/>
                  <a:pt x="2057400" y="0"/>
                </a:cubicBezTo>
                <a:cubicBezTo>
                  <a:pt x="2062388" y="148859"/>
                  <a:pt x="2076158" y="313844"/>
                  <a:pt x="2057400" y="401638"/>
                </a:cubicBezTo>
                <a:cubicBezTo>
                  <a:pt x="1856153" y="404066"/>
                  <a:pt x="1714217" y="424045"/>
                  <a:pt x="1392174" y="401638"/>
                </a:cubicBezTo>
                <a:cubicBezTo>
                  <a:pt x="1070131" y="379231"/>
                  <a:pt x="1051658" y="423052"/>
                  <a:pt x="768096" y="401638"/>
                </a:cubicBezTo>
                <a:cubicBezTo>
                  <a:pt x="484534" y="380224"/>
                  <a:pt x="171091" y="369178"/>
                  <a:pt x="0" y="401638"/>
                </a:cubicBezTo>
                <a:cubicBezTo>
                  <a:pt x="-9527" y="290395"/>
                  <a:pt x="17330" y="99305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85725" lvl="0" indent="-85725">
              <a:buSzPct val="50000"/>
              <a:buFont typeface="Wingdings" panose="05000000000000000000" pitchFamily="2" charset="2"/>
              <a:buChar char="§"/>
            </a:pPr>
            <a:r>
              <a:rPr lang="pt-PT" sz="1200" dirty="0"/>
              <a:t>Combate ao analfabetismo pelo decreto da escolaridade obrigatória e gratuitidade de ensino primário</a:t>
            </a:r>
          </a:p>
          <a:p>
            <a:pPr marL="85725" lvl="0" indent="-85725">
              <a:buSzPct val="50000"/>
              <a:buFont typeface="Wingdings" panose="05000000000000000000" pitchFamily="2" charset="2"/>
              <a:buChar char="§"/>
            </a:pPr>
            <a:r>
              <a:rPr lang="pt-PT" sz="1200" dirty="0"/>
              <a:t>Criação de jardins-escola e escolas primárias</a:t>
            </a:r>
          </a:p>
          <a:p>
            <a:pPr marL="85725" lvl="0" indent="-85725">
              <a:buSzPct val="50000"/>
              <a:buFont typeface="Wingdings" panose="05000000000000000000" pitchFamily="2" charset="2"/>
              <a:buChar char="§"/>
            </a:pPr>
            <a:r>
              <a:rPr lang="pt-PT" sz="1200" dirty="0"/>
              <a:t>Fundação de escolas normais para a formação de professores</a:t>
            </a:r>
          </a:p>
          <a:p>
            <a:pPr marL="85725" lvl="0" indent="-85725">
              <a:buSzPct val="50000"/>
              <a:buFont typeface="Wingdings" panose="05000000000000000000" pitchFamily="2" charset="2"/>
              <a:buChar char="§"/>
            </a:pPr>
            <a:r>
              <a:rPr lang="pt-PT" sz="1200" dirty="0"/>
              <a:t>Estabelecimento do ensino laico</a:t>
            </a:r>
          </a:p>
          <a:p>
            <a:pPr marL="85725" lvl="0" indent="-85725">
              <a:buSzPct val="50000"/>
              <a:buFont typeface="Wingdings" panose="05000000000000000000" pitchFamily="2" charset="2"/>
              <a:buChar char="§"/>
            </a:pPr>
            <a:r>
              <a:rPr lang="pt-PT" sz="1200" dirty="0"/>
              <a:t>Desenvolvimento do ensino técnico</a:t>
            </a:r>
          </a:p>
          <a:p>
            <a:pPr marL="85725" lvl="0" indent="-85725">
              <a:buSzPct val="50000"/>
              <a:buFont typeface="Wingdings" panose="05000000000000000000" pitchFamily="2" charset="2"/>
              <a:buChar char="§"/>
            </a:pPr>
            <a:r>
              <a:rPr lang="pt-PT" sz="1200" dirty="0"/>
              <a:t>Fundação das Universidades de Lisboa e Porto</a:t>
            </a:r>
          </a:p>
          <a:p>
            <a:pPr>
              <a:defRPr/>
            </a:pPr>
            <a:endParaRPr lang="pt-PT" altLang="pt-PT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7" name="Caixa de texto 2686">
            <a:extLst>
              <a:ext uri="{FF2B5EF4-FFF2-40B4-BE49-F238E27FC236}">
                <a16:creationId xmlns:a16="http://schemas.microsoft.com/office/drawing/2014/main" id="{C5BC2770-3314-7A51-198F-1E5730803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046" y="2598072"/>
            <a:ext cx="1797755" cy="572519"/>
          </a:xfrm>
          <a:custGeom>
            <a:avLst/>
            <a:gdLst>
              <a:gd name="connsiteX0" fmla="*/ 0 w 2057400"/>
              <a:gd name="connsiteY0" fmla="*/ 0 h 401638"/>
              <a:gd name="connsiteX1" fmla="*/ 644652 w 2057400"/>
              <a:gd name="connsiteY1" fmla="*/ 0 h 401638"/>
              <a:gd name="connsiteX2" fmla="*/ 1289304 w 2057400"/>
              <a:gd name="connsiteY2" fmla="*/ 0 h 401638"/>
              <a:gd name="connsiteX3" fmla="*/ 2057400 w 2057400"/>
              <a:gd name="connsiteY3" fmla="*/ 0 h 401638"/>
              <a:gd name="connsiteX4" fmla="*/ 2057400 w 2057400"/>
              <a:gd name="connsiteY4" fmla="*/ 401638 h 401638"/>
              <a:gd name="connsiteX5" fmla="*/ 1392174 w 2057400"/>
              <a:gd name="connsiteY5" fmla="*/ 401638 h 401638"/>
              <a:gd name="connsiteX6" fmla="*/ 768096 w 2057400"/>
              <a:gd name="connsiteY6" fmla="*/ 401638 h 401638"/>
              <a:gd name="connsiteX7" fmla="*/ 0 w 2057400"/>
              <a:gd name="connsiteY7" fmla="*/ 401638 h 401638"/>
              <a:gd name="connsiteX8" fmla="*/ 0 w 2057400"/>
              <a:gd name="connsiteY8" fmla="*/ 0 h 401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7400" h="401638" extrusionOk="0">
                <a:moveTo>
                  <a:pt x="0" y="0"/>
                </a:moveTo>
                <a:cubicBezTo>
                  <a:pt x="305880" y="-4266"/>
                  <a:pt x="370620" y="-14377"/>
                  <a:pt x="644652" y="0"/>
                </a:cubicBezTo>
                <a:cubicBezTo>
                  <a:pt x="918684" y="14377"/>
                  <a:pt x="1084999" y="-20222"/>
                  <a:pt x="1289304" y="0"/>
                </a:cubicBezTo>
                <a:cubicBezTo>
                  <a:pt x="1493609" y="20222"/>
                  <a:pt x="1801429" y="2452"/>
                  <a:pt x="2057400" y="0"/>
                </a:cubicBezTo>
                <a:cubicBezTo>
                  <a:pt x="2062388" y="148859"/>
                  <a:pt x="2076158" y="313844"/>
                  <a:pt x="2057400" y="401638"/>
                </a:cubicBezTo>
                <a:cubicBezTo>
                  <a:pt x="1856153" y="404066"/>
                  <a:pt x="1714217" y="424045"/>
                  <a:pt x="1392174" y="401638"/>
                </a:cubicBezTo>
                <a:cubicBezTo>
                  <a:pt x="1070131" y="379231"/>
                  <a:pt x="1051658" y="423052"/>
                  <a:pt x="768096" y="401638"/>
                </a:cubicBezTo>
                <a:cubicBezTo>
                  <a:pt x="484534" y="380224"/>
                  <a:pt x="171091" y="369178"/>
                  <a:pt x="0" y="401638"/>
                </a:cubicBezTo>
                <a:cubicBezTo>
                  <a:pt x="-9527" y="290395"/>
                  <a:pt x="17330" y="99305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dirty="0"/>
              <a:t>Crise da monarquia constitucional</a:t>
            </a:r>
          </a:p>
          <a:p>
            <a:pPr>
              <a:defRPr/>
            </a:pPr>
            <a:endParaRPr lang="pt-PT" altLang="pt-PT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Caixa de texto 2686">
            <a:extLst>
              <a:ext uri="{FF2B5EF4-FFF2-40B4-BE49-F238E27FC236}">
                <a16:creationId xmlns:a16="http://schemas.microsoft.com/office/drawing/2014/main" id="{777D6E89-6338-81FF-FAF4-C90EA02FF0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4482" y="2609705"/>
            <a:ext cx="1540025" cy="572519"/>
          </a:xfrm>
          <a:custGeom>
            <a:avLst/>
            <a:gdLst>
              <a:gd name="connsiteX0" fmla="*/ 0 w 2057400"/>
              <a:gd name="connsiteY0" fmla="*/ 0 h 401638"/>
              <a:gd name="connsiteX1" fmla="*/ 644652 w 2057400"/>
              <a:gd name="connsiteY1" fmla="*/ 0 h 401638"/>
              <a:gd name="connsiteX2" fmla="*/ 1289304 w 2057400"/>
              <a:gd name="connsiteY2" fmla="*/ 0 h 401638"/>
              <a:gd name="connsiteX3" fmla="*/ 2057400 w 2057400"/>
              <a:gd name="connsiteY3" fmla="*/ 0 h 401638"/>
              <a:gd name="connsiteX4" fmla="*/ 2057400 w 2057400"/>
              <a:gd name="connsiteY4" fmla="*/ 401638 h 401638"/>
              <a:gd name="connsiteX5" fmla="*/ 1392174 w 2057400"/>
              <a:gd name="connsiteY5" fmla="*/ 401638 h 401638"/>
              <a:gd name="connsiteX6" fmla="*/ 768096 w 2057400"/>
              <a:gd name="connsiteY6" fmla="*/ 401638 h 401638"/>
              <a:gd name="connsiteX7" fmla="*/ 0 w 2057400"/>
              <a:gd name="connsiteY7" fmla="*/ 401638 h 401638"/>
              <a:gd name="connsiteX8" fmla="*/ 0 w 2057400"/>
              <a:gd name="connsiteY8" fmla="*/ 0 h 401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7400" h="401638" extrusionOk="0">
                <a:moveTo>
                  <a:pt x="0" y="0"/>
                </a:moveTo>
                <a:cubicBezTo>
                  <a:pt x="305880" y="-4266"/>
                  <a:pt x="370620" y="-14377"/>
                  <a:pt x="644652" y="0"/>
                </a:cubicBezTo>
                <a:cubicBezTo>
                  <a:pt x="918684" y="14377"/>
                  <a:pt x="1084999" y="-20222"/>
                  <a:pt x="1289304" y="0"/>
                </a:cubicBezTo>
                <a:cubicBezTo>
                  <a:pt x="1493609" y="20222"/>
                  <a:pt x="1801429" y="2452"/>
                  <a:pt x="2057400" y="0"/>
                </a:cubicBezTo>
                <a:cubicBezTo>
                  <a:pt x="2062388" y="148859"/>
                  <a:pt x="2076158" y="313844"/>
                  <a:pt x="2057400" y="401638"/>
                </a:cubicBezTo>
                <a:cubicBezTo>
                  <a:pt x="1856153" y="404066"/>
                  <a:pt x="1714217" y="424045"/>
                  <a:pt x="1392174" y="401638"/>
                </a:cubicBezTo>
                <a:cubicBezTo>
                  <a:pt x="1070131" y="379231"/>
                  <a:pt x="1051658" y="423052"/>
                  <a:pt x="768096" y="401638"/>
                </a:cubicBezTo>
                <a:cubicBezTo>
                  <a:pt x="484534" y="380224"/>
                  <a:pt x="171091" y="369178"/>
                  <a:pt x="0" y="401638"/>
                </a:cubicBezTo>
                <a:cubicBezTo>
                  <a:pt x="-9527" y="290395"/>
                  <a:pt x="17330" y="99305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dirty="0"/>
              <a:t>Ação do Partido Republicano</a:t>
            </a:r>
          </a:p>
          <a:p>
            <a:pPr algn="ctr">
              <a:defRPr/>
            </a:pPr>
            <a:endParaRPr lang="pt-PT" altLang="pt-PT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8" name="Conexão recta unidireccional 2527">
            <a:extLst>
              <a:ext uri="{FF2B5EF4-FFF2-40B4-BE49-F238E27FC236}">
                <a16:creationId xmlns:a16="http://schemas.microsoft.com/office/drawing/2014/main" id="{FE1F44EB-93AF-2299-E96B-FD504667DA45}"/>
              </a:ext>
            </a:extLst>
          </p:cNvPr>
          <p:cNvCxnSpPr>
            <a:cxnSpLocks noChangeShapeType="1"/>
            <a:stCxn id="25" idx="6"/>
          </p:cNvCxnSpPr>
          <p:nvPr/>
        </p:nvCxnSpPr>
        <p:spPr bwMode="auto">
          <a:xfrm flipH="1">
            <a:off x="2804307" y="2090196"/>
            <a:ext cx="1932675" cy="2914034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39" name="Conexão recta unidireccional 2527">
            <a:extLst>
              <a:ext uri="{FF2B5EF4-FFF2-40B4-BE49-F238E27FC236}">
                <a16:creationId xmlns:a16="http://schemas.microsoft.com/office/drawing/2014/main" id="{4A3E942D-AF62-968B-BEFF-3DD0A03CD353}"/>
              </a:ext>
            </a:extLst>
          </p:cNvPr>
          <p:cNvCxnSpPr>
            <a:cxnSpLocks noChangeShapeType="1"/>
            <a:stCxn id="25" idx="6"/>
          </p:cNvCxnSpPr>
          <p:nvPr/>
        </p:nvCxnSpPr>
        <p:spPr bwMode="auto">
          <a:xfrm flipH="1">
            <a:off x="3135879" y="2090196"/>
            <a:ext cx="1601103" cy="3577235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45" name="Conexão recta unidireccional 2527">
            <a:extLst>
              <a:ext uri="{FF2B5EF4-FFF2-40B4-BE49-F238E27FC236}">
                <a16:creationId xmlns:a16="http://schemas.microsoft.com/office/drawing/2014/main" id="{4225FA37-FBD5-97F1-D157-5FA3F6FBFE45}"/>
              </a:ext>
            </a:extLst>
          </p:cNvPr>
          <p:cNvCxnSpPr>
            <a:cxnSpLocks noChangeShapeType="1"/>
            <a:stCxn id="25" idx="6"/>
          </p:cNvCxnSpPr>
          <p:nvPr/>
        </p:nvCxnSpPr>
        <p:spPr bwMode="auto">
          <a:xfrm flipH="1">
            <a:off x="4278205" y="2090196"/>
            <a:ext cx="458777" cy="3937348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55" name="Caixa de texto 2686">
            <a:extLst>
              <a:ext uri="{FF2B5EF4-FFF2-40B4-BE49-F238E27FC236}">
                <a16:creationId xmlns:a16="http://schemas.microsoft.com/office/drawing/2014/main" id="{C1466C8B-8F4F-0046-6A55-1361F39E6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94" y="4901718"/>
            <a:ext cx="2204640" cy="360113"/>
          </a:xfrm>
          <a:custGeom>
            <a:avLst/>
            <a:gdLst>
              <a:gd name="connsiteX0" fmla="*/ 0 w 2057400"/>
              <a:gd name="connsiteY0" fmla="*/ 0 h 401638"/>
              <a:gd name="connsiteX1" fmla="*/ 644652 w 2057400"/>
              <a:gd name="connsiteY1" fmla="*/ 0 h 401638"/>
              <a:gd name="connsiteX2" fmla="*/ 1289304 w 2057400"/>
              <a:gd name="connsiteY2" fmla="*/ 0 h 401638"/>
              <a:gd name="connsiteX3" fmla="*/ 2057400 w 2057400"/>
              <a:gd name="connsiteY3" fmla="*/ 0 h 401638"/>
              <a:gd name="connsiteX4" fmla="*/ 2057400 w 2057400"/>
              <a:gd name="connsiteY4" fmla="*/ 401638 h 401638"/>
              <a:gd name="connsiteX5" fmla="*/ 1392174 w 2057400"/>
              <a:gd name="connsiteY5" fmla="*/ 401638 h 401638"/>
              <a:gd name="connsiteX6" fmla="*/ 768096 w 2057400"/>
              <a:gd name="connsiteY6" fmla="*/ 401638 h 401638"/>
              <a:gd name="connsiteX7" fmla="*/ 0 w 2057400"/>
              <a:gd name="connsiteY7" fmla="*/ 401638 h 401638"/>
              <a:gd name="connsiteX8" fmla="*/ 0 w 2057400"/>
              <a:gd name="connsiteY8" fmla="*/ 0 h 401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7400" h="401638" extrusionOk="0">
                <a:moveTo>
                  <a:pt x="0" y="0"/>
                </a:moveTo>
                <a:cubicBezTo>
                  <a:pt x="305880" y="-4266"/>
                  <a:pt x="370620" y="-14377"/>
                  <a:pt x="644652" y="0"/>
                </a:cubicBezTo>
                <a:cubicBezTo>
                  <a:pt x="918684" y="14377"/>
                  <a:pt x="1084999" y="-20222"/>
                  <a:pt x="1289304" y="0"/>
                </a:cubicBezTo>
                <a:cubicBezTo>
                  <a:pt x="1493609" y="20222"/>
                  <a:pt x="1801429" y="2452"/>
                  <a:pt x="2057400" y="0"/>
                </a:cubicBezTo>
                <a:cubicBezTo>
                  <a:pt x="2062388" y="148859"/>
                  <a:pt x="2076158" y="313844"/>
                  <a:pt x="2057400" y="401638"/>
                </a:cubicBezTo>
                <a:cubicBezTo>
                  <a:pt x="1856153" y="404066"/>
                  <a:pt x="1714217" y="424045"/>
                  <a:pt x="1392174" y="401638"/>
                </a:cubicBezTo>
                <a:cubicBezTo>
                  <a:pt x="1070131" y="379231"/>
                  <a:pt x="1051658" y="423052"/>
                  <a:pt x="768096" y="401638"/>
                </a:cubicBezTo>
                <a:cubicBezTo>
                  <a:pt x="484534" y="380224"/>
                  <a:pt x="171091" y="369178"/>
                  <a:pt x="0" y="401638"/>
                </a:cubicBezTo>
                <a:cubicBezTo>
                  <a:pt x="-9527" y="290395"/>
                  <a:pt x="17330" y="99305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dirty="0"/>
              <a:t>Ditadura de João Franco</a:t>
            </a:r>
          </a:p>
          <a:p>
            <a:pPr>
              <a:defRPr/>
            </a:pPr>
            <a:endParaRPr lang="pt-PT" altLang="pt-PT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9" name="Caixa de texto 2686">
            <a:extLst>
              <a:ext uri="{FF2B5EF4-FFF2-40B4-BE49-F238E27FC236}">
                <a16:creationId xmlns:a16="http://schemas.microsoft.com/office/drawing/2014/main" id="{F4AE93D1-890B-6708-1637-386257EB9E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435" y="5667431"/>
            <a:ext cx="1255384" cy="360113"/>
          </a:xfrm>
          <a:custGeom>
            <a:avLst/>
            <a:gdLst>
              <a:gd name="connsiteX0" fmla="*/ 0 w 2057400"/>
              <a:gd name="connsiteY0" fmla="*/ 0 h 401638"/>
              <a:gd name="connsiteX1" fmla="*/ 644652 w 2057400"/>
              <a:gd name="connsiteY1" fmla="*/ 0 h 401638"/>
              <a:gd name="connsiteX2" fmla="*/ 1289304 w 2057400"/>
              <a:gd name="connsiteY2" fmla="*/ 0 h 401638"/>
              <a:gd name="connsiteX3" fmla="*/ 2057400 w 2057400"/>
              <a:gd name="connsiteY3" fmla="*/ 0 h 401638"/>
              <a:gd name="connsiteX4" fmla="*/ 2057400 w 2057400"/>
              <a:gd name="connsiteY4" fmla="*/ 401638 h 401638"/>
              <a:gd name="connsiteX5" fmla="*/ 1392174 w 2057400"/>
              <a:gd name="connsiteY5" fmla="*/ 401638 h 401638"/>
              <a:gd name="connsiteX6" fmla="*/ 768096 w 2057400"/>
              <a:gd name="connsiteY6" fmla="*/ 401638 h 401638"/>
              <a:gd name="connsiteX7" fmla="*/ 0 w 2057400"/>
              <a:gd name="connsiteY7" fmla="*/ 401638 h 401638"/>
              <a:gd name="connsiteX8" fmla="*/ 0 w 2057400"/>
              <a:gd name="connsiteY8" fmla="*/ 0 h 401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7400" h="401638" extrusionOk="0">
                <a:moveTo>
                  <a:pt x="0" y="0"/>
                </a:moveTo>
                <a:cubicBezTo>
                  <a:pt x="305880" y="-4266"/>
                  <a:pt x="370620" y="-14377"/>
                  <a:pt x="644652" y="0"/>
                </a:cubicBezTo>
                <a:cubicBezTo>
                  <a:pt x="918684" y="14377"/>
                  <a:pt x="1084999" y="-20222"/>
                  <a:pt x="1289304" y="0"/>
                </a:cubicBezTo>
                <a:cubicBezTo>
                  <a:pt x="1493609" y="20222"/>
                  <a:pt x="1801429" y="2452"/>
                  <a:pt x="2057400" y="0"/>
                </a:cubicBezTo>
                <a:cubicBezTo>
                  <a:pt x="2062388" y="148859"/>
                  <a:pt x="2076158" y="313844"/>
                  <a:pt x="2057400" y="401638"/>
                </a:cubicBezTo>
                <a:cubicBezTo>
                  <a:pt x="1856153" y="404066"/>
                  <a:pt x="1714217" y="424045"/>
                  <a:pt x="1392174" y="401638"/>
                </a:cubicBezTo>
                <a:cubicBezTo>
                  <a:pt x="1070131" y="379231"/>
                  <a:pt x="1051658" y="423052"/>
                  <a:pt x="768096" y="401638"/>
                </a:cubicBezTo>
                <a:cubicBezTo>
                  <a:pt x="484534" y="380224"/>
                  <a:pt x="171091" y="369178"/>
                  <a:pt x="0" y="401638"/>
                </a:cubicBezTo>
                <a:cubicBezTo>
                  <a:pt x="-9527" y="290395"/>
                  <a:pt x="17330" y="99305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dirty="0"/>
              <a:t>Regicídio</a:t>
            </a:r>
          </a:p>
          <a:p>
            <a:pPr>
              <a:defRPr/>
            </a:pPr>
            <a:endParaRPr lang="pt-PT" altLang="pt-PT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0" name="Caixa de texto 2686">
            <a:extLst>
              <a:ext uri="{FF2B5EF4-FFF2-40B4-BE49-F238E27FC236}">
                <a16:creationId xmlns:a16="http://schemas.microsoft.com/office/drawing/2014/main" id="{5890A706-579B-412A-00DB-45F47A033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452" y="6054719"/>
            <a:ext cx="2204640" cy="583943"/>
          </a:xfrm>
          <a:custGeom>
            <a:avLst/>
            <a:gdLst>
              <a:gd name="connsiteX0" fmla="*/ 0 w 2057400"/>
              <a:gd name="connsiteY0" fmla="*/ 0 h 401638"/>
              <a:gd name="connsiteX1" fmla="*/ 644652 w 2057400"/>
              <a:gd name="connsiteY1" fmla="*/ 0 h 401638"/>
              <a:gd name="connsiteX2" fmla="*/ 1289304 w 2057400"/>
              <a:gd name="connsiteY2" fmla="*/ 0 h 401638"/>
              <a:gd name="connsiteX3" fmla="*/ 2057400 w 2057400"/>
              <a:gd name="connsiteY3" fmla="*/ 0 h 401638"/>
              <a:gd name="connsiteX4" fmla="*/ 2057400 w 2057400"/>
              <a:gd name="connsiteY4" fmla="*/ 401638 h 401638"/>
              <a:gd name="connsiteX5" fmla="*/ 1392174 w 2057400"/>
              <a:gd name="connsiteY5" fmla="*/ 401638 h 401638"/>
              <a:gd name="connsiteX6" fmla="*/ 768096 w 2057400"/>
              <a:gd name="connsiteY6" fmla="*/ 401638 h 401638"/>
              <a:gd name="connsiteX7" fmla="*/ 0 w 2057400"/>
              <a:gd name="connsiteY7" fmla="*/ 401638 h 401638"/>
              <a:gd name="connsiteX8" fmla="*/ 0 w 2057400"/>
              <a:gd name="connsiteY8" fmla="*/ 0 h 401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7400" h="401638" extrusionOk="0">
                <a:moveTo>
                  <a:pt x="0" y="0"/>
                </a:moveTo>
                <a:cubicBezTo>
                  <a:pt x="305880" y="-4266"/>
                  <a:pt x="370620" y="-14377"/>
                  <a:pt x="644652" y="0"/>
                </a:cubicBezTo>
                <a:cubicBezTo>
                  <a:pt x="918684" y="14377"/>
                  <a:pt x="1084999" y="-20222"/>
                  <a:pt x="1289304" y="0"/>
                </a:cubicBezTo>
                <a:cubicBezTo>
                  <a:pt x="1493609" y="20222"/>
                  <a:pt x="1801429" y="2452"/>
                  <a:pt x="2057400" y="0"/>
                </a:cubicBezTo>
                <a:cubicBezTo>
                  <a:pt x="2062388" y="148859"/>
                  <a:pt x="2076158" y="313844"/>
                  <a:pt x="2057400" y="401638"/>
                </a:cubicBezTo>
                <a:cubicBezTo>
                  <a:pt x="1856153" y="404066"/>
                  <a:pt x="1714217" y="424045"/>
                  <a:pt x="1392174" y="401638"/>
                </a:cubicBezTo>
                <a:cubicBezTo>
                  <a:pt x="1070131" y="379231"/>
                  <a:pt x="1051658" y="423052"/>
                  <a:pt x="768096" y="401638"/>
                </a:cubicBezTo>
                <a:cubicBezTo>
                  <a:pt x="484534" y="380224"/>
                  <a:pt x="171091" y="369178"/>
                  <a:pt x="0" y="401638"/>
                </a:cubicBezTo>
                <a:cubicBezTo>
                  <a:pt x="-9527" y="290395"/>
                  <a:pt x="17330" y="99305"/>
                  <a:pt x="0" y="0"/>
                </a:cubicBezTo>
                <a:close/>
              </a:path>
            </a:pathLst>
          </a:cu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b="1" dirty="0"/>
              <a:t>Revolução Republicana</a:t>
            </a:r>
          </a:p>
          <a:p>
            <a:pPr lvl="0" algn="ctr"/>
            <a:r>
              <a:rPr lang="pt-PT" sz="1600" b="1" dirty="0"/>
              <a:t>5 de outubro de 1910</a:t>
            </a:r>
          </a:p>
          <a:p>
            <a:pPr>
              <a:defRPr/>
            </a:pPr>
            <a:endParaRPr lang="pt-PT" altLang="pt-PT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6" name="Caixa de texto 2686">
            <a:extLst>
              <a:ext uri="{FF2B5EF4-FFF2-40B4-BE49-F238E27FC236}">
                <a16:creationId xmlns:a16="http://schemas.microsoft.com/office/drawing/2014/main" id="{5254494E-8005-B886-F377-630B75CDA1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6489" y="2480006"/>
            <a:ext cx="2020709" cy="360113"/>
          </a:xfrm>
          <a:custGeom>
            <a:avLst/>
            <a:gdLst>
              <a:gd name="connsiteX0" fmla="*/ 0 w 2057400"/>
              <a:gd name="connsiteY0" fmla="*/ 0 h 401638"/>
              <a:gd name="connsiteX1" fmla="*/ 644652 w 2057400"/>
              <a:gd name="connsiteY1" fmla="*/ 0 h 401638"/>
              <a:gd name="connsiteX2" fmla="*/ 1289304 w 2057400"/>
              <a:gd name="connsiteY2" fmla="*/ 0 h 401638"/>
              <a:gd name="connsiteX3" fmla="*/ 2057400 w 2057400"/>
              <a:gd name="connsiteY3" fmla="*/ 0 h 401638"/>
              <a:gd name="connsiteX4" fmla="*/ 2057400 w 2057400"/>
              <a:gd name="connsiteY4" fmla="*/ 401638 h 401638"/>
              <a:gd name="connsiteX5" fmla="*/ 1392174 w 2057400"/>
              <a:gd name="connsiteY5" fmla="*/ 401638 h 401638"/>
              <a:gd name="connsiteX6" fmla="*/ 768096 w 2057400"/>
              <a:gd name="connsiteY6" fmla="*/ 401638 h 401638"/>
              <a:gd name="connsiteX7" fmla="*/ 0 w 2057400"/>
              <a:gd name="connsiteY7" fmla="*/ 401638 h 401638"/>
              <a:gd name="connsiteX8" fmla="*/ 0 w 2057400"/>
              <a:gd name="connsiteY8" fmla="*/ 0 h 401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7400" h="401638" extrusionOk="0">
                <a:moveTo>
                  <a:pt x="0" y="0"/>
                </a:moveTo>
                <a:cubicBezTo>
                  <a:pt x="305880" y="-4266"/>
                  <a:pt x="370620" y="-14377"/>
                  <a:pt x="644652" y="0"/>
                </a:cubicBezTo>
                <a:cubicBezTo>
                  <a:pt x="918684" y="14377"/>
                  <a:pt x="1084999" y="-20222"/>
                  <a:pt x="1289304" y="0"/>
                </a:cubicBezTo>
                <a:cubicBezTo>
                  <a:pt x="1493609" y="20222"/>
                  <a:pt x="1801429" y="2452"/>
                  <a:pt x="2057400" y="0"/>
                </a:cubicBezTo>
                <a:cubicBezTo>
                  <a:pt x="2062388" y="148859"/>
                  <a:pt x="2076158" y="313844"/>
                  <a:pt x="2057400" y="401638"/>
                </a:cubicBezTo>
                <a:cubicBezTo>
                  <a:pt x="1856153" y="404066"/>
                  <a:pt x="1714217" y="424045"/>
                  <a:pt x="1392174" y="401638"/>
                </a:cubicBezTo>
                <a:cubicBezTo>
                  <a:pt x="1070131" y="379231"/>
                  <a:pt x="1051658" y="423052"/>
                  <a:pt x="768096" y="401638"/>
                </a:cubicBezTo>
                <a:cubicBezTo>
                  <a:pt x="484534" y="380224"/>
                  <a:pt x="171091" y="369178"/>
                  <a:pt x="0" y="401638"/>
                </a:cubicBezTo>
                <a:cubicBezTo>
                  <a:pt x="-9527" y="290395"/>
                  <a:pt x="17330" y="99305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dirty="0"/>
              <a:t>medidas sociais</a:t>
            </a:r>
          </a:p>
          <a:p>
            <a:pPr>
              <a:defRPr/>
            </a:pPr>
            <a:endParaRPr lang="pt-PT" altLang="pt-PT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7" name="Caixa de texto 2686">
            <a:extLst>
              <a:ext uri="{FF2B5EF4-FFF2-40B4-BE49-F238E27FC236}">
                <a16:creationId xmlns:a16="http://schemas.microsoft.com/office/drawing/2014/main" id="{7BFF9AD4-D06E-A197-B9A5-A992213B4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5791" y="2993139"/>
            <a:ext cx="1879935" cy="360113"/>
          </a:xfrm>
          <a:custGeom>
            <a:avLst/>
            <a:gdLst>
              <a:gd name="connsiteX0" fmla="*/ 0 w 2057400"/>
              <a:gd name="connsiteY0" fmla="*/ 0 h 401638"/>
              <a:gd name="connsiteX1" fmla="*/ 644652 w 2057400"/>
              <a:gd name="connsiteY1" fmla="*/ 0 h 401638"/>
              <a:gd name="connsiteX2" fmla="*/ 1289304 w 2057400"/>
              <a:gd name="connsiteY2" fmla="*/ 0 h 401638"/>
              <a:gd name="connsiteX3" fmla="*/ 2057400 w 2057400"/>
              <a:gd name="connsiteY3" fmla="*/ 0 h 401638"/>
              <a:gd name="connsiteX4" fmla="*/ 2057400 w 2057400"/>
              <a:gd name="connsiteY4" fmla="*/ 401638 h 401638"/>
              <a:gd name="connsiteX5" fmla="*/ 1392174 w 2057400"/>
              <a:gd name="connsiteY5" fmla="*/ 401638 h 401638"/>
              <a:gd name="connsiteX6" fmla="*/ 768096 w 2057400"/>
              <a:gd name="connsiteY6" fmla="*/ 401638 h 401638"/>
              <a:gd name="connsiteX7" fmla="*/ 0 w 2057400"/>
              <a:gd name="connsiteY7" fmla="*/ 401638 h 401638"/>
              <a:gd name="connsiteX8" fmla="*/ 0 w 2057400"/>
              <a:gd name="connsiteY8" fmla="*/ 0 h 401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7400" h="401638" extrusionOk="0">
                <a:moveTo>
                  <a:pt x="0" y="0"/>
                </a:moveTo>
                <a:cubicBezTo>
                  <a:pt x="305880" y="-4266"/>
                  <a:pt x="370620" y="-14377"/>
                  <a:pt x="644652" y="0"/>
                </a:cubicBezTo>
                <a:cubicBezTo>
                  <a:pt x="918684" y="14377"/>
                  <a:pt x="1084999" y="-20222"/>
                  <a:pt x="1289304" y="0"/>
                </a:cubicBezTo>
                <a:cubicBezTo>
                  <a:pt x="1493609" y="20222"/>
                  <a:pt x="1801429" y="2452"/>
                  <a:pt x="2057400" y="0"/>
                </a:cubicBezTo>
                <a:cubicBezTo>
                  <a:pt x="2062388" y="148859"/>
                  <a:pt x="2076158" y="313844"/>
                  <a:pt x="2057400" y="401638"/>
                </a:cubicBezTo>
                <a:cubicBezTo>
                  <a:pt x="1856153" y="404066"/>
                  <a:pt x="1714217" y="424045"/>
                  <a:pt x="1392174" y="401638"/>
                </a:cubicBezTo>
                <a:cubicBezTo>
                  <a:pt x="1070131" y="379231"/>
                  <a:pt x="1051658" y="423052"/>
                  <a:pt x="768096" y="401638"/>
                </a:cubicBezTo>
                <a:cubicBezTo>
                  <a:pt x="484534" y="380224"/>
                  <a:pt x="171091" y="369178"/>
                  <a:pt x="0" y="401638"/>
                </a:cubicBezTo>
                <a:cubicBezTo>
                  <a:pt x="-9527" y="290395"/>
                  <a:pt x="17330" y="99305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dirty="0"/>
              <a:t>medidas políticas</a:t>
            </a:r>
          </a:p>
          <a:p>
            <a:pPr>
              <a:defRPr/>
            </a:pPr>
            <a:endParaRPr lang="pt-PT" altLang="pt-PT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0" name="Conexão recta unidireccional 2527">
            <a:extLst>
              <a:ext uri="{FF2B5EF4-FFF2-40B4-BE49-F238E27FC236}">
                <a16:creationId xmlns:a16="http://schemas.microsoft.com/office/drawing/2014/main" id="{3A1E5ADA-D20E-626E-4CB3-EC4E38B1C37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0923639" y="3196638"/>
            <a:ext cx="107332" cy="877592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71" name="Conexão recta unidireccional 2527">
            <a:extLst>
              <a:ext uri="{FF2B5EF4-FFF2-40B4-BE49-F238E27FC236}">
                <a16:creationId xmlns:a16="http://schemas.microsoft.com/office/drawing/2014/main" id="{9C9FD3BC-936C-1BBA-6D10-A9BC29FAF9FB}"/>
              </a:ext>
            </a:extLst>
          </p:cNvPr>
          <p:cNvCxnSpPr>
            <a:cxnSpLocks noChangeShapeType="1"/>
            <a:stCxn id="66" idx="6"/>
          </p:cNvCxnSpPr>
          <p:nvPr/>
        </p:nvCxnSpPr>
        <p:spPr bwMode="auto">
          <a:xfrm flipH="1">
            <a:off x="6660565" y="2840119"/>
            <a:ext cx="840322" cy="564564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72" name="Conexão recta unidireccional 2527">
            <a:extLst>
              <a:ext uri="{FF2B5EF4-FFF2-40B4-BE49-F238E27FC236}">
                <a16:creationId xmlns:a16="http://schemas.microsoft.com/office/drawing/2014/main" id="{2D569F33-1B6A-BB4A-E7C6-691725EAD595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8903155" y="3404683"/>
            <a:ext cx="166459" cy="513133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43C0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aixaDeTexto 10">
            <a:extLst>
              <a:ext uri="{FF2B5EF4-FFF2-40B4-BE49-F238E27FC236}">
                <a16:creationId xmlns:a16="http://schemas.microsoft.com/office/drawing/2014/main" id="{1F4C34BF-5ECF-4C3C-804C-4D54A00E3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7221" y="1893887"/>
            <a:ext cx="10509250" cy="517064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1200"/>
              </a:spcBef>
              <a:buClr>
                <a:srgbClr val="22C0AD"/>
              </a:buClr>
              <a:buFontTx/>
              <a:buAutoNum type="arabicPeriod"/>
              <a:defRPr/>
            </a:pPr>
            <a:r>
              <a:rPr lang="pt-PT" altLang="pt-PT" b="1" dirty="0">
                <a:latin typeface="Arial" panose="020B0604020202020204" pitchFamily="34" charset="0"/>
                <a:cs typeface="Arial" panose="020B0604020202020204" pitchFamily="34" charset="0"/>
              </a:rPr>
              <a:t>Quais foram as razões que contribuíram para a implantação da 1.ª República em Portugal?</a:t>
            </a: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rgbClr val="22C0AD"/>
              </a:buClr>
              <a:buFontTx/>
              <a:buAutoNum type="arabicPeriod"/>
              <a:defRPr/>
            </a:pPr>
            <a:r>
              <a:rPr lang="pt-PT" altLang="pt-PT" b="1" dirty="0">
                <a:latin typeface="Arial" panose="020B0604020202020204" pitchFamily="34" charset="0"/>
                <a:cs typeface="Arial" panose="020B0604020202020204" pitchFamily="34" charset="0"/>
              </a:rPr>
              <a:t>Quais foram as medidas sociais implantadas pelos governos da 1.ª República?</a:t>
            </a: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rgbClr val="22C0AD"/>
              </a:buClr>
              <a:buFontTx/>
              <a:buAutoNum type="arabicPeriod"/>
              <a:defRPr/>
            </a:pPr>
            <a:r>
              <a:rPr lang="pt-PT" altLang="pt-PT" b="1" dirty="0">
                <a:latin typeface="Arial" panose="020B0604020202020204" pitchFamily="34" charset="0"/>
                <a:cs typeface="Arial" panose="020B0604020202020204" pitchFamily="34" charset="0"/>
              </a:rPr>
              <a:t>Quais foram as medidas políticas implantadas pelos governos da 1.ª República?</a:t>
            </a: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rgbClr val="22C0AD"/>
              </a:buClr>
              <a:buFontTx/>
              <a:buAutoNum type="arabicPeriod"/>
              <a:defRPr/>
            </a:pPr>
            <a:r>
              <a:rPr lang="pt-PT" altLang="pt-PT" b="1" dirty="0">
                <a:latin typeface="Arial" panose="020B0604020202020204" pitchFamily="34" charset="0"/>
                <a:cs typeface="Arial" panose="020B0604020202020204" pitchFamily="34" charset="0"/>
              </a:rPr>
              <a:t>Quais foram as medidas educativas implantadas pelos governos da 1.ª República?</a:t>
            </a: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chemeClr val="accent6"/>
              </a:buClr>
              <a:buFontTx/>
              <a:buAutoNum type="arabicPeriod"/>
              <a:defRPr/>
            </a:pP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chemeClr val="accent6"/>
              </a:buClr>
              <a:buFontTx/>
              <a:buAutoNum type="arabicPeriod"/>
              <a:defRPr/>
            </a:pP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CAF8A47-DB6A-4412-841F-5E3D254761B3}"/>
              </a:ext>
            </a:extLst>
          </p:cNvPr>
          <p:cNvSpPr/>
          <p:nvPr/>
        </p:nvSpPr>
        <p:spPr>
          <a:xfrm>
            <a:off x="-307975" y="763588"/>
            <a:ext cx="3921125" cy="896937"/>
          </a:xfrm>
          <a:custGeom>
            <a:avLst/>
            <a:gdLst>
              <a:gd name="connsiteX0" fmla="*/ 1284466 w 1868508"/>
              <a:gd name="connsiteY0" fmla="*/ 35205 h 835090"/>
              <a:gd name="connsiteX1" fmla="*/ 430027 w 1868508"/>
              <a:gd name="connsiteY1" fmla="*/ 20215 h 835090"/>
              <a:gd name="connsiteX2" fmla="*/ 15299 w 1868508"/>
              <a:gd name="connsiteY2" fmla="*/ 335008 h 835090"/>
              <a:gd name="connsiteX3" fmla="*/ 125227 w 1868508"/>
              <a:gd name="connsiteY3" fmla="*/ 679782 h 835090"/>
              <a:gd name="connsiteX4" fmla="*/ 465004 w 1868508"/>
              <a:gd name="connsiteY4" fmla="*/ 784713 h 835090"/>
              <a:gd name="connsiteX5" fmla="*/ 1029633 w 1868508"/>
              <a:gd name="connsiteY5" fmla="*/ 834680 h 835090"/>
              <a:gd name="connsiteX6" fmla="*/ 1599260 w 1868508"/>
              <a:gd name="connsiteY6" fmla="*/ 759729 h 835090"/>
              <a:gd name="connsiteX7" fmla="*/ 1859089 w 1868508"/>
              <a:gd name="connsiteY7" fmla="*/ 519887 h 835090"/>
              <a:gd name="connsiteX8" fmla="*/ 1784138 w 1868508"/>
              <a:gd name="connsiteY8" fmla="*/ 205093 h 835090"/>
              <a:gd name="connsiteX9" fmla="*/ 1524309 w 1868508"/>
              <a:gd name="connsiteY9" fmla="*/ 65185 h 835090"/>
              <a:gd name="connsiteX10" fmla="*/ 1284466 w 1868508"/>
              <a:gd name="connsiteY10" fmla="*/ 35205 h 835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8508" h="835090">
                <a:moveTo>
                  <a:pt x="1284466" y="35205"/>
                </a:moveTo>
                <a:cubicBezTo>
                  <a:pt x="1102086" y="27710"/>
                  <a:pt x="641555" y="-29752"/>
                  <a:pt x="430027" y="20215"/>
                </a:cubicBezTo>
                <a:cubicBezTo>
                  <a:pt x="218499" y="70182"/>
                  <a:pt x="66099" y="225080"/>
                  <a:pt x="15299" y="335008"/>
                </a:cubicBezTo>
                <a:cubicBezTo>
                  <a:pt x="-35501" y="444936"/>
                  <a:pt x="50276" y="604831"/>
                  <a:pt x="125227" y="679782"/>
                </a:cubicBezTo>
                <a:cubicBezTo>
                  <a:pt x="200178" y="754733"/>
                  <a:pt x="314270" y="758897"/>
                  <a:pt x="465004" y="784713"/>
                </a:cubicBezTo>
                <a:cubicBezTo>
                  <a:pt x="615738" y="810529"/>
                  <a:pt x="840590" y="838844"/>
                  <a:pt x="1029633" y="834680"/>
                </a:cubicBezTo>
                <a:cubicBezTo>
                  <a:pt x="1218676" y="830516"/>
                  <a:pt x="1461017" y="812195"/>
                  <a:pt x="1599260" y="759729"/>
                </a:cubicBezTo>
                <a:cubicBezTo>
                  <a:pt x="1737503" y="707263"/>
                  <a:pt x="1828276" y="612326"/>
                  <a:pt x="1859089" y="519887"/>
                </a:cubicBezTo>
                <a:cubicBezTo>
                  <a:pt x="1889902" y="427448"/>
                  <a:pt x="1839935" y="280877"/>
                  <a:pt x="1784138" y="205093"/>
                </a:cubicBezTo>
                <a:cubicBezTo>
                  <a:pt x="1728341" y="129309"/>
                  <a:pt x="1605922" y="95165"/>
                  <a:pt x="1524309" y="65185"/>
                </a:cubicBezTo>
                <a:cubicBezTo>
                  <a:pt x="1442696" y="35205"/>
                  <a:pt x="1466846" y="42700"/>
                  <a:pt x="1284466" y="35205"/>
                </a:cubicBezTo>
                <a:close/>
              </a:path>
            </a:pathLst>
          </a:custGeom>
          <a:solidFill>
            <a:srgbClr val="22C0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6388" name="TextBox 5">
            <a:extLst>
              <a:ext uri="{FF2B5EF4-FFF2-40B4-BE49-F238E27FC236}">
                <a16:creationId xmlns:a16="http://schemas.microsoft.com/office/drawing/2014/main" id="{BC4A4C33-5426-43BC-8240-74AF760D0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38" y="996950"/>
            <a:ext cx="35766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pt-PT" sz="20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TE PREPARARES</a:t>
            </a:r>
            <a:endParaRPr lang="pt-PT" altLang="pt-PT" sz="2000" b="1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>
            <a:extLst>
              <a:ext uri="{FF2B5EF4-FFF2-40B4-BE49-F238E27FC236}">
                <a16:creationId xmlns:a16="http://schemas.microsoft.com/office/drawing/2014/main" id="{10981952-60FE-405A-81DA-CFB1D05D51A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771775" y="2121411"/>
            <a:ext cx="8741799" cy="4506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ts val="4400"/>
              </a:lnSpc>
            </a:pPr>
            <a: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  <a:t>Demonstrar que a participação de Portugal na 1.ª Guerra Mundial se relacionou com a questão colonial e com a necessidade de reconhecimento do regime republicano.</a:t>
            </a:r>
            <a:b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  <a:t>Avaliar as consequências políticas, económicas e financeiras da participação de Portugal na 1.ª Guerra. </a:t>
            </a:r>
            <a:b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PT" altLang="pt-PT" sz="2400" dirty="0">
                <a:latin typeface="Arial" panose="020B0604020202020204" pitchFamily="34" charset="0"/>
                <a:cs typeface="Arial" panose="020B0604020202020204" pitchFamily="34" charset="0"/>
              </a:rPr>
              <a:t>Identificar/aplicar o conceito: ditadura.</a:t>
            </a:r>
            <a:endParaRPr lang="pt-PT" altLang="pt-PT" sz="2400" dirty="0">
              <a:latin typeface="Arial" panose="020B0604020202020204" pitchFamily="34" charset="0"/>
              <a:ea typeface="Gungsuh" panose="02030600000101010101" pitchFamily="18" charset="-127"/>
            </a:endParaRPr>
          </a:p>
        </p:txBody>
      </p:sp>
      <p:grpSp>
        <p:nvGrpSpPr>
          <p:cNvPr id="13315" name="Grupo 11">
            <a:extLst>
              <a:ext uri="{FF2B5EF4-FFF2-40B4-BE49-F238E27FC236}">
                <a16:creationId xmlns:a16="http://schemas.microsoft.com/office/drawing/2014/main" id="{FC45561B-0821-4C4F-82CA-4ACFD553C167}"/>
              </a:ext>
            </a:extLst>
          </p:cNvPr>
          <p:cNvGrpSpPr>
            <a:grpSpLocks/>
          </p:cNvGrpSpPr>
          <p:nvPr/>
        </p:nvGrpSpPr>
        <p:grpSpPr bwMode="auto">
          <a:xfrm>
            <a:off x="1356296" y="2194720"/>
            <a:ext cx="1443038" cy="584200"/>
            <a:chOff x="1162050" y="2305050"/>
            <a:chExt cx="1443038" cy="584200"/>
          </a:xfrm>
        </p:grpSpPr>
        <p:pic>
          <p:nvPicPr>
            <p:cNvPr id="13324" name="Graphic 2">
              <a:extLst>
                <a:ext uri="{FF2B5EF4-FFF2-40B4-BE49-F238E27FC236}">
                  <a16:creationId xmlns:a16="http://schemas.microsoft.com/office/drawing/2014/main" id="{BE2B39A7-4062-4508-B95A-98171CA363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2050" y="2319338"/>
              <a:ext cx="1379538" cy="555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25" name="TextBox 3">
              <a:extLst>
                <a:ext uri="{FF2B5EF4-FFF2-40B4-BE49-F238E27FC236}">
                  <a16:creationId xmlns:a16="http://schemas.microsoft.com/office/drawing/2014/main" id="{79A4B923-77BB-4A7A-AE73-AE78662BF5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4363" y="2305050"/>
              <a:ext cx="720725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r>
                <a:rPr lang="en-US" altLang="pt-PT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11</a:t>
              </a:r>
              <a:endParaRPr lang="pt-PT" altLang="pt-PT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8BDB3AE-27AB-4570-B6D9-52782A77CC10}"/>
              </a:ext>
            </a:extLst>
          </p:cNvPr>
          <p:cNvSpPr/>
          <p:nvPr/>
        </p:nvSpPr>
        <p:spPr>
          <a:xfrm>
            <a:off x="588963" y="814388"/>
            <a:ext cx="2655887" cy="949325"/>
          </a:xfrm>
          <a:custGeom>
            <a:avLst/>
            <a:gdLst>
              <a:gd name="connsiteX0" fmla="*/ 1284466 w 1868508"/>
              <a:gd name="connsiteY0" fmla="*/ 35205 h 835090"/>
              <a:gd name="connsiteX1" fmla="*/ 430027 w 1868508"/>
              <a:gd name="connsiteY1" fmla="*/ 20215 h 835090"/>
              <a:gd name="connsiteX2" fmla="*/ 15299 w 1868508"/>
              <a:gd name="connsiteY2" fmla="*/ 335008 h 835090"/>
              <a:gd name="connsiteX3" fmla="*/ 125227 w 1868508"/>
              <a:gd name="connsiteY3" fmla="*/ 679782 h 835090"/>
              <a:gd name="connsiteX4" fmla="*/ 465004 w 1868508"/>
              <a:gd name="connsiteY4" fmla="*/ 784713 h 835090"/>
              <a:gd name="connsiteX5" fmla="*/ 1029633 w 1868508"/>
              <a:gd name="connsiteY5" fmla="*/ 834680 h 835090"/>
              <a:gd name="connsiteX6" fmla="*/ 1599260 w 1868508"/>
              <a:gd name="connsiteY6" fmla="*/ 759729 h 835090"/>
              <a:gd name="connsiteX7" fmla="*/ 1859089 w 1868508"/>
              <a:gd name="connsiteY7" fmla="*/ 519887 h 835090"/>
              <a:gd name="connsiteX8" fmla="*/ 1784138 w 1868508"/>
              <a:gd name="connsiteY8" fmla="*/ 205093 h 835090"/>
              <a:gd name="connsiteX9" fmla="*/ 1524309 w 1868508"/>
              <a:gd name="connsiteY9" fmla="*/ 65185 h 835090"/>
              <a:gd name="connsiteX10" fmla="*/ 1284466 w 1868508"/>
              <a:gd name="connsiteY10" fmla="*/ 35205 h 835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8508" h="835090">
                <a:moveTo>
                  <a:pt x="1284466" y="35205"/>
                </a:moveTo>
                <a:cubicBezTo>
                  <a:pt x="1102086" y="27710"/>
                  <a:pt x="641555" y="-29752"/>
                  <a:pt x="430027" y="20215"/>
                </a:cubicBezTo>
                <a:cubicBezTo>
                  <a:pt x="218499" y="70182"/>
                  <a:pt x="66099" y="225080"/>
                  <a:pt x="15299" y="335008"/>
                </a:cubicBezTo>
                <a:cubicBezTo>
                  <a:pt x="-35501" y="444936"/>
                  <a:pt x="50276" y="604831"/>
                  <a:pt x="125227" y="679782"/>
                </a:cubicBezTo>
                <a:cubicBezTo>
                  <a:pt x="200178" y="754733"/>
                  <a:pt x="314270" y="758897"/>
                  <a:pt x="465004" y="784713"/>
                </a:cubicBezTo>
                <a:cubicBezTo>
                  <a:pt x="615738" y="810529"/>
                  <a:pt x="840590" y="838844"/>
                  <a:pt x="1029633" y="834680"/>
                </a:cubicBezTo>
                <a:cubicBezTo>
                  <a:pt x="1218676" y="830516"/>
                  <a:pt x="1461017" y="812195"/>
                  <a:pt x="1599260" y="759729"/>
                </a:cubicBezTo>
                <a:cubicBezTo>
                  <a:pt x="1737503" y="707263"/>
                  <a:pt x="1828276" y="612326"/>
                  <a:pt x="1859089" y="519887"/>
                </a:cubicBezTo>
                <a:cubicBezTo>
                  <a:pt x="1889902" y="427448"/>
                  <a:pt x="1839935" y="280877"/>
                  <a:pt x="1784138" y="205093"/>
                </a:cubicBezTo>
                <a:cubicBezTo>
                  <a:pt x="1728341" y="129309"/>
                  <a:pt x="1605922" y="95165"/>
                  <a:pt x="1524309" y="65185"/>
                </a:cubicBezTo>
                <a:cubicBezTo>
                  <a:pt x="1442696" y="35205"/>
                  <a:pt x="1466846" y="42700"/>
                  <a:pt x="1284466" y="35205"/>
                </a:cubicBezTo>
                <a:close/>
              </a:path>
            </a:pathLst>
          </a:custGeom>
          <a:solidFill>
            <a:srgbClr val="22C0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3317" name="TextBox 21">
            <a:extLst>
              <a:ext uri="{FF2B5EF4-FFF2-40B4-BE49-F238E27FC236}">
                <a16:creationId xmlns:a16="http://schemas.microsoft.com/office/drawing/2014/main" id="{93A30B20-E831-42E6-A3E9-B50944D15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883" y="1020718"/>
            <a:ext cx="2712431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pt-PT" sz="3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Resumo</a:t>
            </a:r>
            <a:r>
              <a:rPr lang="en-US" altLang="pt-PT" sz="3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 </a:t>
            </a:r>
            <a:endParaRPr lang="pt-PT" altLang="pt-PT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318" name="Grupo 12">
            <a:extLst>
              <a:ext uri="{FF2B5EF4-FFF2-40B4-BE49-F238E27FC236}">
                <a16:creationId xmlns:a16="http://schemas.microsoft.com/office/drawing/2014/main" id="{40A397B6-D6AB-457C-826D-A0787D91BB0A}"/>
              </a:ext>
            </a:extLst>
          </p:cNvPr>
          <p:cNvGrpSpPr>
            <a:grpSpLocks/>
          </p:cNvGrpSpPr>
          <p:nvPr/>
        </p:nvGrpSpPr>
        <p:grpSpPr bwMode="auto">
          <a:xfrm>
            <a:off x="1329376" y="3860007"/>
            <a:ext cx="1528762" cy="598487"/>
            <a:chOff x="1138230" y="3181303"/>
            <a:chExt cx="1528768" cy="598488"/>
          </a:xfrm>
        </p:grpSpPr>
        <p:pic>
          <p:nvPicPr>
            <p:cNvPr id="13322" name="Graphic 2">
              <a:extLst>
                <a:ext uri="{FF2B5EF4-FFF2-40B4-BE49-F238E27FC236}">
                  <a16:creationId xmlns:a16="http://schemas.microsoft.com/office/drawing/2014/main" id="{F15F0C55-974E-4749-9FA2-317EDCDF5A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8230" y="3224166"/>
              <a:ext cx="1379538" cy="555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23" name="TextBox 3">
              <a:extLst>
                <a:ext uri="{FF2B5EF4-FFF2-40B4-BE49-F238E27FC236}">
                  <a16:creationId xmlns:a16="http://schemas.microsoft.com/office/drawing/2014/main" id="{93A17A4D-AEB8-4D88-A56D-AA92355F63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46273" y="3181303"/>
              <a:ext cx="720725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r>
                <a:rPr lang="en-US" altLang="pt-PT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12</a:t>
              </a:r>
              <a:endParaRPr lang="pt-PT" altLang="pt-PT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" name="Grupo 12">
            <a:extLst>
              <a:ext uri="{FF2B5EF4-FFF2-40B4-BE49-F238E27FC236}">
                <a16:creationId xmlns:a16="http://schemas.microsoft.com/office/drawing/2014/main" id="{4BB98E17-CD2E-DE0A-BB69-2842333395EB}"/>
              </a:ext>
            </a:extLst>
          </p:cNvPr>
          <p:cNvGrpSpPr>
            <a:grpSpLocks/>
          </p:cNvGrpSpPr>
          <p:nvPr/>
        </p:nvGrpSpPr>
        <p:grpSpPr bwMode="auto">
          <a:xfrm>
            <a:off x="1303695" y="4983956"/>
            <a:ext cx="1528762" cy="598487"/>
            <a:chOff x="1138230" y="3181303"/>
            <a:chExt cx="1528768" cy="598488"/>
          </a:xfrm>
        </p:grpSpPr>
        <p:pic>
          <p:nvPicPr>
            <p:cNvPr id="16" name="Graphic 2">
              <a:extLst>
                <a:ext uri="{FF2B5EF4-FFF2-40B4-BE49-F238E27FC236}">
                  <a16:creationId xmlns:a16="http://schemas.microsoft.com/office/drawing/2014/main" id="{DB2F2AB8-D331-59DB-F350-A8C8B9D6FE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8230" y="3224166"/>
              <a:ext cx="1379538" cy="555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TextBox 3">
              <a:extLst>
                <a:ext uri="{FF2B5EF4-FFF2-40B4-BE49-F238E27FC236}">
                  <a16:creationId xmlns:a16="http://schemas.microsoft.com/office/drawing/2014/main" id="{1EAC2512-4B95-EE07-065E-17F3C1CB81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46273" y="3181303"/>
              <a:ext cx="720725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r>
                <a:rPr lang="en-US" altLang="pt-PT" sz="3200" b="1" dirty="0">
                  <a:latin typeface="Arial" panose="020B0604020202020204" pitchFamily="34" charset="0"/>
                  <a:cs typeface="Arial" panose="020B0604020202020204" pitchFamily="34" charset="0"/>
                </a:rPr>
                <a:t>14</a:t>
              </a:r>
              <a:endParaRPr lang="pt-PT" altLang="pt-PT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36031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: Shape 18">
            <a:extLst>
              <a:ext uri="{FF2B5EF4-FFF2-40B4-BE49-F238E27FC236}">
                <a16:creationId xmlns:a16="http://schemas.microsoft.com/office/drawing/2014/main" id="{9E1A4A6E-3C30-4327-80DE-3FD0664F5062}"/>
              </a:ext>
            </a:extLst>
          </p:cNvPr>
          <p:cNvSpPr/>
          <p:nvPr/>
        </p:nvSpPr>
        <p:spPr>
          <a:xfrm>
            <a:off x="-185977" y="761207"/>
            <a:ext cx="3024188" cy="896937"/>
          </a:xfrm>
          <a:custGeom>
            <a:avLst/>
            <a:gdLst>
              <a:gd name="connsiteX0" fmla="*/ 1284466 w 1868508"/>
              <a:gd name="connsiteY0" fmla="*/ 35205 h 835090"/>
              <a:gd name="connsiteX1" fmla="*/ 430027 w 1868508"/>
              <a:gd name="connsiteY1" fmla="*/ 20215 h 835090"/>
              <a:gd name="connsiteX2" fmla="*/ 15299 w 1868508"/>
              <a:gd name="connsiteY2" fmla="*/ 335008 h 835090"/>
              <a:gd name="connsiteX3" fmla="*/ 125227 w 1868508"/>
              <a:gd name="connsiteY3" fmla="*/ 679782 h 835090"/>
              <a:gd name="connsiteX4" fmla="*/ 465004 w 1868508"/>
              <a:gd name="connsiteY4" fmla="*/ 784713 h 835090"/>
              <a:gd name="connsiteX5" fmla="*/ 1029633 w 1868508"/>
              <a:gd name="connsiteY5" fmla="*/ 834680 h 835090"/>
              <a:gd name="connsiteX6" fmla="*/ 1599260 w 1868508"/>
              <a:gd name="connsiteY6" fmla="*/ 759729 h 835090"/>
              <a:gd name="connsiteX7" fmla="*/ 1859089 w 1868508"/>
              <a:gd name="connsiteY7" fmla="*/ 519887 h 835090"/>
              <a:gd name="connsiteX8" fmla="*/ 1784138 w 1868508"/>
              <a:gd name="connsiteY8" fmla="*/ 205093 h 835090"/>
              <a:gd name="connsiteX9" fmla="*/ 1524309 w 1868508"/>
              <a:gd name="connsiteY9" fmla="*/ 65185 h 835090"/>
              <a:gd name="connsiteX10" fmla="*/ 1284466 w 1868508"/>
              <a:gd name="connsiteY10" fmla="*/ 35205 h 835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8508" h="835090">
                <a:moveTo>
                  <a:pt x="1284466" y="35205"/>
                </a:moveTo>
                <a:cubicBezTo>
                  <a:pt x="1102086" y="27710"/>
                  <a:pt x="641555" y="-29752"/>
                  <a:pt x="430027" y="20215"/>
                </a:cubicBezTo>
                <a:cubicBezTo>
                  <a:pt x="218499" y="70182"/>
                  <a:pt x="66099" y="225080"/>
                  <a:pt x="15299" y="335008"/>
                </a:cubicBezTo>
                <a:cubicBezTo>
                  <a:pt x="-35501" y="444936"/>
                  <a:pt x="50276" y="604831"/>
                  <a:pt x="125227" y="679782"/>
                </a:cubicBezTo>
                <a:cubicBezTo>
                  <a:pt x="200178" y="754733"/>
                  <a:pt x="314270" y="758897"/>
                  <a:pt x="465004" y="784713"/>
                </a:cubicBezTo>
                <a:cubicBezTo>
                  <a:pt x="615738" y="810529"/>
                  <a:pt x="840590" y="838844"/>
                  <a:pt x="1029633" y="834680"/>
                </a:cubicBezTo>
                <a:cubicBezTo>
                  <a:pt x="1218676" y="830516"/>
                  <a:pt x="1461017" y="812195"/>
                  <a:pt x="1599260" y="759729"/>
                </a:cubicBezTo>
                <a:cubicBezTo>
                  <a:pt x="1737503" y="707263"/>
                  <a:pt x="1828276" y="612326"/>
                  <a:pt x="1859089" y="519887"/>
                </a:cubicBezTo>
                <a:cubicBezTo>
                  <a:pt x="1889902" y="427448"/>
                  <a:pt x="1839935" y="280877"/>
                  <a:pt x="1784138" y="205093"/>
                </a:cubicBezTo>
                <a:cubicBezTo>
                  <a:pt x="1728341" y="129309"/>
                  <a:pt x="1605922" y="95165"/>
                  <a:pt x="1524309" y="65185"/>
                </a:cubicBezTo>
                <a:cubicBezTo>
                  <a:pt x="1442696" y="35205"/>
                  <a:pt x="1466846" y="42700"/>
                  <a:pt x="1284466" y="35205"/>
                </a:cubicBezTo>
                <a:close/>
              </a:path>
            </a:pathLst>
          </a:custGeom>
          <a:solidFill>
            <a:srgbClr val="22C0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8435" name="TextBox 1"/>
          <p:cNvSpPr txBox="1">
            <a:spLocks noChangeArrowheads="1"/>
          </p:cNvSpPr>
          <p:nvPr/>
        </p:nvSpPr>
        <p:spPr bwMode="auto">
          <a:xfrm>
            <a:off x="185738" y="996950"/>
            <a:ext cx="2530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400" b="1">
                <a:solidFill>
                  <a:srgbClr val="FFFFFF"/>
                </a:solidFill>
                <a:latin typeface="Arial" charset="0"/>
                <a:cs typeface="Arial" charset="0"/>
              </a:rPr>
              <a:t>EM SÍNTESE</a:t>
            </a:r>
          </a:p>
        </p:txBody>
      </p:sp>
      <p:sp>
        <p:nvSpPr>
          <p:cNvPr id="22" name="Rectangle 2"/>
          <p:cNvSpPr/>
          <p:nvPr/>
        </p:nvSpPr>
        <p:spPr bwMode="auto">
          <a:xfrm>
            <a:off x="3253989" y="1446368"/>
            <a:ext cx="6080790" cy="863931"/>
          </a:xfrm>
          <a:custGeom>
            <a:avLst/>
            <a:gdLst>
              <a:gd name="connsiteX0" fmla="*/ 0 w 3937229"/>
              <a:gd name="connsiteY0" fmla="*/ 0 h 1622150"/>
              <a:gd name="connsiteX1" fmla="*/ 734949 w 3937229"/>
              <a:gd name="connsiteY1" fmla="*/ 0 h 1622150"/>
              <a:gd name="connsiteX2" fmla="*/ 1351782 w 3937229"/>
              <a:gd name="connsiteY2" fmla="*/ 0 h 1622150"/>
              <a:gd name="connsiteX3" fmla="*/ 2086731 w 3937229"/>
              <a:gd name="connsiteY3" fmla="*/ 0 h 1622150"/>
              <a:gd name="connsiteX4" fmla="*/ 2742936 w 3937229"/>
              <a:gd name="connsiteY4" fmla="*/ 0 h 1622150"/>
              <a:gd name="connsiteX5" fmla="*/ 3359769 w 3937229"/>
              <a:gd name="connsiteY5" fmla="*/ 0 h 1622150"/>
              <a:gd name="connsiteX6" fmla="*/ 3937229 w 3937229"/>
              <a:gd name="connsiteY6" fmla="*/ 0 h 1622150"/>
              <a:gd name="connsiteX7" fmla="*/ 3937229 w 3937229"/>
              <a:gd name="connsiteY7" fmla="*/ 508274 h 1622150"/>
              <a:gd name="connsiteX8" fmla="*/ 3937229 w 3937229"/>
              <a:gd name="connsiteY8" fmla="*/ 1016547 h 1622150"/>
              <a:gd name="connsiteX9" fmla="*/ 3937229 w 3937229"/>
              <a:gd name="connsiteY9" fmla="*/ 1622150 h 1622150"/>
              <a:gd name="connsiteX10" fmla="*/ 3202280 w 3937229"/>
              <a:gd name="connsiteY10" fmla="*/ 1622150 h 1622150"/>
              <a:gd name="connsiteX11" fmla="*/ 2467330 w 3937229"/>
              <a:gd name="connsiteY11" fmla="*/ 1622150 h 1622150"/>
              <a:gd name="connsiteX12" fmla="*/ 1771753 w 3937229"/>
              <a:gd name="connsiteY12" fmla="*/ 1622150 h 1622150"/>
              <a:gd name="connsiteX13" fmla="*/ 1194293 w 3937229"/>
              <a:gd name="connsiteY13" fmla="*/ 1622150 h 1622150"/>
              <a:gd name="connsiteX14" fmla="*/ 0 w 3937229"/>
              <a:gd name="connsiteY14" fmla="*/ 1622150 h 1622150"/>
              <a:gd name="connsiteX15" fmla="*/ 0 w 3937229"/>
              <a:gd name="connsiteY15" fmla="*/ 1113876 h 1622150"/>
              <a:gd name="connsiteX16" fmla="*/ 0 w 3937229"/>
              <a:gd name="connsiteY16" fmla="*/ 621824 h 1622150"/>
              <a:gd name="connsiteX17" fmla="*/ 0 w 3937229"/>
              <a:gd name="connsiteY17" fmla="*/ 0 h 1622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937229" h="1622150" extrusionOk="0">
                <a:moveTo>
                  <a:pt x="0" y="0"/>
                </a:moveTo>
                <a:cubicBezTo>
                  <a:pt x="241197" y="28482"/>
                  <a:pt x="504682" y="8910"/>
                  <a:pt x="734949" y="0"/>
                </a:cubicBezTo>
                <a:cubicBezTo>
                  <a:pt x="965216" y="-8910"/>
                  <a:pt x="1156944" y="-24416"/>
                  <a:pt x="1351782" y="0"/>
                </a:cubicBezTo>
                <a:cubicBezTo>
                  <a:pt x="1546620" y="24416"/>
                  <a:pt x="1776322" y="-21857"/>
                  <a:pt x="2086731" y="0"/>
                </a:cubicBezTo>
                <a:cubicBezTo>
                  <a:pt x="2397140" y="21857"/>
                  <a:pt x="2518517" y="30178"/>
                  <a:pt x="2742936" y="0"/>
                </a:cubicBezTo>
                <a:cubicBezTo>
                  <a:pt x="2967355" y="-30178"/>
                  <a:pt x="3135177" y="-3638"/>
                  <a:pt x="3359769" y="0"/>
                </a:cubicBezTo>
                <a:cubicBezTo>
                  <a:pt x="3584361" y="3638"/>
                  <a:pt x="3695815" y="-8120"/>
                  <a:pt x="3937229" y="0"/>
                </a:cubicBezTo>
                <a:cubicBezTo>
                  <a:pt x="3957441" y="209689"/>
                  <a:pt x="3935032" y="352988"/>
                  <a:pt x="3937229" y="508274"/>
                </a:cubicBezTo>
                <a:cubicBezTo>
                  <a:pt x="3939426" y="663560"/>
                  <a:pt x="3915864" y="868222"/>
                  <a:pt x="3937229" y="1016547"/>
                </a:cubicBezTo>
                <a:cubicBezTo>
                  <a:pt x="3958594" y="1164872"/>
                  <a:pt x="3920112" y="1483433"/>
                  <a:pt x="3937229" y="1622150"/>
                </a:cubicBezTo>
                <a:cubicBezTo>
                  <a:pt x="3771837" y="1613009"/>
                  <a:pt x="3549711" y="1641632"/>
                  <a:pt x="3202280" y="1622150"/>
                </a:cubicBezTo>
                <a:cubicBezTo>
                  <a:pt x="2854849" y="1602668"/>
                  <a:pt x="2732056" y="1586588"/>
                  <a:pt x="2467330" y="1622150"/>
                </a:cubicBezTo>
                <a:cubicBezTo>
                  <a:pt x="2202604" y="1657713"/>
                  <a:pt x="2101921" y="1627359"/>
                  <a:pt x="1771753" y="1622150"/>
                </a:cubicBezTo>
                <a:cubicBezTo>
                  <a:pt x="1441585" y="1616941"/>
                  <a:pt x="1453882" y="1612114"/>
                  <a:pt x="1194293" y="1622150"/>
                </a:cubicBezTo>
                <a:cubicBezTo>
                  <a:pt x="934704" y="1632186"/>
                  <a:pt x="318468" y="1563978"/>
                  <a:pt x="0" y="1622150"/>
                </a:cubicBezTo>
                <a:cubicBezTo>
                  <a:pt x="16456" y="1412044"/>
                  <a:pt x="10810" y="1271094"/>
                  <a:pt x="0" y="1113876"/>
                </a:cubicBezTo>
                <a:cubicBezTo>
                  <a:pt x="-10810" y="956658"/>
                  <a:pt x="2056" y="806607"/>
                  <a:pt x="0" y="621824"/>
                </a:cubicBezTo>
                <a:cubicBezTo>
                  <a:pt x="-2056" y="437041"/>
                  <a:pt x="-13931" y="226852"/>
                  <a:pt x="0" y="0"/>
                </a:cubicBezTo>
                <a:close/>
              </a:path>
            </a:pathLst>
          </a:cu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23" name="Caixa de texto 2687"/>
          <p:cNvSpPr txBox="1">
            <a:spLocks noChangeArrowheads="1"/>
          </p:cNvSpPr>
          <p:nvPr/>
        </p:nvSpPr>
        <p:spPr bwMode="auto">
          <a:xfrm>
            <a:off x="3522609" y="1632170"/>
            <a:ext cx="5543550" cy="414826"/>
          </a:xfrm>
          <a:custGeom>
            <a:avLst/>
            <a:gdLst>
              <a:gd name="connsiteX0" fmla="*/ 0 w 1216025"/>
              <a:gd name="connsiteY0" fmla="*/ 0 h 374650"/>
              <a:gd name="connsiteX1" fmla="*/ 583692 w 1216025"/>
              <a:gd name="connsiteY1" fmla="*/ 0 h 374650"/>
              <a:gd name="connsiteX2" fmla="*/ 1216025 w 1216025"/>
              <a:gd name="connsiteY2" fmla="*/ 0 h 374650"/>
              <a:gd name="connsiteX3" fmla="*/ 1216025 w 1216025"/>
              <a:gd name="connsiteY3" fmla="*/ 374650 h 374650"/>
              <a:gd name="connsiteX4" fmla="*/ 608013 w 1216025"/>
              <a:gd name="connsiteY4" fmla="*/ 374650 h 374650"/>
              <a:gd name="connsiteX5" fmla="*/ 0 w 1216025"/>
              <a:gd name="connsiteY5" fmla="*/ 374650 h 374650"/>
              <a:gd name="connsiteX6" fmla="*/ 0 w 1216025"/>
              <a:gd name="connsiteY6" fmla="*/ 0 h 374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6025" h="374650" fill="none" extrusionOk="0">
                <a:moveTo>
                  <a:pt x="0" y="0"/>
                </a:moveTo>
                <a:cubicBezTo>
                  <a:pt x="200601" y="-7035"/>
                  <a:pt x="406863" y="-8262"/>
                  <a:pt x="583692" y="0"/>
                </a:cubicBezTo>
                <a:cubicBezTo>
                  <a:pt x="760521" y="8262"/>
                  <a:pt x="951749" y="-529"/>
                  <a:pt x="1216025" y="0"/>
                </a:cubicBezTo>
                <a:cubicBezTo>
                  <a:pt x="1234395" y="121924"/>
                  <a:pt x="1200809" y="218672"/>
                  <a:pt x="1216025" y="374650"/>
                </a:cubicBezTo>
                <a:cubicBezTo>
                  <a:pt x="1002049" y="401860"/>
                  <a:pt x="757158" y="364938"/>
                  <a:pt x="608013" y="374650"/>
                </a:cubicBezTo>
                <a:cubicBezTo>
                  <a:pt x="458868" y="384362"/>
                  <a:pt x="282066" y="374906"/>
                  <a:pt x="0" y="374650"/>
                </a:cubicBezTo>
                <a:cubicBezTo>
                  <a:pt x="-9975" y="296774"/>
                  <a:pt x="3538" y="130415"/>
                  <a:pt x="0" y="0"/>
                </a:cubicBezTo>
                <a:close/>
              </a:path>
              <a:path w="1216025" h="374650" stroke="0" extrusionOk="0">
                <a:moveTo>
                  <a:pt x="0" y="0"/>
                </a:moveTo>
                <a:cubicBezTo>
                  <a:pt x="191470" y="-7520"/>
                  <a:pt x="336658" y="-27932"/>
                  <a:pt x="595852" y="0"/>
                </a:cubicBezTo>
                <a:cubicBezTo>
                  <a:pt x="855046" y="27932"/>
                  <a:pt x="1080158" y="-19531"/>
                  <a:pt x="1216025" y="0"/>
                </a:cubicBezTo>
                <a:cubicBezTo>
                  <a:pt x="1216456" y="155011"/>
                  <a:pt x="1232504" y="219993"/>
                  <a:pt x="1216025" y="374650"/>
                </a:cubicBezTo>
                <a:cubicBezTo>
                  <a:pt x="1009051" y="390033"/>
                  <a:pt x="758477" y="393383"/>
                  <a:pt x="632333" y="374650"/>
                </a:cubicBezTo>
                <a:cubicBezTo>
                  <a:pt x="506189" y="355917"/>
                  <a:pt x="262153" y="402807"/>
                  <a:pt x="0" y="374650"/>
                </a:cubicBezTo>
                <a:cubicBezTo>
                  <a:pt x="11155" y="248476"/>
                  <a:pt x="16896" y="102668"/>
                  <a:pt x="0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buNone/>
            </a:pPr>
            <a:r>
              <a:rPr lang="pt-PT" sz="2000" b="1" dirty="0"/>
              <a:t>A participação portuguesa na 1.</a:t>
            </a:r>
            <a:r>
              <a:rPr lang="pt-PT" sz="2000" b="1" baseline="30000" dirty="0"/>
              <a:t>a</a:t>
            </a:r>
            <a:r>
              <a:rPr lang="pt-PT" sz="2000" b="1" dirty="0"/>
              <a:t> Guerra Mundial</a:t>
            </a:r>
          </a:p>
        </p:txBody>
      </p:sp>
      <p:cxnSp>
        <p:nvCxnSpPr>
          <p:cNvPr id="38" name="Conexão recta unidireccional 2522"/>
          <p:cNvCxnSpPr>
            <a:cxnSpLocks noChangeShapeType="1"/>
          </p:cNvCxnSpPr>
          <p:nvPr/>
        </p:nvCxnSpPr>
        <p:spPr bwMode="auto">
          <a:xfrm>
            <a:off x="6044734" y="2337427"/>
            <a:ext cx="3290045" cy="473567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58" name="Caixa de texto 2686"/>
          <p:cNvSpPr txBox="1">
            <a:spLocks noChangeArrowheads="1"/>
          </p:cNvSpPr>
          <p:nvPr/>
        </p:nvSpPr>
        <p:spPr bwMode="auto">
          <a:xfrm>
            <a:off x="1125580" y="2925896"/>
            <a:ext cx="1563789" cy="404812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pt-PT" altLang="pt-PT" b="1" dirty="0">
                <a:ea typeface="Calibri" panose="020F0502020204030204" pitchFamily="34" charset="0"/>
                <a:cs typeface="Times New Roman" panose="02020603050405020304" pitchFamily="18" charset="0"/>
              </a:rPr>
              <a:t>Motivos</a:t>
            </a:r>
          </a:p>
        </p:txBody>
      </p:sp>
      <p:cxnSp>
        <p:nvCxnSpPr>
          <p:cNvPr id="47" name="Conexão recta unidireccional 2522"/>
          <p:cNvCxnSpPr>
            <a:cxnSpLocks noChangeShapeType="1"/>
          </p:cNvCxnSpPr>
          <p:nvPr/>
        </p:nvCxnSpPr>
        <p:spPr bwMode="auto">
          <a:xfrm flipH="1">
            <a:off x="2300288" y="2344710"/>
            <a:ext cx="3795712" cy="485775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62" name="Caixa de texto 2686"/>
          <p:cNvSpPr txBox="1">
            <a:spLocks noChangeArrowheads="1"/>
          </p:cNvSpPr>
          <p:nvPr/>
        </p:nvSpPr>
        <p:spPr bwMode="auto">
          <a:xfrm>
            <a:off x="8261622" y="2849373"/>
            <a:ext cx="2763978" cy="446087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b="1" dirty="0"/>
              <a:t>Consequências</a:t>
            </a:r>
          </a:p>
        </p:txBody>
      </p:sp>
      <p:sp>
        <p:nvSpPr>
          <p:cNvPr id="85" name="Caixa de texto 2686"/>
          <p:cNvSpPr txBox="1">
            <a:spLocks noChangeArrowheads="1"/>
          </p:cNvSpPr>
          <p:nvPr/>
        </p:nvSpPr>
        <p:spPr bwMode="auto">
          <a:xfrm>
            <a:off x="122610" y="3883316"/>
            <a:ext cx="1096277" cy="988725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/>
            <a:r>
              <a:rPr lang="pt-PT" sz="1400" dirty="0"/>
              <a:t>Necessidade de proteger colónias africanas</a:t>
            </a:r>
          </a:p>
        </p:txBody>
      </p:sp>
      <p:sp>
        <p:nvSpPr>
          <p:cNvPr id="93" name="Caixa de texto 2686"/>
          <p:cNvSpPr txBox="1">
            <a:spLocks noChangeArrowheads="1"/>
          </p:cNvSpPr>
          <p:nvPr/>
        </p:nvSpPr>
        <p:spPr bwMode="auto">
          <a:xfrm>
            <a:off x="267749" y="5314483"/>
            <a:ext cx="3229998" cy="401857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/>
            <a:r>
              <a:rPr lang="pt-PT" sz="1400" dirty="0"/>
              <a:t>Afirmar o prestígio de Portugal na Europa</a:t>
            </a:r>
          </a:p>
        </p:txBody>
      </p:sp>
      <p:cxnSp>
        <p:nvCxnSpPr>
          <p:cNvPr id="52" name="Conexão recta unidireccional 2522"/>
          <p:cNvCxnSpPr>
            <a:cxnSpLocks noChangeShapeType="1"/>
          </p:cNvCxnSpPr>
          <p:nvPr/>
        </p:nvCxnSpPr>
        <p:spPr bwMode="auto">
          <a:xfrm flipH="1">
            <a:off x="629265" y="3324887"/>
            <a:ext cx="1050456" cy="529358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53" name="Conexão recta unidireccional 2522"/>
          <p:cNvCxnSpPr>
            <a:cxnSpLocks noChangeShapeType="1"/>
          </p:cNvCxnSpPr>
          <p:nvPr/>
        </p:nvCxnSpPr>
        <p:spPr bwMode="auto">
          <a:xfrm>
            <a:off x="6069028" y="2344710"/>
            <a:ext cx="0" cy="485775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32" name="Caixa de texto 2686"/>
          <p:cNvSpPr txBox="1">
            <a:spLocks noChangeArrowheads="1"/>
          </p:cNvSpPr>
          <p:nvPr/>
        </p:nvSpPr>
        <p:spPr bwMode="auto">
          <a:xfrm>
            <a:off x="5161188" y="2864896"/>
            <a:ext cx="1735719" cy="340779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b="1" dirty="0"/>
              <a:t>Processo</a:t>
            </a:r>
          </a:p>
        </p:txBody>
      </p:sp>
      <p:cxnSp>
        <p:nvCxnSpPr>
          <p:cNvPr id="19" name="Conexão recta unidireccional 2522">
            <a:extLst>
              <a:ext uri="{FF2B5EF4-FFF2-40B4-BE49-F238E27FC236}">
                <a16:creationId xmlns:a16="http://schemas.microsoft.com/office/drawing/2014/main" id="{A1ECEE83-6E8A-E64D-0BC9-B7EE5C1CCB69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8687100" y="3315377"/>
            <a:ext cx="908807" cy="856387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21" name="Conexão recta unidireccional 2522">
            <a:extLst>
              <a:ext uri="{FF2B5EF4-FFF2-40B4-BE49-F238E27FC236}">
                <a16:creationId xmlns:a16="http://schemas.microsoft.com/office/drawing/2014/main" id="{01A959F1-C9BF-0EBC-A018-D0B7214E8B2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627011" y="3346961"/>
            <a:ext cx="888211" cy="602548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25" name="Conexão recta unidireccional 2522">
            <a:extLst>
              <a:ext uri="{FF2B5EF4-FFF2-40B4-BE49-F238E27FC236}">
                <a16:creationId xmlns:a16="http://schemas.microsoft.com/office/drawing/2014/main" id="{5415F0C9-A08E-F389-E8F0-F0C28F62E66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619819" y="3361249"/>
            <a:ext cx="47815" cy="1910339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26" name="Caixa de texto 2686">
            <a:extLst>
              <a:ext uri="{FF2B5EF4-FFF2-40B4-BE49-F238E27FC236}">
                <a16:creationId xmlns:a16="http://schemas.microsoft.com/office/drawing/2014/main" id="{8B4DE672-3A7B-55FF-DC3A-9C18E3AA2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9475" y="3992404"/>
            <a:ext cx="2109515" cy="538590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/>
            <a:r>
              <a:rPr lang="pt-PT" sz="1400" dirty="0"/>
              <a:t>Obter o reconhecimento da República</a:t>
            </a:r>
          </a:p>
        </p:txBody>
      </p:sp>
      <p:cxnSp>
        <p:nvCxnSpPr>
          <p:cNvPr id="28" name="Conexão recta unidireccional 2522">
            <a:extLst>
              <a:ext uri="{FF2B5EF4-FFF2-40B4-BE49-F238E27FC236}">
                <a16:creationId xmlns:a16="http://schemas.microsoft.com/office/drawing/2014/main" id="{F1510A18-CD59-0639-8047-A1EF0768B247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161188" y="3211529"/>
            <a:ext cx="867859" cy="906663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29" name="Conexão recta unidireccional 2522">
            <a:extLst>
              <a:ext uri="{FF2B5EF4-FFF2-40B4-BE49-F238E27FC236}">
                <a16:creationId xmlns:a16="http://schemas.microsoft.com/office/drawing/2014/main" id="{B49A2F1B-9F10-5890-A3EC-88743A6DCA1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629226" y="5142720"/>
            <a:ext cx="0" cy="373055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30" name="Conexão recta unidireccional 2522">
            <a:extLst>
              <a:ext uri="{FF2B5EF4-FFF2-40B4-BE49-F238E27FC236}">
                <a16:creationId xmlns:a16="http://schemas.microsoft.com/office/drawing/2014/main" id="{D796D1FC-D0C4-5865-ABC0-C9EA53E6179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996689" y="3200238"/>
            <a:ext cx="900218" cy="917954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33" name="Caixa de texto 2686">
            <a:extLst>
              <a:ext uri="{FF2B5EF4-FFF2-40B4-BE49-F238E27FC236}">
                <a16:creationId xmlns:a16="http://schemas.microsoft.com/office/drawing/2014/main" id="{6FD884C9-D792-F639-C70F-7163E1A585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6970" y="4171764"/>
            <a:ext cx="1427378" cy="1609285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/>
            <a:r>
              <a:rPr lang="pt-PT" sz="1400" dirty="0"/>
              <a:t>1914 – envio de tropas para Moçambique e Angola para defender os territórios dos ataques alemães</a:t>
            </a:r>
          </a:p>
        </p:txBody>
      </p:sp>
      <p:sp>
        <p:nvSpPr>
          <p:cNvPr id="34" name="Caixa de texto 2686">
            <a:extLst>
              <a:ext uri="{FF2B5EF4-FFF2-40B4-BE49-F238E27FC236}">
                <a16:creationId xmlns:a16="http://schemas.microsoft.com/office/drawing/2014/main" id="{9F3CDD47-CE48-07C2-C8E6-8F90FE7FE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2447" y="4194820"/>
            <a:ext cx="1843460" cy="677221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/>
            <a:r>
              <a:rPr lang="pt-PT" sz="1400" dirty="0"/>
              <a:t>Agravamento das dificuldades económico-financeiras</a:t>
            </a:r>
          </a:p>
        </p:txBody>
      </p:sp>
      <p:sp>
        <p:nvSpPr>
          <p:cNvPr id="35" name="Caixa de texto 2686">
            <a:extLst>
              <a:ext uri="{FF2B5EF4-FFF2-40B4-BE49-F238E27FC236}">
                <a16:creationId xmlns:a16="http://schemas.microsoft.com/office/drawing/2014/main" id="{A59DC32C-2E26-EA9F-CDB4-CF9E4D5B9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6901" y="5528145"/>
            <a:ext cx="1735719" cy="699618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/>
            <a:r>
              <a:rPr lang="pt-PT" sz="1400" dirty="0"/>
              <a:t>Envio do CEP para França e participação na Batalha de </a:t>
            </a:r>
            <a:r>
              <a:rPr lang="pt-PT" sz="1400" i="1" dirty="0"/>
              <a:t>La </a:t>
            </a:r>
            <a:r>
              <a:rPr lang="pt-PT" sz="1400" i="1" dirty="0" err="1"/>
              <a:t>Lys</a:t>
            </a:r>
            <a:endParaRPr lang="pt-PT" sz="1400" i="1" dirty="0"/>
          </a:p>
        </p:txBody>
      </p:sp>
      <p:cxnSp>
        <p:nvCxnSpPr>
          <p:cNvPr id="40" name="Conexão recta unidireccional 2522">
            <a:extLst>
              <a:ext uri="{FF2B5EF4-FFF2-40B4-BE49-F238E27FC236}">
                <a16:creationId xmlns:a16="http://schemas.microsoft.com/office/drawing/2014/main" id="{D6164126-96A5-8917-1298-730B6D913E4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595907" y="3324887"/>
            <a:ext cx="1219496" cy="793305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41" name="Caixa de texto 2686">
            <a:extLst>
              <a:ext uri="{FF2B5EF4-FFF2-40B4-BE49-F238E27FC236}">
                <a16:creationId xmlns:a16="http://schemas.microsoft.com/office/drawing/2014/main" id="{F084FA63-FF4D-26D1-0446-0AD482FC7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4068" y="5646531"/>
            <a:ext cx="2234538" cy="351146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dirty="0"/>
              <a:t>Ditadura de Sidónio Pais</a:t>
            </a:r>
          </a:p>
        </p:txBody>
      </p:sp>
      <p:sp>
        <p:nvSpPr>
          <p:cNvPr id="39" name="Caixa de texto 2686">
            <a:extLst>
              <a:ext uri="{FF2B5EF4-FFF2-40B4-BE49-F238E27FC236}">
                <a16:creationId xmlns:a16="http://schemas.microsoft.com/office/drawing/2014/main" id="{07FFBA3D-2AB8-140E-687C-666578853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1071" y="4150937"/>
            <a:ext cx="1513469" cy="991783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/>
            <a:r>
              <a:rPr lang="pt-PT" sz="1400" dirty="0"/>
              <a:t>1916 – Formação do CEP (Corpo Expedicionário Português)</a:t>
            </a:r>
          </a:p>
        </p:txBody>
      </p:sp>
      <p:sp>
        <p:nvSpPr>
          <p:cNvPr id="43" name="Caixa de texto 2686">
            <a:extLst>
              <a:ext uri="{FF2B5EF4-FFF2-40B4-BE49-F238E27FC236}">
                <a16:creationId xmlns:a16="http://schemas.microsoft.com/office/drawing/2014/main" id="{6FA2CC73-63FF-2B7B-71CA-303ED2970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7218" y="4194820"/>
            <a:ext cx="1948808" cy="677221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/>
            <a:r>
              <a:rPr lang="pt-PT" sz="1400" dirty="0"/>
              <a:t>Aumento do descontentamento da população</a:t>
            </a:r>
          </a:p>
        </p:txBody>
      </p:sp>
      <p:cxnSp>
        <p:nvCxnSpPr>
          <p:cNvPr id="45" name="Conexão recta unidireccional 2522">
            <a:extLst>
              <a:ext uri="{FF2B5EF4-FFF2-40B4-BE49-F238E27FC236}">
                <a16:creationId xmlns:a16="http://schemas.microsoft.com/office/drawing/2014/main" id="{1A32C655-A682-EF16-27A4-64FA831FA8E4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9724103" y="4892682"/>
            <a:ext cx="1191922" cy="753849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48" name="Conexão recta unidireccional 2522">
            <a:extLst>
              <a:ext uri="{FF2B5EF4-FFF2-40B4-BE49-F238E27FC236}">
                <a16:creationId xmlns:a16="http://schemas.microsoft.com/office/drawing/2014/main" id="{D4F209EB-8DB5-4B6D-4215-400335DAB1A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616050" y="4855506"/>
            <a:ext cx="1108053" cy="770384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aixaDeTexto 10">
            <a:extLst>
              <a:ext uri="{FF2B5EF4-FFF2-40B4-BE49-F238E27FC236}">
                <a16:creationId xmlns:a16="http://schemas.microsoft.com/office/drawing/2014/main" id="{4462CBF4-DF42-4469-83DC-8085B168E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413" y="2138363"/>
            <a:ext cx="10509250" cy="532453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1200"/>
              </a:spcBef>
              <a:buClr>
                <a:srgbClr val="22C0AD"/>
              </a:buClr>
              <a:buFontTx/>
              <a:buAutoNum type="arabicPeriod"/>
              <a:defRPr/>
            </a:pPr>
            <a:r>
              <a:rPr lang="pt-PT" altLang="pt-PT" b="1" dirty="0">
                <a:latin typeface="Arial" panose="020B0604020202020204" pitchFamily="34" charset="0"/>
                <a:cs typeface="Arial" panose="020B0604020202020204" pitchFamily="34" charset="0"/>
              </a:rPr>
              <a:t>Quais foram os motivos que levaram à participação portuguesa na 1.ª Guerra Mundial?</a:t>
            </a: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rgbClr val="22C0AD"/>
              </a:buClr>
              <a:buFontTx/>
              <a:buAutoNum type="arabicPeriod"/>
              <a:defRPr/>
            </a:pPr>
            <a:r>
              <a:rPr lang="pt-PT" altLang="pt-PT" b="1" dirty="0">
                <a:latin typeface="Arial" panose="020B0604020202020204" pitchFamily="34" charset="0"/>
                <a:cs typeface="Arial" panose="020B0604020202020204" pitchFamily="34" charset="0"/>
              </a:rPr>
              <a:t>Qual foi a contribuição de Portugal para o desenrolar da 1.ª Guerra Mundial?</a:t>
            </a: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rgbClr val="22C0AD"/>
              </a:buClr>
              <a:buFontTx/>
              <a:buAutoNum type="arabicPeriod"/>
              <a:defRPr/>
            </a:pPr>
            <a:r>
              <a:rPr lang="pt-PT" altLang="pt-PT" b="1" dirty="0">
                <a:latin typeface="Arial" panose="020B0604020202020204" pitchFamily="34" charset="0"/>
                <a:cs typeface="Arial" panose="020B0604020202020204" pitchFamily="34" charset="0"/>
              </a:rPr>
              <a:t>Quais foram as consequências da participação de Portugal na 1.ª Guerra Mundial?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Clr>
                <a:schemeClr val="accent2">
                  <a:lumMod val="50000"/>
                </a:schemeClr>
              </a:buClr>
              <a:buNone/>
              <a:defRPr/>
            </a:pP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chemeClr val="accent2">
                  <a:lumMod val="50000"/>
                </a:schemeClr>
              </a:buClr>
              <a:buFontTx/>
              <a:buAutoNum type="arabicPeriod"/>
              <a:defRPr/>
            </a:pP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chemeClr val="accent2">
                  <a:lumMod val="50000"/>
                </a:schemeClr>
              </a:buClr>
              <a:buFontTx/>
              <a:buAutoNum type="arabicPeriod"/>
              <a:defRPr/>
            </a:pP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buClr>
                <a:schemeClr val="accent2">
                  <a:lumMod val="50000"/>
                </a:schemeClr>
              </a:buClr>
              <a:buFontTx/>
              <a:buAutoNum type="arabicPeriod"/>
              <a:defRPr/>
            </a:pPr>
            <a:endParaRPr lang="pt-PT" altLang="pt-P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4ED6F109-56B5-4346-9749-1CADBB1C7498}"/>
              </a:ext>
            </a:extLst>
          </p:cNvPr>
          <p:cNvSpPr/>
          <p:nvPr/>
        </p:nvSpPr>
        <p:spPr>
          <a:xfrm>
            <a:off x="-307975" y="763588"/>
            <a:ext cx="3921125" cy="896937"/>
          </a:xfrm>
          <a:custGeom>
            <a:avLst/>
            <a:gdLst>
              <a:gd name="connsiteX0" fmla="*/ 1284466 w 1868508"/>
              <a:gd name="connsiteY0" fmla="*/ 35205 h 835090"/>
              <a:gd name="connsiteX1" fmla="*/ 430027 w 1868508"/>
              <a:gd name="connsiteY1" fmla="*/ 20215 h 835090"/>
              <a:gd name="connsiteX2" fmla="*/ 15299 w 1868508"/>
              <a:gd name="connsiteY2" fmla="*/ 335008 h 835090"/>
              <a:gd name="connsiteX3" fmla="*/ 125227 w 1868508"/>
              <a:gd name="connsiteY3" fmla="*/ 679782 h 835090"/>
              <a:gd name="connsiteX4" fmla="*/ 465004 w 1868508"/>
              <a:gd name="connsiteY4" fmla="*/ 784713 h 835090"/>
              <a:gd name="connsiteX5" fmla="*/ 1029633 w 1868508"/>
              <a:gd name="connsiteY5" fmla="*/ 834680 h 835090"/>
              <a:gd name="connsiteX6" fmla="*/ 1599260 w 1868508"/>
              <a:gd name="connsiteY6" fmla="*/ 759729 h 835090"/>
              <a:gd name="connsiteX7" fmla="*/ 1859089 w 1868508"/>
              <a:gd name="connsiteY7" fmla="*/ 519887 h 835090"/>
              <a:gd name="connsiteX8" fmla="*/ 1784138 w 1868508"/>
              <a:gd name="connsiteY8" fmla="*/ 205093 h 835090"/>
              <a:gd name="connsiteX9" fmla="*/ 1524309 w 1868508"/>
              <a:gd name="connsiteY9" fmla="*/ 65185 h 835090"/>
              <a:gd name="connsiteX10" fmla="*/ 1284466 w 1868508"/>
              <a:gd name="connsiteY10" fmla="*/ 35205 h 835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8508" h="835090">
                <a:moveTo>
                  <a:pt x="1284466" y="35205"/>
                </a:moveTo>
                <a:cubicBezTo>
                  <a:pt x="1102086" y="27710"/>
                  <a:pt x="641555" y="-29752"/>
                  <a:pt x="430027" y="20215"/>
                </a:cubicBezTo>
                <a:cubicBezTo>
                  <a:pt x="218499" y="70182"/>
                  <a:pt x="66099" y="225080"/>
                  <a:pt x="15299" y="335008"/>
                </a:cubicBezTo>
                <a:cubicBezTo>
                  <a:pt x="-35501" y="444936"/>
                  <a:pt x="50276" y="604831"/>
                  <a:pt x="125227" y="679782"/>
                </a:cubicBezTo>
                <a:cubicBezTo>
                  <a:pt x="200178" y="754733"/>
                  <a:pt x="314270" y="758897"/>
                  <a:pt x="465004" y="784713"/>
                </a:cubicBezTo>
                <a:cubicBezTo>
                  <a:pt x="615738" y="810529"/>
                  <a:pt x="840590" y="838844"/>
                  <a:pt x="1029633" y="834680"/>
                </a:cubicBezTo>
                <a:cubicBezTo>
                  <a:pt x="1218676" y="830516"/>
                  <a:pt x="1461017" y="812195"/>
                  <a:pt x="1599260" y="759729"/>
                </a:cubicBezTo>
                <a:cubicBezTo>
                  <a:pt x="1737503" y="707263"/>
                  <a:pt x="1828276" y="612326"/>
                  <a:pt x="1859089" y="519887"/>
                </a:cubicBezTo>
                <a:cubicBezTo>
                  <a:pt x="1889902" y="427448"/>
                  <a:pt x="1839935" y="280877"/>
                  <a:pt x="1784138" y="205093"/>
                </a:cubicBezTo>
                <a:cubicBezTo>
                  <a:pt x="1728341" y="129309"/>
                  <a:pt x="1605922" y="95165"/>
                  <a:pt x="1524309" y="65185"/>
                </a:cubicBezTo>
                <a:cubicBezTo>
                  <a:pt x="1442696" y="35205"/>
                  <a:pt x="1466846" y="42700"/>
                  <a:pt x="1284466" y="35205"/>
                </a:cubicBezTo>
                <a:close/>
              </a:path>
            </a:pathLst>
          </a:custGeom>
          <a:solidFill>
            <a:srgbClr val="22C0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9460" name="TextBox 5">
            <a:extLst>
              <a:ext uri="{FF2B5EF4-FFF2-40B4-BE49-F238E27FC236}">
                <a16:creationId xmlns:a16="http://schemas.microsoft.com/office/drawing/2014/main" id="{44C2F4DE-EC68-4C6E-AC94-855523408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38" y="996950"/>
            <a:ext cx="35766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pt-PT" sz="20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TE PREPARARES</a:t>
            </a:r>
            <a:endParaRPr lang="pt-PT" altLang="pt-PT" sz="2000" b="1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>
            <a:extLst>
              <a:ext uri="{FF2B5EF4-FFF2-40B4-BE49-F238E27FC236}">
                <a16:creationId xmlns:a16="http://schemas.microsoft.com/office/drawing/2014/main" id="{DDBA1A22-22A2-4DEE-94E9-E95BA997AA7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500313" y="2138362"/>
            <a:ext cx="8895274" cy="2885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ts val="4400"/>
              </a:lnSpc>
            </a:pPr>
            <a:r>
              <a:rPr lang="pt-PT" altLang="pt-PT" sz="2600" dirty="0">
                <a:latin typeface="Arial" panose="020B0604020202020204" pitchFamily="34" charset="0"/>
                <a:cs typeface="Arial" panose="020B0604020202020204" pitchFamily="34" charset="0"/>
              </a:rPr>
              <a:t>Compreender que a instabilidade política e as dificuldades económicas e sociais concorreram para intervenção militar em 28 de maio de 1926.</a:t>
            </a:r>
            <a:br>
              <a:rPr lang="pt-PT" altLang="pt-PT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PT" altLang="pt-PT" sz="2600" dirty="0">
              <a:latin typeface="Arial" panose="020B0604020202020204" pitchFamily="34" charset="0"/>
              <a:ea typeface="Gungsuh" panose="02030600000101010101" pitchFamily="18" charset="-127"/>
              <a:cs typeface="Arial" panose="020B0604020202020204" pitchFamily="34" charset="0"/>
            </a:endParaRPr>
          </a:p>
        </p:txBody>
      </p:sp>
      <p:pic>
        <p:nvPicPr>
          <p:cNvPr id="17411" name="Graphic 2">
            <a:extLst>
              <a:ext uri="{FF2B5EF4-FFF2-40B4-BE49-F238E27FC236}">
                <a16:creationId xmlns:a16="http://schemas.microsoft.com/office/drawing/2014/main" id="{64DB9F32-B11A-4828-8496-A4AE827020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463" y="2376488"/>
            <a:ext cx="1379537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TextBox 3">
            <a:extLst>
              <a:ext uri="{FF2B5EF4-FFF2-40B4-BE49-F238E27FC236}">
                <a16:creationId xmlns:a16="http://schemas.microsoft.com/office/drawing/2014/main" id="{4814758D-0E69-4C5E-B627-F49D91F94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2913" y="2319338"/>
            <a:ext cx="720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pt-PT" sz="3200" b="1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pt-PT" altLang="pt-PT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C774A89-A1C1-445C-AE02-130093E6A05C}"/>
              </a:ext>
            </a:extLst>
          </p:cNvPr>
          <p:cNvSpPr/>
          <p:nvPr/>
        </p:nvSpPr>
        <p:spPr>
          <a:xfrm>
            <a:off x="588963" y="814388"/>
            <a:ext cx="2655887" cy="949325"/>
          </a:xfrm>
          <a:custGeom>
            <a:avLst/>
            <a:gdLst>
              <a:gd name="connsiteX0" fmla="*/ 1284466 w 1868508"/>
              <a:gd name="connsiteY0" fmla="*/ 35205 h 835090"/>
              <a:gd name="connsiteX1" fmla="*/ 430027 w 1868508"/>
              <a:gd name="connsiteY1" fmla="*/ 20215 h 835090"/>
              <a:gd name="connsiteX2" fmla="*/ 15299 w 1868508"/>
              <a:gd name="connsiteY2" fmla="*/ 335008 h 835090"/>
              <a:gd name="connsiteX3" fmla="*/ 125227 w 1868508"/>
              <a:gd name="connsiteY3" fmla="*/ 679782 h 835090"/>
              <a:gd name="connsiteX4" fmla="*/ 465004 w 1868508"/>
              <a:gd name="connsiteY4" fmla="*/ 784713 h 835090"/>
              <a:gd name="connsiteX5" fmla="*/ 1029633 w 1868508"/>
              <a:gd name="connsiteY5" fmla="*/ 834680 h 835090"/>
              <a:gd name="connsiteX6" fmla="*/ 1599260 w 1868508"/>
              <a:gd name="connsiteY6" fmla="*/ 759729 h 835090"/>
              <a:gd name="connsiteX7" fmla="*/ 1859089 w 1868508"/>
              <a:gd name="connsiteY7" fmla="*/ 519887 h 835090"/>
              <a:gd name="connsiteX8" fmla="*/ 1784138 w 1868508"/>
              <a:gd name="connsiteY8" fmla="*/ 205093 h 835090"/>
              <a:gd name="connsiteX9" fmla="*/ 1524309 w 1868508"/>
              <a:gd name="connsiteY9" fmla="*/ 65185 h 835090"/>
              <a:gd name="connsiteX10" fmla="*/ 1284466 w 1868508"/>
              <a:gd name="connsiteY10" fmla="*/ 35205 h 835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8508" h="835090">
                <a:moveTo>
                  <a:pt x="1284466" y="35205"/>
                </a:moveTo>
                <a:cubicBezTo>
                  <a:pt x="1102086" y="27710"/>
                  <a:pt x="641555" y="-29752"/>
                  <a:pt x="430027" y="20215"/>
                </a:cubicBezTo>
                <a:cubicBezTo>
                  <a:pt x="218499" y="70182"/>
                  <a:pt x="66099" y="225080"/>
                  <a:pt x="15299" y="335008"/>
                </a:cubicBezTo>
                <a:cubicBezTo>
                  <a:pt x="-35501" y="444936"/>
                  <a:pt x="50276" y="604831"/>
                  <a:pt x="125227" y="679782"/>
                </a:cubicBezTo>
                <a:cubicBezTo>
                  <a:pt x="200178" y="754733"/>
                  <a:pt x="314270" y="758897"/>
                  <a:pt x="465004" y="784713"/>
                </a:cubicBezTo>
                <a:cubicBezTo>
                  <a:pt x="615738" y="810529"/>
                  <a:pt x="840590" y="838844"/>
                  <a:pt x="1029633" y="834680"/>
                </a:cubicBezTo>
                <a:cubicBezTo>
                  <a:pt x="1218676" y="830516"/>
                  <a:pt x="1461017" y="812195"/>
                  <a:pt x="1599260" y="759729"/>
                </a:cubicBezTo>
                <a:cubicBezTo>
                  <a:pt x="1737503" y="707263"/>
                  <a:pt x="1828276" y="612326"/>
                  <a:pt x="1859089" y="519887"/>
                </a:cubicBezTo>
                <a:cubicBezTo>
                  <a:pt x="1889902" y="427448"/>
                  <a:pt x="1839935" y="280877"/>
                  <a:pt x="1784138" y="205093"/>
                </a:cubicBezTo>
                <a:cubicBezTo>
                  <a:pt x="1728341" y="129309"/>
                  <a:pt x="1605922" y="95165"/>
                  <a:pt x="1524309" y="65185"/>
                </a:cubicBezTo>
                <a:cubicBezTo>
                  <a:pt x="1442696" y="35205"/>
                  <a:pt x="1466846" y="42700"/>
                  <a:pt x="1284466" y="35205"/>
                </a:cubicBezTo>
                <a:close/>
              </a:path>
            </a:pathLst>
          </a:custGeom>
          <a:solidFill>
            <a:srgbClr val="22C0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7414" name="TextBox 21">
            <a:extLst>
              <a:ext uri="{FF2B5EF4-FFF2-40B4-BE49-F238E27FC236}">
                <a16:creationId xmlns:a16="http://schemas.microsoft.com/office/drawing/2014/main" id="{C4DDF6AC-A947-4545-9A09-D09B927F1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936" y="965200"/>
            <a:ext cx="2518914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pt-PT" sz="33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Resumo</a:t>
            </a:r>
            <a:r>
              <a:rPr kumimoji="0" lang="en-US" altLang="pt-PT" sz="33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8 </a:t>
            </a:r>
            <a:endParaRPr kumimoji="0" lang="pt-PT" altLang="pt-PT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575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: Shape 18">
            <a:extLst>
              <a:ext uri="{FF2B5EF4-FFF2-40B4-BE49-F238E27FC236}">
                <a16:creationId xmlns:a16="http://schemas.microsoft.com/office/drawing/2014/main" id="{9E1A4A6E-3C30-4327-80DE-3FD0664F5062}"/>
              </a:ext>
            </a:extLst>
          </p:cNvPr>
          <p:cNvSpPr/>
          <p:nvPr/>
        </p:nvSpPr>
        <p:spPr>
          <a:xfrm>
            <a:off x="-185977" y="761207"/>
            <a:ext cx="3024188" cy="896937"/>
          </a:xfrm>
          <a:custGeom>
            <a:avLst/>
            <a:gdLst>
              <a:gd name="connsiteX0" fmla="*/ 1284466 w 1868508"/>
              <a:gd name="connsiteY0" fmla="*/ 35205 h 835090"/>
              <a:gd name="connsiteX1" fmla="*/ 430027 w 1868508"/>
              <a:gd name="connsiteY1" fmla="*/ 20215 h 835090"/>
              <a:gd name="connsiteX2" fmla="*/ 15299 w 1868508"/>
              <a:gd name="connsiteY2" fmla="*/ 335008 h 835090"/>
              <a:gd name="connsiteX3" fmla="*/ 125227 w 1868508"/>
              <a:gd name="connsiteY3" fmla="*/ 679782 h 835090"/>
              <a:gd name="connsiteX4" fmla="*/ 465004 w 1868508"/>
              <a:gd name="connsiteY4" fmla="*/ 784713 h 835090"/>
              <a:gd name="connsiteX5" fmla="*/ 1029633 w 1868508"/>
              <a:gd name="connsiteY5" fmla="*/ 834680 h 835090"/>
              <a:gd name="connsiteX6" fmla="*/ 1599260 w 1868508"/>
              <a:gd name="connsiteY6" fmla="*/ 759729 h 835090"/>
              <a:gd name="connsiteX7" fmla="*/ 1859089 w 1868508"/>
              <a:gd name="connsiteY7" fmla="*/ 519887 h 835090"/>
              <a:gd name="connsiteX8" fmla="*/ 1784138 w 1868508"/>
              <a:gd name="connsiteY8" fmla="*/ 205093 h 835090"/>
              <a:gd name="connsiteX9" fmla="*/ 1524309 w 1868508"/>
              <a:gd name="connsiteY9" fmla="*/ 65185 h 835090"/>
              <a:gd name="connsiteX10" fmla="*/ 1284466 w 1868508"/>
              <a:gd name="connsiteY10" fmla="*/ 35205 h 835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68508" h="835090">
                <a:moveTo>
                  <a:pt x="1284466" y="35205"/>
                </a:moveTo>
                <a:cubicBezTo>
                  <a:pt x="1102086" y="27710"/>
                  <a:pt x="641555" y="-29752"/>
                  <a:pt x="430027" y="20215"/>
                </a:cubicBezTo>
                <a:cubicBezTo>
                  <a:pt x="218499" y="70182"/>
                  <a:pt x="66099" y="225080"/>
                  <a:pt x="15299" y="335008"/>
                </a:cubicBezTo>
                <a:cubicBezTo>
                  <a:pt x="-35501" y="444936"/>
                  <a:pt x="50276" y="604831"/>
                  <a:pt x="125227" y="679782"/>
                </a:cubicBezTo>
                <a:cubicBezTo>
                  <a:pt x="200178" y="754733"/>
                  <a:pt x="314270" y="758897"/>
                  <a:pt x="465004" y="784713"/>
                </a:cubicBezTo>
                <a:cubicBezTo>
                  <a:pt x="615738" y="810529"/>
                  <a:pt x="840590" y="838844"/>
                  <a:pt x="1029633" y="834680"/>
                </a:cubicBezTo>
                <a:cubicBezTo>
                  <a:pt x="1218676" y="830516"/>
                  <a:pt x="1461017" y="812195"/>
                  <a:pt x="1599260" y="759729"/>
                </a:cubicBezTo>
                <a:cubicBezTo>
                  <a:pt x="1737503" y="707263"/>
                  <a:pt x="1828276" y="612326"/>
                  <a:pt x="1859089" y="519887"/>
                </a:cubicBezTo>
                <a:cubicBezTo>
                  <a:pt x="1889902" y="427448"/>
                  <a:pt x="1839935" y="280877"/>
                  <a:pt x="1784138" y="205093"/>
                </a:cubicBezTo>
                <a:cubicBezTo>
                  <a:pt x="1728341" y="129309"/>
                  <a:pt x="1605922" y="95165"/>
                  <a:pt x="1524309" y="65185"/>
                </a:cubicBezTo>
                <a:cubicBezTo>
                  <a:pt x="1442696" y="35205"/>
                  <a:pt x="1466846" y="42700"/>
                  <a:pt x="1284466" y="35205"/>
                </a:cubicBezTo>
                <a:close/>
              </a:path>
            </a:pathLst>
          </a:custGeom>
          <a:solidFill>
            <a:srgbClr val="22C0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8435" name="TextBox 1"/>
          <p:cNvSpPr txBox="1">
            <a:spLocks noChangeArrowheads="1"/>
          </p:cNvSpPr>
          <p:nvPr/>
        </p:nvSpPr>
        <p:spPr bwMode="auto">
          <a:xfrm>
            <a:off x="185738" y="996950"/>
            <a:ext cx="2530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400" b="1">
                <a:solidFill>
                  <a:srgbClr val="FFFFFF"/>
                </a:solidFill>
                <a:latin typeface="Arial" charset="0"/>
                <a:cs typeface="Arial" charset="0"/>
              </a:rPr>
              <a:t>EM SÍNTESE</a:t>
            </a:r>
          </a:p>
        </p:txBody>
      </p:sp>
      <p:sp>
        <p:nvSpPr>
          <p:cNvPr id="22" name="Rectangle 2"/>
          <p:cNvSpPr/>
          <p:nvPr/>
        </p:nvSpPr>
        <p:spPr bwMode="auto">
          <a:xfrm>
            <a:off x="4670323" y="646589"/>
            <a:ext cx="4513006" cy="947738"/>
          </a:xfrm>
          <a:custGeom>
            <a:avLst/>
            <a:gdLst>
              <a:gd name="connsiteX0" fmla="*/ 0 w 3937229"/>
              <a:gd name="connsiteY0" fmla="*/ 0 h 1622150"/>
              <a:gd name="connsiteX1" fmla="*/ 734949 w 3937229"/>
              <a:gd name="connsiteY1" fmla="*/ 0 h 1622150"/>
              <a:gd name="connsiteX2" fmla="*/ 1351782 w 3937229"/>
              <a:gd name="connsiteY2" fmla="*/ 0 h 1622150"/>
              <a:gd name="connsiteX3" fmla="*/ 2086731 w 3937229"/>
              <a:gd name="connsiteY3" fmla="*/ 0 h 1622150"/>
              <a:gd name="connsiteX4" fmla="*/ 2742936 w 3937229"/>
              <a:gd name="connsiteY4" fmla="*/ 0 h 1622150"/>
              <a:gd name="connsiteX5" fmla="*/ 3359769 w 3937229"/>
              <a:gd name="connsiteY5" fmla="*/ 0 h 1622150"/>
              <a:gd name="connsiteX6" fmla="*/ 3937229 w 3937229"/>
              <a:gd name="connsiteY6" fmla="*/ 0 h 1622150"/>
              <a:gd name="connsiteX7" fmla="*/ 3937229 w 3937229"/>
              <a:gd name="connsiteY7" fmla="*/ 508274 h 1622150"/>
              <a:gd name="connsiteX8" fmla="*/ 3937229 w 3937229"/>
              <a:gd name="connsiteY8" fmla="*/ 1016547 h 1622150"/>
              <a:gd name="connsiteX9" fmla="*/ 3937229 w 3937229"/>
              <a:gd name="connsiteY9" fmla="*/ 1622150 h 1622150"/>
              <a:gd name="connsiteX10" fmla="*/ 3202280 w 3937229"/>
              <a:gd name="connsiteY10" fmla="*/ 1622150 h 1622150"/>
              <a:gd name="connsiteX11" fmla="*/ 2467330 w 3937229"/>
              <a:gd name="connsiteY11" fmla="*/ 1622150 h 1622150"/>
              <a:gd name="connsiteX12" fmla="*/ 1771753 w 3937229"/>
              <a:gd name="connsiteY12" fmla="*/ 1622150 h 1622150"/>
              <a:gd name="connsiteX13" fmla="*/ 1194293 w 3937229"/>
              <a:gd name="connsiteY13" fmla="*/ 1622150 h 1622150"/>
              <a:gd name="connsiteX14" fmla="*/ 0 w 3937229"/>
              <a:gd name="connsiteY14" fmla="*/ 1622150 h 1622150"/>
              <a:gd name="connsiteX15" fmla="*/ 0 w 3937229"/>
              <a:gd name="connsiteY15" fmla="*/ 1113876 h 1622150"/>
              <a:gd name="connsiteX16" fmla="*/ 0 w 3937229"/>
              <a:gd name="connsiteY16" fmla="*/ 621824 h 1622150"/>
              <a:gd name="connsiteX17" fmla="*/ 0 w 3937229"/>
              <a:gd name="connsiteY17" fmla="*/ 0 h 1622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937229" h="1622150" extrusionOk="0">
                <a:moveTo>
                  <a:pt x="0" y="0"/>
                </a:moveTo>
                <a:cubicBezTo>
                  <a:pt x="241197" y="28482"/>
                  <a:pt x="504682" y="8910"/>
                  <a:pt x="734949" y="0"/>
                </a:cubicBezTo>
                <a:cubicBezTo>
                  <a:pt x="965216" y="-8910"/>
                  <a:pt x="1156944" y="-24416"/>
                  <a:pt x="1351782" y="0"/>
                </a:cubicBezTo>
                <a:cubicBezTo>
                  <a:pt x="1546620" y="24416"/>
                  <a:pt x="1776322" y="-21857"/>
                  <a:pt x="2086731" y="0"/>
                </a:cubicBezTo>
                <a:cubicBezTo>
                  <a:pt x="2397140" y="21857"/>
                  <a:pt x="2518517" y="30178"/>
                  <a:pt x="2742936" y="0"/>
                </a:cubicBezTo>
                <a:cubicBezTo>
                  <a:pt x="2967355" y="-30178"/>
                  <a:pt x="3135177" y="-3638"/>
                  <a:pt x="3359769" y="0"/>
                </a:cubicBezTo>
                <a:cubicBezTo>
                  <a:pt x="3584361" y="3638"/>
                  <a:pt x="3695815" y="-8120"/>
                  <a:pt x="3937229" y="0"/>
                </a:cubicBezTo>
                <a:cubicBezTo>
                  <a:pt x="3957441" y="209689"/>
                  <a:pt x="3935032" y="352988"/>
                  <a:pt x="3937229" y="508274"/>
                </a:cubicBezTo>
                <a:cubicBezTo>
                  <a:pt x="3939426" y="663560"/>
                  <a:pt x="3915864" y="868222"/>
                  <a:pt x="3937229" y="1016547"/>
                </a:cubicBezTo>
                <a:cubicBezTo>
                  <a:pt x="3958594" y="1164872"/>
                  <a:pt x="3920112" y="1483433"/>
                  <a:pt x="3937229" y="1622150"/>
                </a:cubicBezTo>
                <a:cubicBezTo>
                  <a:pt x="3771837" y="1613009"/>
                  <a:pt x="3549711" y="1641632"/>
                  <a:pt x="3202280" y="1622150"/>
                </a:cubicBezTo>
                <a:cubicBezTo>
                  <a:pt x="2854849" y="1602668"/>
                  <a:pt x="2732056" y="1586588"/>
                  <a:pt x="2467330" y="1622150"/>
                </a:cubicBezTo>
                <a:cubicBezTo>
                  <a:pt x="2202604" y="1657713"/>
                  <a:pt x="2101921" y="1627359"/>
                  <a:pt x="1771753" y="1622150"/>
                </a:cubicBezTo>
                <a:cubicBezTo>
                  <a:pt x="1441585" y="1616941"/>
                  <a:pt x="1453882" y="1612114"/>
                  <a:pt x="1194293" y="1622150"/>
                </a:cubicBezTo>
                <a:cubicBezTo>
                  <a:pt x="934704" y="1632186"/>
                  <a:pt x="318468" y="1563978"/>
                  <a:pt x="0" y="1622150"/>
                </a:cubicBezTo>
                <a:cubicBezTo>
                  <a:pt x="16456" y="1412044"/>
                  <a:pt x="10810" y="1271094"/>
                  <a:pt x="0" y="1113876"/>
                </a:cubicBezTo>
                <a:cubicBezTo>
                  <a:pt x="-10810" y="956658"/>
                  <a:pt x="2056" y="806607"/>
                  <a:pt x="0" y="621824"/>
                </a:cubicBezTo>
                <a:cubicBezTo>
                  <a:pt x="-2056" y="437041"/>
                  <a:pt x="-13931" y="226852"/>
                  <a:pt x="0" y="0"/>
                </a:cubicBezTo>
                <a:close/>
              </a:path>
            </a:pathLst>
          </a:custGeom>
          <a:noFill/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23" name="Caixa de texto 2687"/>
          <p:cNvSpPr txBox="1">
            <a:spLocks noChangeArrowheads="1"/>
          </p:cNvSpPr>
          <p:nvPr/>
        </p:nvSpPr>
        <p:spPr bwMode="auto">
          <a:xfrm>
            <a:off x="4965290" y="863358"/>
            <a:ext cx="3918159" cy="485775"/>
          </a:xfrm>
          <a:custGeom>
            <a:avLst/>
            <a:gdLst>
              <a:gd name="connsiteX0" fmla="*/ 0 w 1216025"/>
              <a:gd name="connsiteY0" fmla="*/ 0 h 374650"/>
              <a:gd name="connsiteX1" fmla="*/ 583692 w 1216025"/>
              <a:gd name="connsiteY1" fmla="*/ 0 h 374650"/>
              <a:gd name="connsiteX2" fmla="*/ 1216025 w 1216025"/>
              <a:gd name="connsiteY2" fmla="*/ 0 h 374650"/>
              <a:gd name="connsiteX3" fmla="*/ 1216025 w 1216025"/>
              <a:gd name="connsiteY3" fmla="*/ 374650 h 374650"/>
              <a:gd name="connsiteX4" fmla="*/ 608013 w 1216025"/>
              <a:gd name="connsiteY4" fmla="*/ 374650 h 374650"/>
              <a:gd name="connsiteX5" fmla="*/ 0 w 1216025"/>
              <a:gd name="connsiteY5" fmla="*/ 374650 h 374650"/>
              <a:gd name="connsiteX6" fmla="*/ 0 w 1216025"/>
              <a:gd name="connsiteY6" fmla="*/ 0 h 374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6025" h="374650" fill="none" extrusionOk="0">
                <a:moveTo>
                  <a:pt x="0" y="0"/>
                </a:moveTo>
                <a:cubicBezTo>
                  <a:pt x="200601" y="-7035"/>
                  <a:pt x="406863" y="-8262"/>
                  <a:pt x="583692" y="0"/>
                </a:cubicBezTo>
                <a:cubicBezTo>
                  <a:pt x="760521" y="8262"/>
                  <a:pt x="951749" y="-529"/>
                  <a:pt x="1216025" y="0"/>
                </a:cubicBezTo>
                <a:cubicBezTo>
                  <a:pt x="1234395" y="121924"/>
                  <a:pt x="1200809" y="218672"/>
                  <a:pt x="1216025" y="374650"/>
                </a:cubicBezTo>
                <a:cubicBezTo>
                  <a:pt x="1002049" y="401860"/>
                  <a:pt x="757158" y="364938"/>
                  <a:pt x="608013" y="374650"/>
                </a:cubicBezTo>
                <a:cubicBezTo>
                  <a:pt x="458868" y="384362"/>
                  <a:pt x="282066" y="374906"/>
                  <a:pt x="0" y="374650"/>
                </a:cubicBezTo>
                <a:cubicBezTo>
                  <a:pt x="-9975" y="296774"/>
                  <a:pt x="3538" y="130415"/>
                  <a:pt x="0" y="0"/>
                </a:cubicBezTo>
                <a:close/>
              </a:path>
              <a:path w="1216025" h="374650" stroke="0" extrusionOk="0">
                <a:moveTo>
                  <a:pt x="0" y="0"/>
                </a:moveTo>
                <a:cubicBezTo>
                  <a:pt x="191470" y="-7520"/>
                  <a:pt x="336658" y="-27932"/>
                  <a:pt x="595852" y="0"/>
                </a:cubicBezTo>
                <a:cubicBezTo>
                  <a:pt x="855046" y="27932"/>
                  <a:pt x="1080158" y="-19531"/>
                  <a:pt x="1216025" y="0"/>
                </a:cubicBezTo>
                <a:cubicBezTo>
                  <a:pt x="1216456" y="155011"/>
                  <a:pt x="1232504" y="219993"/>
                  <a:pt x="1216025" y="374650"/>
                </a:cubicBezTo>
                <a:cubicBezTo>
                  <a:pt x="1009051" y="390033"/>
                  <a:pt x="758477" y="393383"/>
                  <a:pt x="632333" y="374650"/>
                </a:cubicBezTo>
                <a:cubicBezTo>
                  <a:pt x="506189" y="355917"/>
                  <a:pt x="262153" y="402807"/>
                  <a:pt x="0" y="374650"/>
                </a:cubicBezTo>
                <a:cubicBezTo>
                  <a:pt x="11155" y="248476"/>
                  <a:pt x="16896" y="102668"/>
                  <a:pt x="0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buNone/>
            </a:pPr>
            <a:r>
              <a:rPr lang="pt-PT" sz="2400" b="1" dirty="0"/>
              <a:t>A queda da 1.</a:t>
            </a:r>
            <a:r>
              <a:rPr lang="pt-PT" sz="2400" b="1" baseline="30000" dirty="0"/>
              <a:t>a</a:t>
            </a:r>
            <a:r>
              <a:rPr lang="pt-PT" sz="2400" b="1" dirty="0"/>
              <a:t> República</a:t>
            </a:r>
          </a:p>
        </p:txBody>
      </p:sp>
      <p:cxnSp>
        <p:nvCxnSpPr>
          <p:cNvPr id="38" name="Conexão recta unidireccional 2522"/>
          <p:cNvCxnSpPr>
            <a:cxnSpLocks noChangeShapeType="1"/>
            <a:endCxn id="62" idx="1"/>
          </p:cNvCxnSpPr>
          <p:nvPr/>
        </p:nvCxnSpPr>
        <p:spPr bwMode="auto">
          <a:xfrm>
            <a:off x="7713177" y="1617052"/>
            <a:ext cx="2033376" cy="664415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58" name="Caixa de texto 2686"/>
          <p:cNvSpPr txBox="1">
            <a:spLocks noChangeArrowheads="1"/>
          </p:cNvSpPr>
          <p:nvPr/>
        </p:nvSpPr>
        <p:spPr bwMode="auto">
          <a:xfrm>
            <a:off x="2838211" y="2367179"/>
            <a:ext cx="1741599" cy="404812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pt-PT" altLang="pt-PT" dirty="0">
                <a:ea typeface="Calibri" panose="020F0502020204030204" pitchFamily="34" charset="0"/>
                <a:cs typeface="Times New Roman" panose="02020603050405020304" pitchFamily="18" charset="0"/>
              </a:rPr>
              <a:t>Causas</a:t>
            </a:r>
          </a:p>
        </p:txBody>
      </p:sp>
      <p:cxnSp>
        <p:nvCxnSpPr>
          <p:cNvPr id="47" name="Conexão recta unidireccional 2522"/>
          <p:cNvCxnSpPr>
            <a:cxnSpLocks noChangeShapeType="1"/>
          </p:cNvCxnSpPr>
          <p:nvPr/>
        </p:nvCxnSpPr>
        <p:spPr bwMode="auto">
          <a:xfrm flipH="1">
            <a:off x="4080059" y="1623236"/>
            <a:ext cx="2754660" cy="681066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62" name="Caixa de texto 2686"/>
          <p:cNvSpPr txBox="1">
            <a:spLocks noChangeArrowheads="1"/>
          </p:cNvSpPr>
          <p:nvPr/>
        </p:nvSpPr>
        <p:spPr bwMode="auto">
          <a:xfrm>
            <a:off x="9183329" y="2281467"/>
            <a:ext cx="1640457" cy="390231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dirty="0"/>
              <a:t>Processo</a:t>
            </a:r>
          </a:p>
        </p:txBody>
      </p:sp>
      <p:cxnSp>
        <p:nvCxnSpPr>
          <p:cNvPr id="19" name="Conexão recta unidireccional 2522">
            <a:extLst>
              <a:ext uri="{FF2B5EF4-FFF2-40B4-BE49-F238E27FC236}">
                <a16:creationId xmlns:a16="http://schemas.microsoft.com/office/drawing/2014/main" id="{A1ECEE83-6E8A-E64D-0BC9-B7EE5C1CCB69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981746" y="2796042"/>
            <a:ext cx="713553" cy="2885974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21" name="Conexão recta unidireccional 2522">
            <a:extLst>
              <a:ext uri="{FF2B5EF4-FFF2-40B4-BE49-F238E27FC236}">
                <a16:creationId xmlns:a16="http://schemas.microsoft.com/office/drawing/2014/main" id="{01A959F1-C9BF-0EBC-A018-D0B7214E8B2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538088" y="2777115"/>
            <a:ext cx="1157211" cy="506859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25" name="Conexão recta unidireccional 2522">
            <a:extLst>
              <a:ext uri="{FF2B5EF4-FFF2-40B4-BE49-F238E27FC236}">
                <a16:creationId xmlns:a16="http://schemas.microsoft.com/office/drawing/2014/main" id="{5415F0C9-A08E-F389-E8F0-F0C28F62E66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731263" y="2796042"/>
            <a:ext cx="1019348" cy="421380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26" name="Caixa de texto 2686">
            <a:extLst>
              <a:ext uri="{FF2B5EF4-FFF2-40B4-BE49-F238E27FC236}">
                <a16:creationId xmlns:a16="http://schemas.microsoft.com/office/drawing/2014/main" id="{8B4DE672-3A7B-55FF-DC3A-9C18E3AA2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639" y="4797864"/>
            <a:ext cx="2246485" cy="390231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400" dirty="0"/>
              <a:t>Aumento da agitação social</a:t>
            </a:r>
          </a:p>
        </p:txBody>
      </p:sp>
      <p:sp>
        <p:nvSpPr>
          <p:cNvPr id="27" name="Caixa de texto 2686">
            <a:extLst>
              <a:ext uri="{FF2B5EF4-FFF2-40B4-BE49-F238E27FC236}">
                <a16:creationId xmlns:a16="http://schemas.microsoft.com/office/drawing/2014/main" id="{40D7CB7B-0F7B-5738-A0A8-2B77753A3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639" y="3283974"/>
            <a:ext cx="2246485" cy="965081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/>
            <a:r>
              <a:rPr lang="pt-PT" sz="1400" dirty="0"/>
              <a:t>Agravamento da situação económico-financeira pela participação portuguesa na 1.</a:t>
            </a:r>
            <a:r>
              <a:rPr lang="pt-PT" sz="1400" baseline="30000" dirty="0"/>
              <a:t>a</a:t>
            </a:r>
            <a:r>
              <a:rPr lang="pt-PT" sz="1400" dirty="0"/>
              <a:t> Guerra Mundial</a:t>
            </a:r>
          </a:p>
          <a:p>
            <a:pPr>
              <a:defRPr/>
            </a:pPr>
            <a:endParaRPr lang="pt-PT" sz="1600" dirty="0"/>
          </a:p>
        </p:txBody>
      </p:sp>
      <p:cxnSp>
        <p:nvCxnSpPr>
          <p:cNvPr id="29" name="Conexão recta unidireccional 2522">
            <a:extLst>
              <a:ext uri="{FF2B5EF4-FFF2-40B4-BE49-F238E27FC236}">
                <a16:creationId xmlns:a16="http://schemas.microsoft.com/office/drawing/2014/main" id="{B49A2F1B-9F10-5890-A3EC-88743A6DCA1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005457" y="2687798"/>
            <a:ext cx="0" cy="612221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34" name="Caixa de texto 2686">
            <a:extLst>
              <a:ext uri="{FF2B5EF4-FFF2-40B4-BE49-F238E27FC236}">
                <a16:creationId xmlns:a16="http://schemas.microsoft.com/office/drawing/2014/main" id="{9F3CDD47-CE48-07C2-C8E6-8F90FE7FE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9150" y="5682016"/>
            <a:ext cx="1600147" cy="570686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400" i="0" dirty="0"/>
              <a:t>Descontentamento da população</a:t>
            </a:r>
          </a:p>
        </p:txBody>
      </p:sp>
      <p:sp>
        <p:nvSpPr>
          <p:cNvPr id="35" name="Caixa de texto 2686">
            <a:extLst>
              <a:ext uri="{FF2B5EF4-FFF2-40B4-BE49-F238E27FC236}">
                <a16:creationId xmlns:a16="http://schemas.microsoft.com/office/drawing/2014/main" id="{A59DC32C-2E26-EA9F-CDB4-CF9E4D5B9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9105" y="3300019"/>
            <a:ext cx="2408903" cy="857966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dirty="0"/>
              <a:t>Revolta militar </a:t>
            </a:r>
          </a:p>
          <a:p>
            <a:pPr lvl="0" algn="ctr"/>
            <a:r>
              <a:rPr lang="pt-PT" sz="1600" dirty="0"/>
              <a:t>Gomes da Costa</a:t>
            </a:r>
          </a:p>
          <a:p>
            <a:pPr lvl="0" algn="ctr"/>
            <a:r>
              <a:rPr lang="pt-PT" sz="1600" dirty="0"/>
              <a:t>28 de maio de 1926</a:t>
            </a:r>
          </a:p>
        </p:txBody>
      </p:sp>
      <p:cxnSp>
        <p:nvCxnSpPr>
          <p:cNvPr id="40" name="Conexão recta unidireccional 2522">
            <a:extLst>
              <a:ext uri="{FF2B5EF4-FFF2-40B4-BE49-F238E27FC236}">
                <a16:creationId xmlns:a16="http://schemas.microsoft.com/office/drawing/2014/main" id="{D6164126-96A5-8917-1298-730B6D913E4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18037" y="3666251"/>
            <a:ext cx="562783" cy="787902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42" name="Caixa de texto 2686">
            <a:extLst>
              <a:ext uri="{FF2B5EF4-FFF2-40B4-BE49-F238E27FC236}">
                <a16:creationId xmlns:a16="http://schemas.microsoft.com/office/drawing/2014/main" id="{E89CB2A5-9FA4-88D2-FBDC-D5ECB4585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5977" y="3287654"/>
            <a:ext cx="1858625" cy="362179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400" dirty="0"/>
              <a:t>Instabilidade política </a:t>
            </a:r>
          </a:p>
          <a:p>
            <a:pPr>
              <a:defRPr/>
            </a:pPr>
            <a:endParaRPr lang="pt-PT" sz="1600" dirty="0"/>
          </a:p>
        </p:txBody>
      </p:sp>
      <p:sp>
        <p:nvSpPr>
          <p:cNvPr id="46" name="Caixa de texto 2686">
            <a:extLst>
              <a:ext uri="{FF2B5EF4-FFF2-40B4-BE49-F238E27FC236}">
                <a16:creationId xmlns:a16="http://schemas.microsoft.com/office/drawing/2014/main" id="{934CA072-419D-0D00-E44A-5618574EA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9168" y="4568795"/>
            <a:ext cx="2168775" cy="402821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/>
            <a:r>
              <a:rPr lang="pt-PT" sz="1600" dirty="0"/>
              <a:t>Ditadura Militar</a:t>
            </a:r>
          </a:p>
        </p:txBody>
      </p:sp>
      <p:sp>
        <p:nvSpPr>
          <p:cNvPr id="49" name="Caixa de texto 2686">
            <a:extLst>
              <a:ext uri="{FF2B5EF4-FFF2-40B4-BE49-F238E27FC236}">
                <a16:creationId xmlns:a16="http://schemas.microsoft.com/office/drawing/2014/main" id="{CDEFF30B-525C-98D7-10D1-367B605E0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2223" y="4511896"/>
            <a:ext cx="1535500" cy="687421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/>
            <a:r>
              <a:rPr lang="pt-PT" sz="1400" dirty="0"/>
              <a:t>Ação dos monárquicos e partidos de direita</a:t>
            </a:r>
          </a:p>
        </p:txBody>
      </p:sp>
      <p:cxnSp>
        <p:nvCxnSpPr>
          <p:cNvPr id="50" name="Conexão recta unidireccional 2522">
            <a:extLst>
              <a:ext uri="{FF2B5EF4-FFF2-40B4-BE49-F238E27FC236}">
                <a16:creationId xmlns:a16="http://schemas.microsoft.com/office/drawing/2014/main" id="{5D52C9D2-4C24-6B3A-E61E-5B42AC1064F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277760" y="4249055"/>
            <a:ext cx="9503" cy="570686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51" name="Conexão recta unidireccional 2522">
            <a:extLst>
              <a:ext uri="{FF2B5EF4-FFF2-40B4-BE49-F238E27FC236}">
                <a16:creationId xmlns:a16="http://schemas.microsoft.com/office/drawing/2014/main" id="{17C36393-A9B8-1965-83BB-6E6771E64FDC}"/>
              </a:ext>
            </a:extLst>
          </p:cNvPr>
          <p:cNvCxnSpPr>
            <a:cxnSpLocks noChangeShapeType="1"/>
            <a:endCxn id="49" idx="2"/>
          </p:cNvCxnSpPr>
          <p:nvPr/>
        </p:nvCxnSpPr>
        <p:spPr bwMode="auto">
          <a:xfrm flipH="1">
            <a:off x="4475180" y="3680736"/>
            <a:ext cx="615151" cy="831160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57" name="Conexão recta unidireccional 2522">
            <a:extLst>
              <a:ext uri="{FF2B5EF4-FFF2-40B4-BE49-F238E27FC236}">
                <a16:creationId xmlns:a16="http://schemas.microsoft.com/office/drawing/2014/main" id="{CD147C18-E860-F76C-F733-319E8F0FA3D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021793" y="4157985"/>
            <a:ext cx="0" cy="402821"/>
          </a:xfrm>
          <a:prstGeom prst="straightConnector1">
            <a:avLst/>
          </a:prstGeom>
          <a:noFill/>
          <a:ln w="28575" cap="rnd" algn="ctr">
            <a:solidFill>
              <a:schemeClr val="bg1">
                <a:lumMod val="50000"/>
              </a:schemeClr>
            </a:solidFill>
            <a:round/>
            <a:headEnd/>
            <a:tailEnd type="arrow" w="med" len="med"/>
          </a:ln>
        </p:spPr>
      </p:cxnSp>
      <p:sp>
        <p:nvSpPr>
          <p:cNvPr id="54" name="Caixa de texto 2686">
            <a:extLst>
              <a:ext uri="{FF2B5EF4-FFF2-40B4-BE49-F238E27FC236}">
                <a16:creationId xmlns:a16="http://schemas.microsoft.com/office/drawing/2014/main" id="{51F161DE-A26A-7E9A-A4DC-90AAFE772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528" y="4454153"/>
            <a:ext cx="2616979" cy="958700"/>
          </a:xfrm>
          <a:custGeom>
            <a:avLst/>
            <a:gdLst>
              <a:gd name="connsiteX0" fmla="*/ 0 w 2057400"/>
              <a:gd name="connsiteY0" fmla="*/ 0 h 738187"/>
              <a:gd name="connsiteX1" fmla="*/ 706374 w 2057400"/>
              <a:gd name="connsiteY1" fmla="*/ 0 h 738187"/>
              <a:gd name="connsiteX2" fmla="*/ 1330452 w 2057400"/>
              <a:gd name="connsiteY2" fmla="*/ 0 h 738187"/>
              <a:gd name="connsiteX3" fmla="*/ 2057400 w 2057400"/>
              <a:gd name="connsiteY3" fmla="*/ 0 h 738187"/>
              <a:gd name="connsiteX4" fmla="*/ 2057400 w 2057400"/>
              <a:gd name="connsiteY4" fmla="*/ 376475 h 738187"/>
              <a:gd name="connsiteX5" fmla="*/ 2057400 w 2057400"/>
              <a:gd name="connsiteY5" fmla="*/ 738187 h 738187"/>
              <a:gd name="connsiteX6" fmla="*/ 1371600 w 2057400"/>
              <a:gd name="connsiteY6" fmla="*/ 738187 h 738187"/>
              <a:gd name="connsiteX7" fmla="*/ 747522 w 2057400"/>
              <a:gd name="connsiteY7" fmla="*/ 738187 h 738187"/>
              <a:gd name="connsiteX8" fmla="*/ 0 w 2057400"/>
              <a:gd name="connsiteY8" fmla="*/ 738187 h 738187"/>
              <a:gd name="connsiteX9" fmla="*/ 0 w 2057400"/>
              <a:gd name="connsiteY9" fmla="*/ 369094 h 738187"/>
              <a:gd name="connsiteX10" fmla="*/ 0 w 2057400"/>
              <a:gd name="connsiteY10" fmla="*/ 0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7400" h="738187" extrusionOk="0">
                <a:moveTo>
                  <a:pt x="0" y="0"/>
                </a:moveTo>
                <a:cubicBezTo>
                  <a:pt x="257485" y="5690"/>
                  <a:pt x="444285" y="10332"/>
                  <a:pt x="706374" y="0"/>
                </a:cubicBezTo>
                <a:cubicBezTo>
                  <a:pt x="968463" y="-10332"/>
                  <a:pt x="1110752" y="26648"/>
                  <a:pt x="1330452" y="0"/>
                </a:cubicBezTo>
                <a:cubicBezTo>
                  <a:pt x="1550152" y="-26648"/>
                  <a:pt x="1716097" y="353"/>
                  <a:pt x="2057400" y="0"/>
                </a:cubicBezTo>
                <a:cubicBezTo>
                  <a:pt x="2054897" y="167383"/>
                  <a:pt x="2062488" y="247187"/>
                  <a:pt x="2057400" y="376475"/>
                </a:cubicBezTo>
                <a:cubicBezTo>
                  <a:pt x="2052312" y="505764"/>
                  <a:pt x="2058907" y="624463"/>
                  <a:pt x="2057400" y="738187"/>
                </a:cubicBezTo>
                <a:cubicBezTo>
                  <a:pt x="1795829" y="726348"/>
                  <a:pt x="1568070" y="719681"/>
                  <a:pt x="1371600" y="738187"/>
                </a:cubicBezTo>
                <a:cubicBezTo>
                  <a:pt x="1175130" y="756693"/>
                  <a:pt x="1041184" y="715232"/>
                  <a:pt x="747522" y="738187"/>
                </a:cubicBezTo>
                <a:cubicBezTo>
                  <a:pt x="453860" y="761142"/>
                  <a:pt x="178142" y="742540"/>
                  <a:pt x="0" y="738187"/>
                </a:cubicBezTo>
                <a:cubicBezTo>
                  <a:pt x="3201" y="600761"/>
                  <a:pt x="-11299" y="463176"/>
                  <a:pt x="0" y="369094"/>
                </a:cubicBezTo>
                <a:cubicBezTo>
                  <a:pt x="11299" y="275012"/>
                  <a:pt x="4149" y="146067"/>
                  <a:pt x="0" y="0"/>
                </a:cubicBezTo>
                <a:close/>
              </a:path>
            </a:pathLst>
          </a:custGeom>
          <a:noFill/>
          <a:ln w="1905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/>
            <a:r>
              <a:rPr lang="pt-PT" sz="1400" dirty="0"/>
              <a:t>Desentendimento constante entre os partidos no Parlamento que provocaram sucessivas derrubes dos governos</a:t>
            </a:r>
          </a:p>
        </p:txBody>
      </p:sp>
    </p:spTree>
    <p:extLst>
      <p:ext uri="{BB962C8B-B14F-4D97-AF65-F5344CB8AC3E}">
        <p14:creationId xmlns:p14="http://schemas.microsoft.com/office/powerpoint/2010/main" val="359186072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7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18795</TotalTime>
  <Words>614</Words>
  <Application>Microsoft Office PowerPoint</Application>
  <PresentationFormat>Ecrã Panorâmico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dos diapositivos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Tema do Office</vt:lpstr>
      <vt:lpstr>7_Custom Design</vt:lpstr>
      <vt:lpstr>Apresentação do PowerPoint</vt:lpstr>
      <vt:lpstr>Conhecer os aspetos fundamentais da doutrina republicana. Compreender a conjuntura económica, social e política que esteve na origem da implantação da 1.ª República. Identificar as principais medidas governativas da 1.ª República. Identificar/aplicar os conceitos: Republicanismo; Partido político.</vt:lpstr>
      <vt:lpstr>Apresentação do PowerPoint</vt:lpstr>
      <vt:lpstr>Apresentação do PowerPoint</vt:lpstr>
      <vt:lpstr>Demonstrar que a participação de Portugal na 1.ª Guerra Mundial se relacionou com a questão colonial e com a necessidade de reconhecimento do regime republicano. Avaliar as consequências políticas, económicas e financeiras da participação de Portugal na 1.ª Guerra.  Identificar/aplicar o conceito: ditadura.</vt:lpstr>
      <vt:lpstr>Apresentação do PowerPoint</vt:lpstr>
      <vt:lpstr>Apresentação do PowerPoint</vt:lpstr>
      <vt:lpstr>Compreender que a instabilidade política e as dificuldades económicas e sociais concorreram para intervenção militar em 28 de maio de 1926. 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2015-11-27T08:22:34Z</dcterms:created>
  <dc:creator>Jorge Araújo</dc:creator>
  <cp:lastModifiedBy>Ana Magalhães</cp:lastModifiedBy>
  <dcterms:modified xsi:type="dcterms:W3CDTF">2023-08-24T11:51:17Z</dcterms:modified>
  <cp:revision>467</cp:revision>
  <dc:title>Apresentação do PowerPoint</dc:title>
</cp:coreProperties>
</file>