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70" r:id="rId11"/>
    <p:sldId id="27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aia Moreira" userId="700000b21ebe3cf6" providerId="LiveId" clId="{59CCA299-FE9A-4CC4-AAAA-82041F7C5181}"/>
    <pc:docChg chg="delSld modSld">
      <pc:chgData name="Soraia Moreira" userId="700000b21ebe3cf6" providerId="LiveId" clId="{59CCA299-FE9A-4CC4-AAAA-82041F7C5181}" dt="2021-02-14T11:36:06.297" v="6" actId="47"/>
      <pc:docMkLst>
        <pc:docMk/>
      </pc:docMkLst>
      <pc:sldChg chg="del">
        <pc:chgData name="Soraia Moreira" userId="700000b21ebe3cf6" providerId="LiveId" clId="{59CCA299-FE9A-4CC4-AAAA-82041F7C5181}" dt="2021-02-14T11:31:06.808" v="0" actId="47"/>
        <pc:sldMkLst>
          <pc:docMk/>
          <pc:sldMk cId="0" sldId="265"/>
        </pc:sldMkLst>
      </pc:sldChg>
      <pc:sldChg chg="del">
        <pc:chgData name="Soraia Moreira" userId="700000b21ebe3cf6" providerId="LiveId" clId="{59CCA299-FE9A-4CC4-AAAA-82041F7C5181}" dt="2021-02-14T11:31:08.345" v="1" actId="47"/>
        <pc:sldMkLst>
          <pc:docMk/>
          <pc:sldMk cId="0" sldId="266"/>
        </pc:sldMkLst>
      </pc:sldChg>
      <pc:sldChg chg="del">
        <pc:chgData name="Soraia Moreira" userId="700000b21ebe3cf6" providerId="LiveId" clId="{59CCA299-FE9A-4CC4-AAAA-82041F7C5181}" dt="2021-02-14T11:31:09.647" v="2" actId="47"/>
        <pc:sldMkLst>
          <pc:docMk/>
          <pc:sldMk cId="0" sldId="267"/>
        </pc:sldMkLst>
      </pc:sldChg>
      <pc:sldChg chg="del">
        <pc:chgData name="Soraia Moreira" userId="700000b21ebe3cf6" providerId="LiveId" clId="{59CCA299-FE9A-4CC4-AAAA-82041F7C5181}" dt="2021-02-14T11:31:12.119" v="3" actId="47"/>
        <pc:sldMkLst>
          <pc:docMk/>
          <pc:sldMk cId="0" sldId="268"/>
        </pc:sldMkLst>
      </pc:sldChg>
      <pc:sldChg chg="del">
        <pc:chgData name="Soraia Moreira" userId="700000b21ebe3cf6" providerId="LiveId" clId="{59CCA299-FE9A-4CC4-AAAA-82041F7C5181}" dt="2021-02-14T11:31:13.400" v="4" actId="47"/>
        <pc:sldMkLst>
          <pc:docMk/>
          <pc:sldMk cId="0" sldId="269"/>
        </pc:sldMkLst>
      </pc:sldChg>
      <pc:sldChg chg="modSp mod">
        <pc:chgData name="Soraia Moreira" userId="700000b21ebe3cf6" providerId="LiveId" clId="{59CCA299-FE9A-4CC4-AAAA-82041F7C5181}" dt="2021-02-14T11:35:49.286" v="5" actId="1076"/>
        <pc:sldMkLst>
          <pc:docMk/>
          <pc:sldMk cId="0" sldId="270"/>
        </pc:sldMkLst>
        <pc:picChg chg="mod">
          <ac:chgData name="Soraia Moreira" userId="700000b21ebe3cf6" providerId="LiveId" clId="{59CCA299-FE9A-4CC4-AAAA-82041F7C5181}" dt="2021-02-14T11:35:49.286" v="5" actId="1076"/>
          <ac:picMkLst>
            <pc:docMk/>
            <pc:sldMk cId="0" sldId="270"/>
            <ac:picMk id="4" creationId="{00000000-0000-0000-0000-000000000000}"/>
          </ac:picMkLst>
        </pc:picChg>
      </pc:sldChg>
      <pc:sldChg chg="del">
        <pc:chgData name="Soraia Moreira" userId="700000b21ebe3cf6" providerId="LiveId" clId="{59CCA299-FE9A-4CC4-AAAA-82041F7C5181}" dt="2021-02-14T11:36:06.297" v="6" actId="47"/>
        <pc:sldMkLst>
          <pc:docMk/>
          <pc:sldMk cId="0" sldId="272"/>
        </pc:sldMkLst>
      </pc:sldChg>
    </pc:docChg>
  </pc:docChgLst>
  <pc:docChgLst>
    <pc:chgData name="Soraia Moreira" userId="700000b21ebe3cf6" providerId="LiveId" clId="{EA920BF9-7FC5-46BF-AAE3-E86615D7F1E4}"/>
    <pc:docChg chg="modSld">
      <pc:chgData name="Soraia Moreira" userId="700000b21ebe3cf6" providerId="LiveId" clId="{EA920BF9-7FC5-46BF-AAE3-E86615D7F1E4}" dt="2021-02-14T10:33:01.306" v="17" actId="20577"/>
      <pc:docMkLst>
        <pc:docMk/>
      </pc:docMkLst>
      <pc:sldChg chg="modSp mod">
        <pc:chgData name="Soraia Moreira" userId="700000b21ebe3cf6" providerId="LiveId" clId="{EA920BF9-7FC5-46BF-AAE3-E86615D7F1E4}" dt="2021-02-14T10:33:01.306" v="17" actId="20577"/>
        <pc:sldMkLst>
          <pc:docMk/>
          <pc:sldMk cId="0" sldId="261"/>
        </pc:sldMkLst>
        <pc:spChg chg="mod">
          <ac:chgData name="Soraia Moreira" userId="700000b21ebe3cf6" providerId="LiveId" clId="{EA920BF9-7FC5-46BF-AAE3-E86615D7F1E4}" dt="2021-02-14T10:33:01.306" v="17" actId="20577"/>
          <ac:spMkLst>
            <pc:docMk/>
            <pc:sldMk cId="0" sldId="261"/>
            <ac:spMk id="3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 do título do Modelo Global</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 do subtítulo do modelo global</a:t>
            </a:r>
            <a:endParaRPr lang="en-US"/>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2/14/2021</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e Texto Vertical 2"/>
          <p:cNvSpPr>
            <a:spLocks noGrp="1"/>
          </p:cNvSpPr>
          <p:nvPr>
            <p:ph type="body" orient="vert" idx="1"/>
          </p:nvPr>
        </p:nvSpPr>
        <p:spPr/>
        <p:txBody>
          <a:bodyPr vert="eaVert"/>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2/14/2021</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 do título do Modelo Global</a:t>
            </a:r>
            <a:endParaRPr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2/14/2021</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e Conteúdo 2"/>
          <p:cNvSpPr>
            <a:spLocks noGrp="1"/>
          </p:cNvSpPr>
          <p:nvPr>
            <p:ph idx="1"/>
          </p:nvPr>
        </p:nvSpPr>
        <p:spPr/>
        <p:txBody>
          <a:body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2/14/2021</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 do título do Modelo Global</a:t>
            </a:r>
            <a:endParaRPr lang="en-US"/>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de texto do modelo global</a:t>
            </a:r>
          </a:p>
        </p:txBody>
      </p:sp>
      <p:sp>
        <p:nvSpPr>
          <p:cNvPr id="4" name="Marcador de Posição da Data 3"/>
          <p:cNvSpPr>
            <a:spLocks noGrp="1"/>
          </p:cNvSpPr>
          <p:nvPr>
            <p:ph type="dt" sz="half" idx="10"/>
          </p:nvPr>
        </p:nvSpPr>
        <p:spPr/>
        <p:txBody>
          <a:bodyPr/>
          <a:lstStyle/>
          <a:p>
            <a:fld id="{A4A3E61B-3AB3-490F-90D4-269C8A444AE7}" type="datetimeFigureOut">
              <a:rPr lang="en-US" smtClean="0"/>
              <a:pPr/>
              <a:t>2/14/2021</a:t>
            </a:fld>
            <a:endParaRPr lang="en-US"/>
          </a:p>
        </p:txBody>
      </p:sp>
      <p:sp>
        <p:nvSpPr>
          <p:cNvPr id="5" name="Marcador de Posição do Rodapé 4"/>
          <p:cNvSpPr>
            <a:spLocks noGrp="1"/>
          </p:cNvSpPr>
          <p:nvPr>
            <p:ph type="ftr" sz="quarter" idx="11"/>
          </p:nvPr>
        </p:nvSpPr>
        <p:spPr/>
        <p:txBody>
          <a:bodyPr/>
          <a:lstStyle/>
          <a:p>
            <a:endParaRPr lang="en-US"/>
          </a:p>
        </p:txBody>
      </p:sp>
      <p:sp>
        <p:nvSpPr>
          <p:cNvPr id="6" name="Marcador de Posição do Número do Diapositivo 5"/>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2/14/2021</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 do título do Modelo Global</a:t>
            </a:r>
            <a:endParaRPr lang="en-US"/>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de texto do modelo global</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de texto do modelo global</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Marcador de Posição da Data 6"/>
          <p:cNvSpPr>
            <a:spLocks noGrp="1"/>
          </p:cNvSpPr>
          <p:nvPr>
            <p:ph type="dt" sz="half" idx="10"/>
          </p:nvPr>
        </p:nvSpPr>
        <p:spPr/>
        <p:txBody>
          <a:bodyPr/>
          <a:lstStyle/>
          <a:p>
            <a:fld id="{A4A3E61B-3AB3-490F-90D4-269C8A444AE7}" type="datetimeFigureOut">
              <a:rPr lang="en-US" smtClean="0"/>
              <a:pPr/>
              <a:t>2/14/2021</a:t>
            </a:fld>
            <a:endParaRPr lang="en-US"/>
          </a:p>
        </p:txBody>
      </p:sp>
      <p:sp>
        <p:nvSpPr>
          <p:cNvPr id="8" name="Marcador de Posição do Rodapé 7"/>
          <p:cNvSpPr>
            <a:spLocks noGrp="1"/>
          </p:cNvSpPr>
          <p:nvPr>
            <p:ph type="ftr" sz="quarter" idx="11"/>
          </p:nvPr>
        </p:nvSpPr>
        <p:spPr/>
        <p:txBody>
          <a:bodyPr/>
          <a:lstStyle/>
          <a:p>
            <a:endParaRPr lang="en-US"/>
          </a:p>
        </p:txBody>
      </p:sp>
      <p:sp>
        <p:nvSpPr>
          <p:cNvPr id="9" name="Marcador de Posição do Número do Diapositivo 8"/>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a Data 2"/>
          <p:cNvSpPr>
            <a:spLocks noGrp="1"/>
          </p:cNvSpPr>
          <p:nvPr>
            <p:ph type="dt" sz="half" idx="10"/>
          </p:nvPr>
        </p:nvSpPr>
        <p:spPr/>
        <p:txBody>
          <a:bodyPr/>
          <a:lstStyle/>
          <a:p>
            <a:fld id="{A4A3E61B-3AB3-490F-90D4-269C8A444AE7}" type="datetimeFigureOut">
              <a:rPr lang="en-US" smtClean="0"/>
              <a:pPr/>
              <a:t>2/14/2021</a:t>
            </a:fld>
            <a:endParaRPr lang="en-US"/>
          </a:p>
        </p:txBody>
      </p:sp>
      <p:sp>
        <p:nvSpPr>
          <p:cNvPr id="4" name="Marcador de Posição do Rodapé 3"/>
          <p:cNvSpPr>
            <a:spLocks noGrp="1"/>
          </p:cNvSpPr>
          <p:nvPr>
            <p:ph type="ftr" sz="quarter" idx="11"/>
          </p:nvPr>
        </p:nvSpPr>
        <p:spPr/>
        <p:txBody>
          <a:bodyPr/>
          <a:lstStyle/>
          <a:p>
            <a:endParaRPr lang="en-US"/>
          </a:p>
        </p:txBody>
      </p:sp>
      <p:sp>
        <p:nvSpPr>
          <p:cNvPr id="5" name="Marcador de Posição do Número do Diapositivo 4"/>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A4A3E61B-3AB3-490F-90D4-269C8A444AE7}" type="datetimeFigureOut">
              <a:rPr lang="en-US" smtClean="0"/>
              <a:pPr/>
              <a:t>2/14/2021</a:t>
            </a:fld>
            <a:endParaRPr lang="en-US"/>
          </a:p>
        </p:txBody>
      </p:sp>
      <p:sp>
        <p:nvSpPr>
          <p:cNvPr id="3" name="Marcador de Posição do Rodapé 2"/>
          <p:cNvSpPr>
            <a:spLocks noGrp="1"/>
          </p:cNvSpPr>
          <p:nvPr>
            <p:ph type="ftr" sz="quarter" idx="11"/>
          </p:nvPr>
        </p:nvSpPr>
        <p:spPr/>
        <p:txBody>
          <a:bodyPr/>
          <a:lstStyle/>
          <a:p>
            <a:endParaRPr lang="en-US"/>
          </a:p>
        </p:txBody>
      </p:sp>
      <p:sp>
        <p:nvSpPr>
          <p:cNvPr id="4" name="Marcador de Posição do Número do Diapositivo 3"/>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 do título do Modelo Global</a:t>
            </a:r>
            <a:endParaRPr lang="en-US"/>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de texto do modelo global</a:t>
            </a:r>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2/14/2021</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 do título do Modelo Global</a:t>
            </a:r>
            <a:endParaRPr lang="en-US"/>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de texto do modelo global</a:t>
            </a:r>
          </a:p>
        </p:txBody>
      </p:sp>
      <p:sp>
        <p:nvSpPr>
          <p:cNvPr id="5" name="Marcador de Posição da Data 4"/>
          <p:cNvSpPr>
            <a:spLocks noGrp="1"/>
          </p:cNvSpPr>
          <p:nvPr>
            <p:ph type="dt" sz="half" idx="10"/>
          </p:nvPr>
        </p:nvSpPr>
        <p:spPr/>
        <p:txBody>
          <a:bodyPr/>
          <a:lstStyle/>
          <a:p>
            <a:fld id="{A4A3E61B-3AB3-490F-90D4-269C8A444AE7}" type="datetimeFigureOut">
              <a:rPr lang="en-US" smtClean="0"/>
              <a:pPr/>
              <a:t>2/14/2021</a:t>
            </a:fld>
            <a:endParaRPr lang="en-US"/>
          </a:p>
        </p:txBody>
      </p:sp>
      <p:sp>
        <p:nvSpPr>
          <p:cNvPr id="6" name="Marcador de Posição do Rodapé 5"/>
          <p:cNvSpPr>
            <a:spLocks noGrp="1"/>
          </p:cNvSpPr>
          <p:nvPr>
            <p:ph type="ftr" sz="quarter" idx="11"/>
          </p:nvPr>
        </p:nvSpPr>
        <p:spPr/>
        <p:txBody>
          <a:bodyPr/>
          <a:lstStyle/>
          <a:p>
            <a:endParaRPr lang="en-US"/>
          </a:p>
        </p:txBody>
      </p:sp>
      <p:sp>
        <p:nvSpPr>
          <p:cNvPr id="7" name="Marcador de Posição do Número do Diapositivo 6"/>
          <p:cNvSpPr>
            <a:spLocks noGrp="1"/>
          </p:cNvSpPr>
          <p:nvPr>
            <p:ph type="sldNum" sz="quarter" idx="12"/>
          </p:nvPr>
        </p:nvSpPr>
        <p:spPr/>
        <p:txBody>
          <a:bodyPr/>
          <a:lstStyle/>
          <a:p>
            <a:fld id="{8745C66F-FC7B-4C52-931F-EAABACA1CBDF}"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 do título do Modelo Global</a:t>
            </a:r>
            <a:endParaRPr lang="en-US"/>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3E61B-3AB3-490F-90D4-269C8A444AE7}" type="datetimeFigureOut">
              <a:rPr lang="en-US" smtClean="0"/>
              <a:pPr/>
              <a:t>2/14/2021</a:t>
            </a:fld>
            <a:endParaRPr lang="en-US"/>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5C66F-FC7B-4C52-931F-EAABACA1CBDF}"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04801"/>
            <a:ext cx="7772400" cy="990600"/>
          </a:xfrm>
        </p:spPr>
        <p:txBody>
          <a:bodyPr>
            <a:normAutofit/>
          </a:bodyPr>
          <a:lstStyle/>
          <a:p>
            <a:r>
              <a:rPr lang="pt-PT" b="1" dirty="0">
                <a:latin typeface="Amienne" pitchFamily="82" charset="0"/>
              </a:rPr>
              <a:t>¿Vamos a viajar?</a:t>
            </a:r>
          </a:p>
        </p:txBody>
      </p:sp>
      <p:sp>
        <p:nvSpPr>
          <p:cNvPr id="3" name="Subtítulo 2"/>
          <p:cNvSpPr>
            <a:spLocks noGrp="1"/>
          </p:cNvSpPr>
          <p:nvPr>
            <p:ph type="subTitle" idx="1"/>
          </p:nvPr>
        </p:nvSpPr>
        <p:spPr>
          <a:xfrm>
            <a:off x="1371600" y="2209800"/>
            <a:ext cx="6400800" cy="3429000"/>
          </a:xfrm>
        </p:spPr>
        <p:txBody>
          <a:bodyPr/>
          <a:lstStyle/>
          <a:p>
            <a:endParaRPr lang="pt-PT" dirty="0"/>
          </a:p>
        </p:txBody>
      </p:sp>
      <p:pic>
        <p:nvPicPr>
          <p:cNvPr id="4" name="Picture 2" descr="C:\Users\Soraia\Desktop\consejos-viajar-familia.jpg"/>
          <p:cNvPicPr>
            <a:picLocks noGrp="1" noChangeAspect="1" noChangeArrowheads="1"/>
          </p:cNvPicPr>
          <p:nvPr>
            <p:ph idx="1"/>
          </p:nvPr>
        </p:nvPicPr>
        <p:blipFill>
          <a:blip r:embed="rId2" cstate="print"/>
          <a:srcRect/>
          <a:stretch>
            <a:fillRect/>
          </a:stretch>
        </p:blipFill>
        <p:spPr bwMode="auto">
          <a:xfrm>
            <a:off x="1524000" y="1196182"/>
            <a:ext cx="6019800" cy="5257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PT" sz="3200" i="1" dirty="0" err="1">
                <a:latin typeface="Andalus" pitchFamily="2" charset="-78"/>
                <a:cs typeface="Andalus" pitchFamily="2" charset="-78"/>
              </a:rPr>
              <a:t>Actividades</a:t>
            </a:r>
            <a:r>
              <a:rPr lang="pt-PT" sz="3200" i="1" dirty="0">
                <a:latin typeface="Andalus" pitchFamily="2" charset="-78"/>
                <a:cs typeface="Andalus" pitchFamily="2" charset="-78"/>
              </a:rPr>
              <a:t> de </a:t>
            </a:r>
            <a:r>
              <a:rPr lang="pt-PT" sz="3200" i="1" dirty="0" err="1">
                <a:latin typeface="Andalus" pitchFamily="2" charset="-78"/>
                <a:cs typeface="Andalus" pitchFamily="2" charset="-78"/>
              </a:rPr>
              <a:t>ocio</a:t>
            </a:r>
            <a:r>
              <a:rPr lang="pt-PT" sz="3200" i="1" dirty="0">
                <a:latin typeface="Andalus" pitchFamily="2" charset="-78"/>
                <a:cs typeface="Andalus" pitchFamily="2" charset="-78"/>
              </a:rPr>
              <a:t>:</a:t>
            </a:r>
          </a:p>
        </p:txBody>
      </p:sp>
      <p:sp>
        <p:nvSpPr>
          <p:cNvPr id="3" name="Marcador de Posição de Conteúdo 2"/>
          <p:cNvSpPr>
            <a:spLocks noGrp="1"/>
          </p:cNvSpPr>
          <p:nvPr>
            <p:ph idx="1"/>
          </p:nvPr>
        </p:nvSpPr>
        <p:spPr/>
        <p:txBody>
          <a:bodyPr/>
          <a:lstStyle/>
          <a:p>
            <a:pPr>
              <a:buNone/>
            </a:pPr>
            <a:r>
              <a:rPr lang="pt-PT" sz="2000" b="1" dirty="0" err="1">
                <a:latin typeface="Andalus" pitchFamily="2" charset="-78"/>
                <a:cs typeface="Andalus" pitchFamily="2" charset="-78"/>
              </a:rPr>
              <a:t>Montaña</a:t>
            </a:r>
            <a:r>
              <a:rPr lang="pt-PT" sz="2000" b="1" dirty="0">
                <a:latin typeface="Andalus" pitchFamily="2" charset="-78"/>
                <a:cs typeface="Andalus" pitchFamily="2" charset="-78"/>
              </a:rPr>
              <a:t>:</a:t>
            </a:r>
          </a:p>
          <a:p>
            <a:pPr>
              <a:buFont typeface="Wingdings" pitchFamily="2" charset="2"/>
              <a:buChar char="ü"/>
            </a:pPr>
            <a:r>
              <a:rPr lang="pt-PT" sz="2000" dirty="0">
                <a:latin typeface="Andalus" pitchFamily="2" charset="-78"/>
                <a:cs typeface="Andalus" pitchFamily="2" charset="-78"/>
              </a:rPr>
              <a:t>Hacer escalada;</a:t>
            </a:r>
          </a:p>
          <a:p>
            <a:pPr>
              <a:buFont typeface="Wingdings" pitchFamily="2" charset="2"/>
              <a:buChar char="ü"/>
            </a:pPr>
            <a:r>
              <a:rPr lang="pt-PT" sz="2000" dirty="0">
                <a:latin typeface="Andalus" pitchFamily="2" charset="-78"/>
                <a:cs typeface="Andalus" pitchFamily="2" charset="-78"/>
              </a:rPr>
              <a:t>Hacer </a:t>
            </a:r>
            <a:r>
              <a:rPr lang="pt-PT" sz="2000" dirty="0" err="1">
                <a:latin typeface="Andalus" pitchFamily="2" charset="-78"/>
                <a:cs typeface="Andalus" pitchFamily="2" charset="-78"/>
              </a:rPr>
              <a:t>caminatas</a:t>
            </a:r>
            <a:r>
              <a:rPr lang="pt-PT" sz="2000" dirty="0">
                <a:latin typeface="Andalus" pitchFamily="2" charset="-78"/>
                <a:cs typeface="Andalus" pitchFamily="2" charset="-78"/>
              </a:rPr>
              <a:t>;</a:t>
            </a:r>
          </a:p>
          <a:p>
            <a:pPr>
              <a:buFont typeface="Wingdings" pitchFamily="2" charset="2"/>
              <a:buChar char="ü"/>
            </a:pPr>
            <a:r>
              <a:rPr lang="pt-PT" sz="2000" dirty="0">
                <a:latin typeface="Andalus" pitchFamily="2" charset="-78"/>
                <a:cs typeface="Andalus" pitchFamily="2" charset="-78"/>
              </a:rPr>
              <a:t>Dar </a:t>
            </a:r>
            <a:r>
              <a:rPr lang="pt-PT" sz="2000" dirty="0" err="1">
                <a:latin typeface="Andalus" pitchFamily="2" charset="-78"/>
                <a:cs typeface="Andalus" pitchFamily="2" charset="-78"/>
              </a:rPr>
              <a:t>un</a:t>
            </a:r>
            <a:r>
              <a:rPr lang="pt-PT" sz="2000" dirty="0">
                <a:latin typeface="Andalus" pitchFamily="2" charset="-78"/>
                <a:cs typeface="Andalus" pitchFamily="2" charset="-78"/>
              </a:rPr>
              <a:t> </a:t>
            </a:r>
            <a:r>
              <a:rPr lang="pt-PT" sz="2000" dirty="0" err="1">
                <a:latin typeface="Andalus" pitchFamily="2" charset="-78"/>
                <a:cs typeface="Andalus" pitchFamily="2" charset="-78"/>
              </a:rPr>
              <a:t>paseo</a:t>
            </a:r>
            <a:r>
              <a:rPr lang="pt-PT" sz="2000" dirty="0">
                <a:latin typeface="Andalus" pitchFamily="2" charset="-78"/>
                <a:cs typeface="Andalus" pitchFamily="2" charset="-78"/>
              </a:rPr>
              <a:t>;</a:t>
            </a:r>
          </a:p>
          <a:p>
            <a:pPr>
              <a:buFont typeface="Wingdings" pitchFamily="2" charset="2"/>
              <a:buChar char="ü"/>
            </a:pPr>
            <a:r>
              <a:rPr lang="pt-PT" sz="2000" dirty="0">
                <a:latin typeface="Andalus" pitchFamily="2" charset="-78"/>
                <a:cs typeface="Andalus" pitchFamily="2" charset="-78"/>
              </a:rPr>
              <a:t>Ir de pesca;</a:t>
            </a:r>
          </a:p>
          <a:p>
            <a:pPr>
              <a:buNone/>
            </a:pPr>
            <a:r>
              <a:rPr lang="pt-PT" sz="2000" b="1" dirty="0" err="1">
                <a:latin typeface="Andalus" pitchFamily="2" charset="-78"/>
                <a:cs typeface="Andalus" pitchFamily="2" charset="-78"/>
              </a:rPr>
              <a:t>Playa</a:t>
            </a:r>
            <a:r>
              <a:rPr lang="pt-PT" sz="2000" b="1" dirty="0">
                <a:latin typeface="Andalus" pitchFamily="2" charset="-78"/>
                <a:cs typeface="Andalus" pitchFamily="2" charset="-78"/>
              </a:rPr>
              <a:t>:</a:t>
            </a:r>
          </a:p>
          <a:p>
            <a:pPr>
              <a:buFont typeface="Wingdings" pitchFamily="2" charset="2"/>
              <a:buChar char="ü"/>
            </a:pPr>
            <a:r>
              <a:rPr lang="pt-PT" sz="2000" dirty="0">
                <a:latin typeface="Andalus" pitchFamily="2" charset="-78"/>
                <a:cs typeface="Andalus" pitchFamily="2" charset="-78"/>
              </a:rPr>
              <a:t>Tomar el sol;</a:t>
            </a:r>
          </a:p>
          <a:p>
            <a:pPr>
              <a:buFont typeface="Wingdings" pitchFamily="2" charset="2"/>
              <a:buChar char="ü"/>
            </a:pPr>
            <a:r>
              <a:rPr lang="pt-PT" sz="2000" dirty="0">
                <a:latin typeface="Andalus" pitchFamily="2" charset="-78"/>
                <a:cs typeface="Andalus" pitchFamily="2" charset="-78"/>
              </a:rPr>
              <a:t>Ir de </a:t>
            </a:r>
            <a:r>
              <a:rPr lang="pt-PT" sz="2000" dirty="0" err="1">
                <a:latin typeface="Andalus" pitchFamily="2" charset="-78"/>
                <a:cs typeface="Andalus" pitchFamily="2" charset="-78"/>
              </a:rPr>
              <a:t>fiesta</a:t>
            </a:r>
            <a:r>
              <a:rPr lang="pt-PT" sz="2000" dirty="0">
                <a:latin typeface="Andalus" pitchFamily="2" charset="-78"/>
                <a:cs typeface="Andalus" pitchFamily="2" charset="-78"/>
              </a:rPr>
              <a:t>;</a:t>
            </a:r>
          </a:p>
          <a:p>
            <a:pPr>
              <a:buFont typeface="Wingdings" pitchFamily="2" charset="2"/>
              <a:buChar char="ü"/>
            </a:pPr>
            <a:r>
              <a:rPr lang="pt-PT" sz="2000" dirty="0">
                <a:latin typeface="Andalus" pitchFamily="2" charset="-78"/>
                <a:cs typeface="Andalus" pitchFamily="2" charset="-78"/>
              </a:rPr>
              <a:t>Ir de tapas;</a:t>
            </a:r>
          </a:p>
          <a:p>
            <a:pPr>
              <a:buFont typeface="Wingdings" pitchFamily="2" charset="2"/>
              <a:buChar char="ü"/>
            </a:pPr>
            <a:r>
              <a:rPr lang="pt-PT" sz="2000" dirty="0">
                <a:latin typeface="Andalus" pitchFamily="2" charset="-78"/>
                <a:cs typeface="Andalus" pitchFamily="2" charset="-78"/>
              </a:rPr>
              <a:t>Jugar a la pelota;</a:t>
            </a:r>
          </a:p>
          <a:p>
            <a:pPr>
              <a:buFont typeface="Wingdings" pitchFamily="2" charset="2"/>
              <a:buChar char="ü"/>
            </a:pPr>
            <a:r>
              <a:rPr lang="pt-PT" sz="2000" dirty="0">
                <a:latin typeface="Andalus" pitchFamily="2" charset="-78"/>
                <a:cs typeface="Andalus" pitchFamily="2" charset="-78"/>
              </a:rPr>
              <a:t>Hacer el </a:t>
            </a:r>
            <a:r>
              <a:rPr lang="pt-PT" sz="2000" dirty="0" err="1">
                <a:latin typeface="Andalus" pitchFamily="2" charset="-78"/>
                <a:cs typeface="Andalus" pitchFamily="2" charset="-78"/>
              </a:rPr>
              <a:t>buceo</a:t>
            </a:r>
            <a:r>
              <a:rPr lang="pt-PT" sz="2000" dirty="0">
                <a:latin typeface="Andalus" pitchFamily="2" charset="-78"/>
                <a:cs typeface="Andalus" pitchFamily="2" charset="-78"/>
              </a:rPr>
              <a:t>;</a:t>
            </a:r>
          </a:p>
          <a:p>
            <a:pPr>
              <a:buFont typeface="Wingdings" pitchFamily="2" charset="2"/>
              <a:buChar char="ü"/>
            </a:pPr>
            <a:r>
              <a:rPr lang="pt-PT" sz="2000" dirty="0">
                <a:latin typeface="Andalus" pitchFamily="2" charset="-78"/>
                <a:cs typeface="Andalus" pitchFamily="2" charset="-78"/>
              </a:rPr>
              <a:t>Nadar;</a:t>
            </a:r>
          </a:p>
          <a:p>
            <a:pPr>
              <a:buFont typeface="Wingdings" pitchFamily="2" charset="2"/>
              <a:buChar char="ü"/>
            </a:pPr>
            <a:endParaRPr lang="pt-PT" sz="2000" dirty="0">
              <a:latin typeface="Andalus" pitchFamily="2" charset="-78"/>
              <a:cs typeface="Andalus" pitchFamily="2" charset="-78"/>
            </a:endParaRPr>
          </a:p>
          <a:p>
            <a:endParaRPr lang="pt-PT" sz="2000" dirty="0">
              <a:latin typeface="Andalus" pitchFamily="2" charset="-78"/>
              <a:cs typeface="Andalus" pitchFamily="2" charset="-78"/>
            </a:endParaRPr>
          </a:p>
          <a:p>
            <a:endParaRPr lang="pt-PT" dirty="0"/>
          </a:p>
          <a:p>
            <a:endParaRPr lang="pt-PT" dirty="0"/>
          </a:p>
        </p:txBody>
      </p:sp>
      <p:pic>
        <p:nvPicPr>
          <p:cNvPr id="4" name="Marcador de Posição de Conteúdo 3" descr="ocio_tiempo_libre.png"/>
          <p:cNvPicPr>
            <a:picLocks noChangeAspect="1"/>
          </p:cNvPicPr>
          <p:nvPr/>
        </p:nvPicPr>
        <p:blipFill>
          <a:blip r:embed="rId2" cstate="print"/>
          <a:stretch>
            <a:fillRect/>
          </a:stretch>
        </p:blipFill>
        <p:spPr>
          <a:xfrm>
            <a:off x="6629520" y="566101"/>
            <a:ext cx="2057280" cy="887879"/>
          </a:xfrm>
          <a:prstGeom prst="rect">
            <a:avLst/>
          </a:prstGeom>
        </p:spPr>
      </p:pic>
      <p:pic>
        <p:nvPicPr>
          <p:cNvPr id="6" name="Imagem 5" descr="como-podemos-ahorrar-aire-vamosabucear1.jpg"/>
          <p:cNvPicPr>
            <a:picLocks noChangeAspect="1"/>
          </p:cNvPicPr>
          <p:nvPr/>
        </p:nvPicPr>
        <p:blipFill>
          <a:blip r:embed="rId3" cstate="print"/>
          <a:stretch>
            <a:fillRect/>
          </a:stretch>
        </p:blipFill>
        <p:spPr>
          <a:xfrm>
            <a:off x="4953000" y="2667000"/>
            <a:ext cx="2387600" cy="1790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PT" sz="3200" i="1" dirty="0" err="1">
                <a:latin typeface="Andalus" pitchFamily="2" charset="-78"/>
                <a:cs typeface="Andalus" pitchFamily="2" charset="-78"/>
              </a:rPr>
              <a:t>Actividades</a:t>
            </a:r>
            <a:r>
              <a:rPr lang="pt-PT" sz="3200" i="1" dirty="0">
                <a:latin typeface="Andalus" pitchFamily="2" charset="-78"/>
                <a:cs typeface="Andalus" pitchFamily="2" charset="-78"/>
              </a:rPr>
              <a:t> de </a:t>
            </a:r>
            <a:r>
              <a:rPr lang="pt-PT" sz="3200" i="1" dirty="0" err="1">
                <a:latin typeface="Andalus" pitchFamily="2" charset="-78"/>
                <a:cs typeface="Andalus" pitchFamily="2" charset="-78"/>
              </a:rPr>
              <a:t>ocio</a:t>
            </a:r>
            <a:r>
              <a:rPr lang="pt-PT" sz="3200" i="1" dirty="0">
                <a:latin typeface="Andalus" pitchFamily="2" charset="-78"/>
                <a:cs typeface="Andalus" pitchFamily="2" charset="-78"/>
              </a:rPr>
              <a:t>:     </a:t>
            </a:r>
            <a:endParaRPr lang="pt-PT" sz="3200" dirty="0"/>
          </a:p>
        </p:txBody>
      </p:sp>
      <p:sp>
        <p:nvSpPr>
          <p:cNvPr id="3" name="Marcador de Posição de Conteúdo 2"/>
          <p:cNvSpPr>
            <a:spLocks noGrp="1"/>
          </p:cNvSpPr>
          <p:nvPr>
            <p:ph idx="1"/>
          </p:nvPr>
        </p:nvSpPr>
        <p:spPr>
          <a:xfrm>
            <a:off x="457200" y="1295400"/>
            <a:ext cx="8229600" cy="4830763"/>
          </a:xfrm>
        </p:spPr>
        <p:txBody>
          <a:bodyPr>
            <a:normAutofit lnSpcReduction="10000"/>
          </a:bodyPr>
          <a:lstStyle/>
          <a:p>
            <a:pPr>
              <a:buNone/>
            </a:pPr>
            <a:r>
              <a:rPr lang="pt-PT" sz="2000" b="1" dirty="0" err="1">
                <a:latin typeface="Andalus" pitchFamily="2" charset="-78"/>
                <a:cs typeface="Andalus" pitchFamily="2" charset="-78"/>
              </a:rPr>
              <a:t>Ciudad</a:t>
            </a:r>
            <a:r>
              <a:rPr lang="pt-PT" sz="2000" b="1" dirty="0">
                <a:latin typeface="Andalus" pitchFamily="2" charset="-78"/>
                <a:cs typeface="Andalus" pitchFamily="2" charset="-78"/>
              </a:rPr>
              <a:t>:</a:t>
            </a:r>
          </a:p>
          <a:p>
            <a:pPr>
              <a:buFont typeface="Wingdings" pitchFamily="2" charset="2"/>
              <a:buChar char="Ø"/>
            </a:pPr>
            <a:r>
              <a:rPr lang="pt-PT" sz="2000" dirty="0">
                <a:latin typeface="Andalus" pitchFamily="2" charset="-78"/>
                <a:cs typeface="Andalus" pitchFamily="2" charset="-78"/>
              </a:rPr>
              <a:t>Ir al cine;</a:t>
            </a:r>
          </a:p>
          <a:p>
            <a:pPr>
              <a:buFont typeface="Wingdings" pitchFamily="2" charset="2"/>
              <a:buChar char="Ø"/>
            </a:pPr>
            <a:r>
              <a:rPr lang="pt-PT" sz="2000" dirty="0">
                <a:latin typeface="Andalus" pitchFamily="2" charset="-78"/>
                <a:cs typeface="Andalus" pitchFamily="2" charset="-78"/>
              </a:rPr>
              <a:t>Ir al teatro;</a:t>
            </a:r>
          </a:p>
          <a:p>
            <a:pPr>
              <a:buFont typeface="Wingdings" pitchFamily="2" charset="2"/>
              <a:buChar char="Ø"/>
            </a:pPr>
            <a:r>
              <a:rPr lang="pt-PT" sz="2000" dirty="0">
                <a:latin typeface="Andalus" pitchFamily="2" charset="-78"/>
                <a:cs typeface="Andalus" pitchFamily="2" charset="-78"/>
              </a:rPr>
              <a:t>Ir de compras/</a:t>
            </a:r>
            <a:r>
              <a:rPr lang="pt-PT" sz="2000" dirty="0" err="1">
                <a:latin typeface="Andalus" pitchFamily="2" charset="-78"/>
                <a:cs typeface="Andalus" pitchFamily="2" charset="-78"/>
              </a:rPr>
              <a:t>tiendas</a:t>
            </a:r>
            <a:r>
              <a:rPr lang="pt-PT" sz="2000" dirty="0">
                <a:latin typeface="Andalus" pitchFamily="2" charset="-78"/>
                <a:cs typeface="Andalus" pitchFamily="2" charset="-78"/>
              </a:rPr>
              <a:t>;</a:t>
            </a:r>
          </a:p>
          <a:p>
            <a:pPr>
              <a:buFont typeface="Wingdings" pitchFamily="2" charset="2"/>
              <a:buChar char="Ø"/>
            </a:pPr>
            <a:r>
              <a:rPr lang="pt-PT" sz="2000" dirty="0">
                <a:latin typeface="Andalus" pitchFamily="2" charset="-78"/>
                <a:cs typeface="Andalus" pitchFamily="2" charset="-78"/>
              </a:rPr>
              <a:t>Visitar los </a:t>
            </a:r>
            <a:r>
              <a:rPr lang="pt-PT" sz="2000" dirty="0" err="1">
                <a:latin typeface="Andalus" pitchFamily="2" charset="-78"/>
                <a:cs typeface="Andalus" pitchFamily="2" charset="-78"/>
              </a:rPr>
              <a:t>museos</a:t>
            </a:r>
            <a:r>
              <a:rPr lang="pt-PT" sz="2000" dirty="0">
                <a:latin typeface="Andalus" pitchFamily="2" charset="-78"/>
                <a:cs typeface="Andalus" pitchFamily="2" charset="-78"/>
              </a:rPr>
              <a:t>/monumentos; </a:t>
            </a:r>
          </a:p>
          <a:p>
            <a:pPr>
              <a:buFont typeface="Wingdings" pitchFamily="2" charset="2"/>
              <a:buChar char="Ø"/>
            </a:pPr>
            <a:r>
              <a:rPr lang="pt-PT" sz="2000" dirty="0">
                <a:latin typeface="Andalus" pitchFamily="2" charset="-78"/>
                <a:cs typeface="Andalus" pitchFamily="2" charset="-78"/>
              </a:rPr>
              <a:t>Ir a </a:t>
            </a:r>
            <a:r>
              <a:rPr lang="pt-PT" sz="2000" dirty="0" err="1">
                <a:latin typeface="Andalus" pitchFamily="2" charset="-78"/>
                <a:cs typeface="Andalus" pitchFamily="2" charset="-78"/>
              </a:rPr>
              <a:t>un</a:t>
            </a:r>
            <a:r>
              <a:rPr lang="pt-PT" sz="2000" dirty="0">
                <a:latin typeface="Andalus" pitchFamily="2" charset="-78"/>
                <a:cs typeface="Andalus" pitchFamily="2" charset="-78"/>
              </a:rPr>
              <a:t> </a:t>
            </a:r>
            <a:r>
              <a:rPr lang="pt-PT" sz="2000" dirty="0" err="1">
                <a:latin typeface="Andalus" pitchFamily="2" charset="-78"/>
                <a:cs typeface="Andalus" pitchFamily="2" charset="-78"/>
              </a:rPr>
              <a:t>concierto</a:t>
            </a:r>
            <a:r>
              <a:rPr lang="pt-PT" sz="2000" dirty="0">
                <a:latin typeface="Andalus" pitchFamily="2" charset="-78"/>
                <a:cs typeface="Andalus" pitchFamily="2" charset="-78"/>
              </a:rPr>
              <a:t>;</a:t>
            </a:r>
          </a:p>
          <a:p>
            <a:pPr>
              <a:buNone/>
            </a:pPr>
            <a:r>
              <a:rPr lang="pt-PT" sz="2000" b="1" dirty="0">
                <a:latin typeface="Andalus" pitchFamily="2" charset="-78"/>
                <a:cs typeface="Andalus" pitchFamily="2" charset="-78"/>
              </a:rPr>
              <a:t>Pueblo:</a:t>
            </a:r>
          </a:p>
          <a:p>
            <a:pPr>
              <a:buFont typeface="Wingdings" pitchFamily="2" charset="2"/>
              <a:buChar char="Ø"/>
            </a:pPr>
            <a:r>
              <a:rPr lang="pt-PT" sz="2000" dirty="0">
                <a:latin typeface="Andalus" pitchFamily="2" charset="-78"/>
                <a:cs typeface="Andalus" pitchFamily="2" charset="-78"/>
              </a:rPr>
              <a:t>Descansar;</a:t>
            </a:r>
          </a:p>
          <a:p>
            <a:pPr>
              <a:buFont typeface="Wingdings" pitchFamily="2" charset="2"/>
              <a:buChar char="Ø"/>
            </a:pPr>
            <a:r>
              <a:rPr lang="pt-PT" sz="2000" dirty="0" err="1">
                <a:latin typeface="Andalus" pitchFamily="2" charset="-78"/>
                <a:cs typeface="Andalus" pitchFamily="2" charset="-78"/>
              </a:rPr>
              <a:t>Pasear</a:t>
            </a:r>
            <a:r>
              <a:rPr lang="pt-PT" sz="2000" dirty="0">
                <a:latin typeface="Andalus" pitchFamily="2" charset="-78"/>
                <a:cs typeface="Andalus" pitchFamily="2" charset="-78"/>
              </a:rPr>
              <a:t>;</a:t>
            </a:r>
          </a:p>
          <a:p>
            <a:pPr>
              <a:buFont typeface="Wingdings" pitchFamily="2" charset="2"/>
              <a:buChar char="Ø"/>
            </a:pPr>
            <a:r>
              <a:rPr lang="pt-PT" sz="2000" dirty="0">
                <a:latin typeface="Andalus" pitchFamily="2" charset="-78"/>
                <a:cs typeface="Andalus" pitchFamily="2" charset="-78"/>
              </a:rPr>
              <a:t>Hacer </a:t>
            </a:r>
            <a:r>
              <a:rPr lang="pt-PT" sz="2000" dirty="0" err="1">
                <a:latin typeface="Andalus" pitchFamily="2" charset="-78"/>
                <a:cs typeface="Andalus" pitchFamily="2" charset="-78"/>
              </a:rPr>
              <a:t>un</a:t>
            </a:r>
            <a:r>
              <a:rPr lang="pt-PT" sz="2000" dirty="0">
                <a:latin typeface="Andalus" pitchFamily="2" charset="-78"/>
                <a:cs typeface="Andalus" pitchFamily="2" charset="-78"/>
              </a:rPr>
              <a:t> picnic;</a:t>
            </a:r>
          </a:p>
          <a:p>
            <a:pPr>
              <a:buFont typeface="Wingdings" pitchFamily="2" charset="2"/>
              <a:buChar char="Ø"/>
            </a:pPr>
            <a:r>
              <a:rPr lang="pt-PT" sz="2000" dirty="0">
                <a:latin typeface="Andalus" pitchFamily="2" charset="-78"/>
                <a:cs typeface="Andalus" pitchFamily="2" charset="-78"/>
              </a:rPr>
              <a:t>Hacer camping;</a:t>
            </a:r>
          </a:p>
          <a:p>
            <a:pPr>
              <a:buFont typeface="Wingdings" pitchFamily="2" charset="2"/>
              <a:buChar char="Ø"/>
            </a:pPr>
            <a:r>
              <a:rPr lang="pt-PT" sz="2000" dirty="0">
                <a:latin typeface="Andalus" pitchFamily="2" charset="-78"/>
                <a:cs typeface="Andalus" pitchFamily="2" charset="-78"/>
              </a:rPr>
              <a:t>Andar a </a:t>
            </a:r>
            <a:r>
              <a:rPr lang="pt-PT" sz="2000" dirty="0" err="1">
                <a:latin typeface="Andalus" pitchFamily="2" charset="-78"/>
                <a:cs typeface="Andalus" pitchFamily="2" charset="-78"/>
              </a:rPr>
              <a:t>caballo</a:t>
            </a:r>
            <a:r>
              <a:rPr lang="pt-PT" sz="2000" dirty="0">
                <a:latin typeface="Andalus" pitchFamily="2" charset="-78"/>
                <a:cs typeface="Andalus" pitchFamily="2" charset="-78"/>
              </a:rPr>
              <a:t>;</a:t>
            </a:r>
          </a:p>
          <a:p>
            <a:pPr>
              <a:buFont typeface="Wingdings" pitchFamily="2" charset="2"/>
              <a:buChar char="Ø"/>
            </a:pPr>
            <a:r>
              <a:rPr lang="pt-PT" sz="2000" dirty="0">
                <a:latin typeface="Andalus" pitchFamily="2" charset="-78"/>
                <a:cs typeface="Andalus" pitchFamily="2" charset="-78"/>
              </a:rPr>
              <a:t>Andar </a:t>
            </a:r>
            <a:r>
              <a:rPr lang="pt-PT" sz="2000" dirty="0" err="1">
                <a:latin typeface="Andalus" pitchFamily="2" charset="-78"/>
                <a:cs typeface="Andalus" pitchFamily="2" charset="-78"/>
              </a:rPr>
              <a:t>en</a:t>
            </a:r>
            <a:r>
              <a:rPr lang="pt-PT" sz="2000" dirty="0">
                <a:latin typeface="Andalus" pitchFamily="2" charset="-78"/>
                <a:cs typeface="Andalus" pitchFamily="2" charset="-78"/>
              </a:rPr>
              <a:t> </a:t>
            </a:r>
            <a:r>
              <a:rPr lang="pt-PT" sz="2000" dirty="0" err="1">
                <a:latin typeface="Andalus" pitchFamily="2" charset="-78"/>
                <a:cs typeface="Andalus" pitchFamily="2" charset="-78"/>
              </a:rPr>
              <a:t>bici</a:t>
            </a:r>
            <a:r>
              <a:rPr lang="pt-PT" sz="2000" dirty="0">
                <a:latin typeface="Andalus" pitchFamily="2" charset="-78"/>
                <a:cs typeface="Andalus" pitchFamily="2" charset="-78"/>
              </a:rPr>
              <a:t>;</a:t>
            </a:r>
          </a:p>
          <a:p>
            <a:pPr>
              <a:buFont typeface="Wingdings" pitchFamily="2" charset="2"/>
              <a:buChar char="Ø"/>
            </a:pPr>
            <a:r>
              <a:rPr lang="pt-PT" sz="2000" dirty="0">
                <a:latin typeface="Andalus" pitchFamily="2" charset="-78"/>
                <a:cs typeface="Andalus" pitchFamily="2" charset="-78"/>
              </a:rPr>
              <a:t>Quedar </a:t>
            </a:r>
            <a:r>
              <a:rPr lang="pt-PT" sz="2000" dirty="0" err="1">
                <a:latin typeface="Andalus" pitchFamily="2" charset="-78"/>
                <a:cs typeface="Andalus" pitchFamily="2" charset="-78"/>
              </a:rPr>
              <a:t>con</a:t>
            </a:r>
            <a:r>
              <a:rPr lang="pt-PT" sz="2000" dirty="0">
                <a:latin typeface="Andalus" pitchFamily="2" charset="-78"/>
                <a:cs typeface="Andalus" pitchFamily="2" charset="-78"/>
              </a:rPr>
              <a:t> los amigos.</a:t>
            </a:r>
          </a:p>
          <a:p>
            <a:endParaRPr lang="pt-PT" sz="2000" dirty="0">
              <a:latin typeface="Andalus" pitchFamily="2" charset="-78"/>
              <a:cs typeface="Andalus" pitchFamily="2" charset="-78"/>
            </a:endParaRPr>
          </a:p>
          <a:p>
            <a:endParaRPr lang="pt-PT" dirty="0"/>
          </a:p>
        </p:txBody>
      </p:sp>
      <p:pic>
        <p:nvPicPr>
          <p:cNvPr id="4" name="Marcador de Posição de Conteúdo 3" descr="ocio_tiempo_libre.png"/>
          <p:cNvPicPr>
            <a:picLocks noChangeAspect="1"/>
          </p:cNvPicPr>
          <p:nvPr/>
        </p:nvPicPr>
        <p:blipFill>
          <a:blip r:embed="rId2" cstate="print"/>
          <a:stretch>
            <a:fillRect/>
          </a:stretch>
        </p:blipFill>
        <p:spPr>
          <a:xfrm>
            <a:off x="6629400" y="152400"/>
            <a:ext cx="2057280" cy="887879"/>
          </a:xfrm>
          <a:prstGeom prst="rect">
            <a:avLst/>
          </a:prstGeom>
        </p:spPr>
      </p:pic>
      <p:pic>
        <p:nvPicPr>
          <p:cNvPr id="5" name="Imagem 4" descr="transferir.jpg"/>
          <p:cNvPicPr>
            <a:picLocks noChangeAspect="1"/>
          </p:cNvPicPr>
          <p:nvPr/>
        </p:nvPicPr>
        <p:blipFill>
          <a:blip r:embed="rId3" cstate="print"/>
          <a:stretch>
            <a:fillRect/>
          </a:stretch>
        </p:blipFill>
        <p:spPr>
          <a:xfrm>
            <a:off x="5334000" y="2819400"/>
            <a:ext cx="2619375" cy="1743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pic>
        <p:nvPicPr>
          <p:cNvPr id="1027" name="Picture 3" descr="C:\Users\Soraia\Desktop\paraiso-montana.jpg"/>
          <p:cNvPicPr>
            <a:picLocks noGrp="1" noChangeAspect="1" noChangeArrowheads="1"/>
          </p:cNvPicPr>
          <p:nvPr>
            <p:ph idx="1"/>
          </p:nvPr>
        </p:nvPicPr>
        <p:blipFill>
          <a:blip r:embed="rId2" cstate="print"/>
          <a:srcRect/>
          <a:stretch>
            <a:fillRect/>
          </a:stretch>
        </p:blipFill>
        <p:spPr bwMode="auto">
          <a:xfrm>
            <a:off x="228600" y="228600"/>
            <a:ext cx="8686800" cy="6324599"/>
          </a:xfrm>
          <a:prstGeom prst="rect">
            <a:avLst/>
          </a:prstGeom>
          <a:noFill/>
        </p:spPr>
      </p:pic>
      <p:sp>
        <p:nvSpPr>
          <p:cNvPr id="7" name="Rectângulo arredondado 6"/>
          <p:cNvSpPr/>
          <p:nvPr/>
        </p:nvSpPr>
        <p:spPr>
          <a:xfrm>
            <a:off x="6400800" y="457200"/>
            <a:ext cx="1752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err="1"/>
              <a:t>Montaña</a:t>
            </a:r>
            <a:endParaRPr lang="pt-PT"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11162"/>
          </a:xfrm>
        </p:spPr>
        <p:txBody>
          <a:bodyPr>
            <a:normAutofit fontScale="90000"/>
          </a:bodyPr>
          <a:lstStyle/>
          <a:p>
            <a:endParaRPr lang="pt-PT" dirty="0"/>
          </a:p>
        </p:txBody>
      </p:sp>
      <p:pic>
        <p:nvPicPr>
          <p:cNvPr id="2050" name="Picture 2" descr="C:\Users\Soraia\Desktop\Toledo_Skyline_Panorama,_Spain_-_Dec_2006.jpg"/>
          <p:cNvPicPr>
            <a:picLocks noGrp="1" noChangeAspect="1" noChangeArrowheads="1"/>
          </p:cNvPicPr>
          <p:nvPr>
            <p:ph idx="1"/>
          </p:nvPr>
        </p:nvPicPr>
        <p:blipFill>
          <a:blip r:embed="rId2" cstate="print"/>
          <a:srcRect/>
          <a:stretch>
            <a:fillRect/>
          </a:stretch>
        </p:blipFill>
        <p:spPr bwMode="auto">
          <a:xfrm>
            <a:off x="228600" y="304800"/>
            <a:ext cx="8763000" cy="6324600"/>
          </a:xfrm>
          <a:prstGeom prst="rect">
            <a:avLst/>
          </a:prstGeom>
          <a:noFill/>
        </p:spPr>
      </p:pic>
      <p:sp>
        <p:nvSpPr>
          <p:cNvPr id="5" name="Rectângulo arredondado 4"/>
          <p:cNvSpPr/>
          <p:nvPr/>
        </p:nvSpPr>
        <p:spPr>
          <a:xfrm>
            <a:off x="838200" y="5334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err="1"/>
              <a:t>Ciudad</a:t>
            </a:r>
            <a:endParaRPr lang="pt-PT"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258762"/>
          </a:xfrm>
        </p:spPr>
        <p:txBody>
          <a:bodyPr>
            <a:normAutofit fontScale="90000"/>
          </a:bodyPr>
          <a:lstStyle/>
          <a:p>
            <a:endParaRPr lang="pt-PT" dirty="0"/>
          </a:p>
        </p:txBody>
      </p:sp>
      <p:pic>
        <p:nvPicPr>
          <p:cNvPr id="3074" name="Picture 2" descr="C:\Users\Soraia\Desktop\ibiza-playa-cala.jpg"/>
          <p:cNvPicPr>
            <a:picLocks noGrp="1" noChangeAspect="1" noChangeArrowheads="1"/>
          </p:cNvPicPr>
          <p:nvPr>
            <p:ph idx="1"/>
          </p:nvPr>
        </p:nvPicPr>
        <p:blipFill>
          <a:blip r:embed="rId2" cstate="print"/>
          <a:srcRect/>
          <a:stretch>
            <a:fillRect/>
          </a:stretch>
        </p:blipFill>
        <p:spPr bwMode="auto">
          <a:xfrm>
            <a:off x="313267" y="228600"/>
            <a:ext cx="8365066" cy="6096000"/>
          </a:xfrm>
          <a:prstGeom prst="rect">
            <a:avLst/>
          </a:prstGeom>
          <a:noFill/>
        </p:spPr>
      </p:pic>
      <p:sp>
        <p:nvSpPr>
          <p:cNvPr id="5" name="Rectângulo arredondado 4"/>
          <p:cNvSpPr/>
          <p:nvPr/>
        </p:nvSpPr>
        <p:spPr>
          <a:xfrm>
            <a:off x="6934200" y="5715000"/>
            <a:ext cx="1447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err="1"/>
              <a:t>Playa</a:t>
            </a:r>
            <a:endParaRPr lang="pt-PT"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11162"/>
          </a:xfrm>
        </p:spPr>
        <p:txBody>
          <a:bodyPr>
            <a:normAutofit fontScale="90000"/>
          </a:bodyPr>
          <a:lstStyle/>
          <a:p>
            <a:endParaRPr lang="pt-PT" dirty="0"/>
          </a:p>
        </p:txBody>
      </p:sp>
      <p:pic>
        <p:nvPicPr>
          <p:cNvPr id="4098" name="Picture 2" descr="C:\Users\Soraia\Desktop\tn_blancos.jpg"/>
          <p:cNvPicPr>
            <a:picLocks noGrp="1" noChangeAspect="1" noChangeArrowheads="1"/>
          </p:cNvPicPr>
          <p:nvPr>
            <p:ph idx="1"/>
          </p:nvPr>
        </p:nvPicPr>
        <p:blipFill>
          <a:blip r:embed="rId2" cstate="print"/>
          <a:srcRect/>
          <a:stretch>
            <a:fillRect/>
          </a:stretch>
        </p:blipFill>
        <p:spPr bwMode="auto">
          <a:xfrm>
            <a:off x="243650" y="457200"/>
            <a:ext cx="8436565" cy="5867399"/>
          </a:xfrm>
          <a:prstGeom prst="rect">
            <a:avLst/>
          </a:prstGeom>
          <a:noFill/>
        </p:spPr>
      </p:pic>
      <p:sp>
        <p:nvSpPr>
          <p:cNvPr id="5" name="Rectângulo arredondado 4"/>
          <p:cNvSpPr/>
          <p:nvPr/>
        </p:nvSpPr>
        <p:spPr>
          <a:xfrm>
            <a:off x="6934200" y="5791200"/>
            <a:ext cx="1219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t>Pueblo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87362"/>
          </a:xfrm>
        </p:spPr>
        <p:txBody>
          <a:bodyPr>
            <a:normAutofit fontScale="90000"/>
          </a:bodyPr>
          <a:lstStyle/>
          <a:p>
            <a:pPr algn="l"/>
            <a:r>
              <a:rPr lang="pt-PT" b="1" dirty="0" err="1">
                <a:solidFill>
                  <a:schemeClr val="tx2">
                    <a:lumMod val="60000"/>
                    <a:lumOff val="40000"/>
                  </a:schemeClr>
                </a:solidFill>
              </a:rPr>
              <a:t>Vocabulario</a:t>
            </a:r>
            <a:endParaRPr lang="pt-PT" b="1" dirty="0">
              <a:solidFill>
                <a:schemeClr val="tx2">
                  <a:lumMod val="60000"/>
                  <a:lumOff val="40000"/>
                </a:schemeClr>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533400" y="838200"/>
            <a:ext cx="1409700" cy="14097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209801" y="762001"/>
            <a:ext cx="1295400" cy="129540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4038600" y="304800"/>
            <a:ext cx="1238250" cy="1409700"/>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5791200" y="533400"/>
            <a:ext cx="1066800" cy="1390650"/>
          </a:xfrm>
          <a:prstGeom prst="rect">
            <a:avLst/>
          </a:prstGeom>
          <a:noFill/>
          <a:ln w="9525">
            <a:noFill/>
            <a:miter lim="800000"/>
            <a:headEnd/>
            <a:tailEnd/>
          </a:ln>
        </p:spPr>
      </p:pic>
      <p:pic>
        <p:nvPicPr>
          <p:cNvPr id="6150" name="Picture 6"/>
          <p:cNvPicPr>
            <a:picLocks noChangeAspect="1" noChangeArrowheads="1"/>
          </p:cNvPicPr>
          <p:nvPr/>
        </p:nvPicPr>
        <p:blipFill>
          <a:blip r:embed="rId6" cstate="print"/>
          <a:srcRect/>
          <a:stretch>
            <a:fillRect/>
          </a:stretch>
        </p:blipFill>
        <p:spPr bwMode="auto">
          <a:xfrm>
            <a:off x="7620000" y="304800"/>
            <a:ext cx="942975" cy="1552575"/>
          </a:xfrm>
          <a:prstGeom prst="rect">
            <a:avLst/>
          </a:prstGeom>
          <a:noFill/>
          <a:ln w="9525">
            <a:noFill/>
            <a:miter lim="800000"/>
            <a:headEnd/>
            <a:tailEnd/>
          </a:ln>
        </p:spPr>
      </p:pic>
      <p:pic>
        <p:nvPicPr>
          <p:cNvPr id="6151" name="Picture 7"/>
          <p:cNvPicPr>
            <a:picLocks noChangeAspect="1" noChangeArrowheads="1"/>
          </p:cNvPicPr>
          <p:nvPr/>
        </p:nvPicPr>
        <p:blipFill>
          <a:blip r:embed="rId7" cstate="print"/>
          <a:srcRect/>
          <a:stretch>
            <a:fillRect/>
          </a:stretch>
        </p:blipFill>
        <p:spPr bwMode="auto">
          <a:xfrm>
            <a:off x="685800" y="2667000"/>
            <a:ext cx="800100" cy="1562100"/>
          </a:xfrm>
          <a:prstGeom prst="rect">
            <a:avLst/>
          </a:prstGeom>
          <a:noFill/>
          <a:ln w="9525">
            <a:noFill/>
            <a:miter lim="800000"/>
            <a:headEnd/>
            <a:tailEnd/>
          </a:ln>
        </p:spPr>
      </p:pic>
      <p:pic>
        <p:nvPicPr>
          <p:cNvPr id="6152" name="Picture 8"/>
          <p:cNvPicPr>
            <a:picLocks noChangeAspect="1" noChangeArrowheads="1"/>
          </p:cNvPicPr>
          <p:nvPr/>
        </p:nvPicPr>
        <p:blipFill>
          <a:blip r:embed="rId8" cstate="print"/>
          <a:srcRect/>
          <a:stretch>
            <a:fillRect/>
          </a:stretch>
        </p:blipFill>
        <p:spPr bwMode="auto">
          <a:xfrm>
            <a:off x="2057400" y="2590800"/>
            <a:ext cx="1343025" cy="1047750"/>
          </a:xfrm>
          <a:prstGeom prst="rect">
            <a:avLst/>
          </a:prstGeom>
          <a:noFill/>
          <a:ln w="9525">
            <a:noFill/>
            <a:miter lim="800000"/>
            <a:headEnd/>
            <a:tailEnd/>
          </a:ln>
        </p:spPr>
      </p:pic>
      <p:pic>
        <p:nvPicPr>
          <p:cNvPr id="6153" name="Picture 9"/>
          <p:cNvPicPr>
            <a:picLocks noChangeAspect="1" noChangeArrowheads="1"/>
          </p:cNvPicPr>
          <p:nvPr/>
        </p:nvPicPr>
        <p:blipFill>
          <a:blip r:embed="rId9" cstate="print"/>
          <a:srcRect/>
          <a:stretch>
            <a:fillRect/>
          </a:stretch>
        </p:blipFill>
        <p:spPr bwMode="auto">
          <a:xfrm>
            <a:off x="3886200" y="2667000"/>
            <a:ext cx="1409700" cy="1066800"/>
          </a:xfrm>
          <a:prstGeom prst="rect">
            <a:avLst/>
          </a:prstGeom>
          <a:noFill/>
          <a:ln w="9525">
            <a:noFill/>
            <a:miter lim="800000"/>
            <a:headEnd/>
            <a:tailEnd/>
          </a:ln>
        </p:spPr>
      </p:pic>
      <p:pic>
        <p:nvPicPr>
          <p:cNvPr id="6154" name="Picture 10"/>
          <p:cNvPicPr>
            <a:picLocks noChangeAspect="1" noChangeArrowheads="1"/>
          </p:cNvPicPr>
          <p:nvPr/>
        </p:nvPicPr>
        <p:blipFill>
          <a:blip r:embed="rId10" cstate="print"/>
          <a:srcRect/>
          <a:stretch>
            <a:fillRect/>
          </a:stretch>
        </p:blipFill>
        <p:spPr bwMode="auto">
          <a:xfrm>
            <a:off x="533400" y="4800600"/>
            <a:ext cx="1504950" cy="1209675"/>
          </a:xfrm>
          <a:prstGeom prst="rect">
            <a:avLst/>
          </a:prstGeom>
          <a:noFill/>
          <a:ln w="9525">
            <a:noFill/>
            <a:miter lim="800000"/>
            <a:headEnd/>
            <a:tailEnd/>
          </a:ln>
        </p:spPr>
      </p:pic>
      <p:pic>
        <p:nvPicPr>
          <p:cNvPr id="6155" name="Picture 11" descr="C:\Users\Soraia\Desktop\img-thing.jpg"/>
          <p:cNvPicPr>
            <a:picLocks noChangeAspect="1" noChangeArrowheads="1"/>
          </p:cNvPicPr>
          <p:nvPr/>
        </p:nvPicPr>
        <p:blipFill>
          <a:blip r:embed="rId11" cstate="print"/>
          <a:srcRect/>
          <a:stretch>
            <a:fillRect/>
          </a:stretch>
        </p:blipFill>
        <p:spPr bwMode="auto">
          <a:xfrm>
            <a:off x="5638800" y="2743200"/>
            <a:ext cx="1371600" cy="1371600"/>
          </a:xfrm>
          <a:prstGeom prst="rect">
            <a:avLst/>
          </a:prstGeom>
          <a:noFill/>
        </p:spPr>
      </p:pic>
      <p:pic>
        <p:nvPicPr>
          <p:cNvPr id="6156" name="Picture 12" descr="C:\Users\Soraia\Desktop\27330499_7365728.jpg"/>
          <p:cNvPicPr>
            <a:picLocks noChangeAspect="1" noChangeArrowheads="1"/>
          </p:cNvPicPr>
          <p:nvPr/>
        </p:nvPicPr>
        <p:blipFill>
          <a:blip r:embed="rId12" cstate="print"/>
          <a:srcRect/>
          <a:stretch>
            <a:fillRect/>
          </a:stretch>
        </p:blipFill>
        <p:spPr bwMode="auto">
          <a:xfrm>
            <a:off x="4724400" y="4953000"/>
            <a:ext cx="1412696" cy="914400"/>
          </a:xfrm>
          <a:prstGeom prst="rect">
            <a:avLst/>
          </a:prstGeom>
          <a:noFill/>
        </p:spPr>
      </p:pic>
      <p:pic>
        <p:nvPicPr>
          <p:cNvPr id="6158" name="Picture 14" descr="http://tecnyo.com/wp-content/uploads/2012/10/ordenador-portatil.jpg"/>
          <p:cNvPicPr>
            <a:picLocks noChangeAspect="1" noChangeArrowheads="1"/>
          </p:cNvPicPr>
          <p:nvPr/>
        </p:nvPicPr>
        <p:blipFill>
          <a:blip r:embed="rId13" cstate="print"/>
          <a:srcRect/>
          <a:stretch>
            <a:fillRect/>
          </a:stretch>
        </p:blipFill>
        <p:spPr bwMode="auto">
          <a:xfrm>
            <a:off x="6934200" y="2667000"/>
            <a:ext cx="1962573" cy="1447800"/>
          </a:xfrm>
          <a:prstGeom prst="rect">
            <a:avLst/>
          </a:prstGeom>
          <a:noFill/>
        </p:spPr>
      </p:pic>
      <p:pic>
        <p:nvPicPr>
          <p:cNvPr id="6160" name="Picture 16" descr="https://encrypted-tbn0.gstatic.com/images?q=tbn:ANd9GcQvSIL9TqvpUGjHPYx5xbTLIJVgDpebcdLrNeHMIioU9f5u-3Ji"/>
          <p:cNvPicPr>
            <a:picLocks noChangeAspect="1" noChangeArrowheads="1"/>
          </p:cNvPicPr>
          <p:nvPr/>
        </p:nvPicPr>
        <p:blipFill>
          <a:blip r:embed="rId14" cstate="print"/>
          <a:srcRect/>
          <a:stretch>
            <a:fillRect/>
          </a:stretch>
        </p:blipFill>
        <p:spPr bwMode="auto">
          <a:xfrm>
            <a:off x="2133600" y="4419600"/>
            <a:ext cx="1823049" cy="914400"/>
          </a:xfrm>
          <a:prstGeom prst="rect">
            <a:avLst/>
          </a:prstGeom>
          <a:noFill/>
        </p:spPr>
      </p:pic>
      <p:sp>
        <p:nvSpPr>
          <p:cNvPr id="17" name="Rectângulo arredondado 16"/>
          <p:cNvSpPr/>
          <p:nvPr/>
        </p:nvSpPr>
        <p:spPr>
          <a:xfrm>
            <a:off x="609600" y="2057400"/>
            <a:ext cx="990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t>Llaves</a:t>
            </a:r>
            <a:endParaRPr lang="pt-PT" sz="2000" b="1" dirty="0"/>
          </a:p>
        </p:txBody>
      </p:sp>
      <p:sp>
        <p:nvSpPr>
          <p:cNvPr id="18" name="Rectângulo arredondado 17"/>
          <p:cNvSpPr/>
          <p:nvPr/>
        </p:nvSpPr>
        <p:spPr>
          <a:xfrm>
            <a:off x="2514600" y="2057400"/>
            <a:ext cx="990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a:t>Cartera</a:t>
            </a:r>
            <a:endParaRPr lang="pt-PT" b="1" dirty="0"/>
          </a:p>
        </p:txBody>
      </p:sp>
      <p:sp>
        <p:nvSpPr>
          <p:cNvPr id="19" name="Rectângulo arredondado 18"/>
          <p:cNvSpPr/>
          <p:nvPr/>
        </p:nvSpPr>
        <p:spPr>
          <a:xfrm>
            <a:off x="4191000" y="1828800"/>
            <a:ext cx="990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a:t>Bolso</a:t>
            </a:r>
          </a:p>
        </p:txBody>
      </p:sp>
      <p:sp>
        <p:nvSpPr>
          <p:cNvPr id="20" name="Rectângulo arredondado 19"/>
          <p:cNvSpPr/>
          <p:nvPr/>
        </p:nvSpPr>
        <p:spPr>
          <a:xfrm>
            <a:off x="5943600" y="2057400"/>
            <a:ext cx="990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a:t>Maleta</a:t>
            </a:r>
          </a:p>
        </p:txBody>
      </p:sp>
      <p:sp>
        <p:nvSpPr>
          <p:cNvPr id="21" name="Rectângulo arredondado 20"/>
          <p:cNvSpPr/>
          <p:nvPr/>
        </p:nvSpPr>
        <p:spPr>
          <a:xfrm>
            <a:off x="7620000" y="2133600"/>
            <a:ext cx="914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t>Reloj</a:t>
            </a:r>
            <a:endParaRPr lang="pt-PT" sz="2000" b="1" dirty="0"/>
          </a:p>
        </p:txBody>
      </p:sp>
      <p:sp>
        <p:nvSpPr>
          <p:cNvPr id="22" name="Rectângulo arredondado 21"/>
          <p:cNvSpPr/>
          <p:nvPr/>
        </p:nvSpPr>
        <p:spPr>
          <a:xfrm>
            <a:off x="1752600" y="3657600"/>
            <a:ext cx="1676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a:t>Tarjeta de crédito</a:t>
            </a:r>
          </a:p>
        </p:txBody>
      </p:sp>
      <p:sp>
        <p:nvSpPr>
          <p:cNvPr id="23" name="Rectângulo arredondado 22"/>
          <p:cNvSpPr/>
          <p:nvPr/>
        </p:nvSpPr>
        <p:spPr>
          <a:xfrm>
            <a:off x="762000" y="4495800"/>
            <a:ext cx="838200" cy="381000"/>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t>Móvil</a:t>
            </a:r>
            <a:endParaRPr lang="pt-PT" sz="2000" b="1" dirty="0"/>
          </a:p>
        </p:txBody>
      </p:sp>
      <p:sp>
        <p:nvSpPr>
          <p:cNvPr id="24" name="Rectângulo arredondado 23"/>
          <p:cNvSpPr/>
          <p:nvPr/>
        </p:nvSpPr>
        <p:spPr>
          <a:xfrm>
            <a:off x="3810000" y="3657600"/>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a:t>Carné de </a:t>
            </a:r>
            <a:r>
              <a:rPr lang="pt-PT" sz="2000" b="1" dirty="0" err="1"/>
              <a:t>conducir</a:t>
            </a:r>
            <a:endParaRPr lang="pt-PT" sz="2000" b="1" dirty="0"/>
          </a:p>
        </p:txBody>
      </p:sp>
      <p:sp>
        <p:nvSpPr>
          <p:cNvPr id="25" name="Rectângulo arredondado 24"/>
          <p:cNvSpPr/>
          <p:nvPr/>
        </p:nvSpPr>
        <p:spPr>
          <a:xfrm>
            <a:off x="7162800" y="4267200"/>
            <a:ext cx="1600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a:t>Ordenador</a:t>
            </a:r>
          </a:p>
        </p:txBody>
      </p:sp>
      <p:sp>
        <p:nvSpPr>
          <p:cNvPr id="26" name="Rectângulo arredondado 25"/>
          <p:cNvSpPr/>
          <p:nvPr/>
        </p:nvSpPr>
        <p:spPr>
          <a:xfrm>
            <a:off x="914400" y="6172200"/>
            <a:ext cx="1219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t>Toalla</a:t>
            </a:r>
            <a:endParaRPr lang="pt-PT" sz="2000" b="1" dirty="0"/>
          </a:p>
        </p:txBody>
      </p:sp>
      <p:sp>
        <p:nvSpPr>
          <p:cNvPr id="27" name="Rectângulo arredondado 26"/>
          <p:cNvSpPr/>
          <p:nvPr/>
        </p:nvSpPr>
        <p:spPr>
          <a:xfrm>
            <a:off x="2362200" y="5562600"/>
            <a:ext cx="1676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a:t>Gafas de sol</a:t>
            </a:r>
          </a:p>
        </p:txBody>
      </p:sp>
      <p:sp>
        <p:nvSpPr>
          <p:cNvPr id="28" name="Rectângulo arredondado 27"/>
          <p:cNvSpPr/>
          <p:nvPr/>
        </p:nvSpPr>
        <p:spPr>
          <a:xfrm>
            <a:off x="4800600" y="6172200"/>
            <a:ext cx="1295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a:t>Mapa</a:t>
            </a:r>
          </a:p>
        </p:txBody>
      </p:sp>
      <p:sp>
        <p:nvSpPr>
          <p:cNvPr id="29" name="Rectângulo arredondado 28"/>
          <p:cNvSpPr/>
          <p:nvPr/>
        </p:nvSpPr>
        <p:spPr>
          <a:xfrm>
            <a:off x="5486400" y="4191000"/>
            <a:ext cx="1295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t>Pasaporte</a:t>
            </a:r>
            <a:endParaRPr lang="pt-PT" sz="2000" b="1" dirty="0"/>
          </a:p>
        </p:txBody>
      </p:sp>
      <p:pic>
        <p:nvPicPr>
          <p:cNvPr id="6161" name="Picture 17"/>
          <p:cNvPicPr>
            <a:picLocks noChangeAspect="1" noChangeArrowheads="1"/>
          </p:cNvPicPr>
          <p:nvPr/>
        </p:nvPicPr>
        <p:blipFill>
          <a:blip r:embed="rId15" cstate="print"/>
          <a:srcRect/>
          <a:stretch>
            <a:fillRect/>
          </a:stretch>
        </p:blipFill>
        <p:spPr bwMode="auto">
          <a:xfrm>
            <a:off x="7086600" y="4724400"/>
            <a:ext cx="1390650" cy="1228725"/>
          </a:xfrm>
          <a:prstGeom prst="rect">
            <a:avLst/>
          </a:prstGeom>
          <a:noFill/>
          <a:ln w="9525">
            <a:noFill/>
            <a:miter lim="800000"/>
            <a:headEnd/>
            <a:tailEnd/>
          </a:ln>
        </p:spPr>
      </p:pic>
      <p:sp>
        <p:nvSpPr>
          <p:cNvPr id="31" name="Rectângulo arredondado 30"/>
          <p:cNvSpPr/>
          <p:nvPr/>
        </p:nvSpPr>
        <p:spPr>
          <a:xfrm>
            <a:off x="6934200" y="6019800"/>
            <a:ext cx="1524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a:t>Carné de </a:t>
            </a:r>
            <a:r>
              <a:rPr lang="pt-PT" sz="2000" b="1" dirty="0" err="1"/>
              <a:t>ciudadano</a:t>
            </a:r>
            <a:endParaRPr lang="pt-PT"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020762"/>
          </a:xfrm>
        </p:spPr>
        <p:txBody>
          <a:bodyPr>
            <a:normAutofit fontScale="90000"/>
          </a:bodyPr>
          <a:lstStyle/>
          <a:p>
            <a:pPr algn="just">
              <a:buFont typeface="Wingdings" pitchFamily="2" charset="2"/>
              <a:buChar char="Ø"/>
            </a:pPr>
            <a:r>
              <a:rPr lang="es-ES" sz="2000" b="1" dirty="0"/>
              <a:t> Lee las siguientes intervenciones de un foro en español donde algunos jóvenes</a:t>
            </a:r>
            <a:br>
              <a:rPr lang="es-ES" sz="2000" b="1" dirty="0"/>
            </a:br>
            <a:r>
              <a:rPr lang="es-ES" sz="2000" b="1" dirty="0"/>
              <a:t>cuentan de dónde son, dónde está el lugar del que hablan y qué tiempo hace allí para personas que están interesadas en visitarlo. </a:t>
            </a:r>
            <a:br>
              <a:rPr lang="es-ES" sz="2000" b="1" dirty="0"/>
            </a:br>
            <a:endParaRPr lang="pt-PT" sz="2000" b="1" dirty="0"/>
          </a:p>
        </p:txBody>
      </p:sp>
      <p:pic>
        <p:nvPicPr>
          <p:cNvPr id="20484" name="Picture 4" descr="C:\Users\Soraia\Desktop\l.canguro-en-baleares_1380505988.jpg"/>
          <p:cNvPicPr>
            <a:picLocks noGrp="1" noChangeAspect="1" noChangeArrowheads="1"/>
          </p:cNvPicPr>
          <p:nvPr>
            <p:ph idx="1"/>
          </p:nvPr>
        </p:nvPicPr>
        <p:blipFill>
          <a:blip r:embed="rId2" cstate="print"/>
          <a:srcRect/>
          <a:stretch>
            <a:fillRect/>
          </a:stretch>
        </p:blipFill>
        <p:spPr bwMode="auto">
          <a:xfrm>
            <a:off x="1447800" y="1828800"/>
            <a:ext cx="1371600" cy="1845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ângulo 7"/>
          <p:cNvSpPr/>
          <p:nvPr/>
        </p:nvSpPr>
        <p:spPr>
          <a:xfrm>
            <a:off x="4038600" y="1066800"/>
            <a:ext cx="4572000" cy="5632311"/>
          </a:xfrm>
          <a:prstGeom prst="rect">
            <a:avLst/>
          </a:prstGeom>
          <a:ln>
            <a:solidFill>
              <a:schemeClr val="tx1"/>
            </a:solidFill>
            <a:prstDash val="sysDot"/>
          </a:ln>
        </p:spPr>
        <p:txBody>
          <a:bodyPr wrap="square">
            <a:spAutoFit/>
          </a:bodyPr>
          <a:lstStyle/>
          <a:p>
            <a:pPr algn="just"/>
            <a:r>
              <a:rPr lang="es-ES" sz="2000" b="1" dirty="0"/>
              <a:t>Hola. Soy </a:t>
            </a:r>
            <a:r>
              <a:rPr lang="es-ES" sz="2000" b="1" dirty="0" err="1"/>
              <a:t>Bea</a:t>
            </a:r>
            <a:r>
              <a:rPr lang="es-ES" sz="2000" b="1" dirty="0"/>
              <a:t>, de Asturias, una región que está en el norte de España, de un lugar que se llama </a:t>
            </a:r>
            <a:r>
              <a:rPr lang="es-ES" sz="2000" b="1" dirty="0" err="1"/>
              <a:t>Llanes</a:t>
            </a:r>
            <a:r>
              <a:rPr lang="es-ES" sz="2000" b="1" dirty="0"/>
              <a:t>. Es una ciudad que está al lado del mar y tiene unas playas estupendas. El paisaje es muy bonito y muy verde, porque, eso sí, llueve mucho todo el año. En verano también hace sol, a veces, y puedes</a:t>
            </a:r>
          </a:p>
          <a:p>
            <a:pPr algn="just"/>
            <a:r>
              <a:rPr lang="es-ES" sz="2000" b="1" dirty="0"/>
              <a:t>ir a la playa y nadar en las frías aguas del Cantábrico. Además, hay mucha gente y los bares que están cerca del puerto siempre están llenos. ¿Quieres venir?</a:t>
            </a:r>
          </a:p>
          <a:p>
            <a:pPr algn="just"/>
            <a:r>
              <a:rPr lang="es-ES" sz="2000" b="1" dirty="0"/>
              <a:t>Si llegas en avión, el aeropuerto está entre Avilés y Oviedo, a unos 110 Km. También puedes venir en tren, en el </a:t>
            </a:r>
            <a:r>
              <a:rPr lang="es-ES" sz="2000" b="1" dirty="0" err="1"/>
              <a:t>transcantábrico</a:t>
            </a:r>
            <a:r>
              <a:rPr lang="es-ES" sz="2000" b="1" dirty="0"/>
              <a:t> (FEVE), o por carretera, en autobús o en coche, desde Oviedo o desde Santander. ¡Te espero!</a:t>
            </a:r>
            <a:endParaRPr lang="pt-PT"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11162"/>
          </a:xfrm>
        </p:spPr>
        <p:txBody>
          <a:bodyPr>
            <a:normAutofit fontScale="90000"/>
          </a:bodyPr>
          <a:lstStyle/>
          <a:p>
            <a:endParaRPr lang="pt-PT" dirty="0"/>
          </a:p>
        </p:txBody>
      </p:sp>
      <p:sp>
        <p:nvSpPr>
          <p:cNvPr id="3" name="Marcador de Posição de Conteúdo 2"/>
          <p:cNvSpPr>
            <a:spLocks noGrp="1"/>
          </p:cNvSpPr>
          <p:nvPr>
            <p:ph idx="1"/>
          </p:nvPr>
        </p:nvSpPr>
        <p:spPr>
          <a:xfrm>
            <a:off x="3124200" y="685800"/>
            <a:ext cx="5562600" cy="5440363"/>
          </a:xfrm>
          <a:ln>
            <a:solidFill>
              <a:schemeClr val="tx1"/>
            </a:solidFill>
            <a:prstDash val="dash"/>
          </a:ln>
        </p:spPr>
        <p:txBody>
          <a:bodyPr>
            <a:noAutofit/>
          </a:bodyPr>
          <a:lstStyle/>
          <a:p>
            <a:pPr marL="0" indent="0" algn="just">
              <a:buNone/>
            </a:pPr>
            <a:r>
              <a:rPr lang="es-ES" sz="2000" b="1" dirty="0"/>
              <a:t>Yo soy de Tenerife, una de las Islas Canarias. Dicen que aquí siempre es primavera. La verdad es que el clima es muy suave y puedes ir a la playa durante todo el año porque hace sol casi siempre. Bueno en el norte de la isla llueve un poco más y también hace más frío. Es que está el Teide. ¿Sabéis que este volcán es el pico más alto de España?</a:t>
            </a:r>
          </a:p>
          <a:p>
            <a:pPr marL="0" indent="0" algn="just">
              <a:buNone/>
            </a:pPr>
            <a:r>
              <a:rPr lang="es-ES" sz="2000" b="1" dirty="0"/>
              <a:t>Sí, está a 3718 m. de altura. ¿Queréis nadar en la playa y ver el Teide con nieve? En invierno nieva en lo alto de la montaña, pero no se puede esquiar porque es un Parque Natural. Para llegar hasta aquí lo más fácil es ir en avión a uno de sus dos aeropuertos, el Tenerife Norte o el Tenerife Sur. También puedes venir en barco desde otras islas y también ir en barco a visitar otras como La Gomera o El Hierro. Mario.</a:t>
            </a:r>
          </a:p>
        </p:txBody>
      </p:sp>
      <p:pic>
        <p:nvPicPr>
          <p:cNvPr id="22530" name="Picture 2" descr="C:\Users\Soraia\Desktop\sudadera_like_to_surf_chico_manga_3.jpg"/>
          <p:cNvPicPr>
            <a:picLocks noChangeAspect="1" noChangeArrowheads="1"/>
          </p:cNvPicPr>
          <p:nvPr/>
        </p:nvPicPr>
        <p:blipFill>
          <a:blip r:embed="rId2" cstate="print"/>
          <a:srcRect/>
          <a:stretch>
            <a:fillRect/>
          </a:stretch>
        </p:blipFill>
        <p:spPr bwMode="auto">
          <a:xfrm>
            <a:off x="533400" y="1637841"/>
            <a:ext cx="1676400" cy="252469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334962"/>
          </a:xfrm>
        </p:spPr>
        <p:txBody>
          <a:bodyPr>
            <a:normAutofit fontScale="90000"/>
          </a:bodyPr>
          <a:lstStyle/>
          <a:p>
            <a:endParaRPr lang="pt-PT" dirty="0"/>
          </a:p>
        </p:txBody>
      </p:sp>
      <p:sp>
        <p:nvSpPr>
          <p:cNvPr id="5" name="Marcador de Posição de Conteúdo 4"/>
          <p:cNvSpPr>
            <a:spLocks noGrp="1"/>
          </p:cNvSpPr>
          <p:nvPr>
            <p:ph idx="1"/>
          </p:nvPr>
        </p:nvSpPr>
        <p:spPr>
          <a:xfrm>
            <a:off x="4267200" y="1143000"/>
            <a:ext cx="4419600" cy="4572001"/>
          </a:xfrm>
          <a:ln cmpd="dbl">
            <a:solidFill>
              <a:schemeClr val="tx1"/>
            </a:solidFill>
          </a:ln>
        </p:spPr>
        <p:txBody>
          <a:bodyPr>
            <a:normAutofit/>
          </a:bodyPr>
          <a:lstStyle/>
          <a:p>
            <a:pPr marL="0" indent="0" algn="just">
              <a:buNone/>
            </a:pPr>
            <a:r>
              <a:rPr lang="es-ES" sz="2000" b="1" dirty="0"/>
              <a:t>Pues yo soy de Córdoba, en el sur de España, en Andalucía. Aquí no hay playa, ni nieva, ni hace frío. Aquí hace buen tiempo todo el año. En verano, eso sí, hace mucho calor, pero durante todo el año podéis venir a conocer una ciudad con mucha historia y muchos festivales con espectáculos y música. Es una maravilla. Desde Madrid, en el AVE (el tren de alta velocidad) podéis llegar en una hora y cuarenta minutos. Mi ciudad os espera. Pablo</a:t>
            </a:r>
            <a:endParaRPr lang="pt-PT" sz="2000" b="1" dirty="0"/>
          </a:p>
        </p:txBody>
      </p:sp>
      <p:pic>
        <p:nvPicPr>
          <p:cNvPr id="21508" name="Picture 4" descr="http://www.easyaupair.com/Photo/small_aupair_f4215b23ad359f0eba1690074ec2a325.jpg"/>
          <p:cNvPicPr>
            <a:picLocks noChangeAspect="1" noChangeArrowheads="1"/>
          </p:cNvPicPr>
          <p:nvPr/>
        </p:nvPicPr>
        <p:blipFill>
          <a:blip r:embed="rId2" cstate="print"/>
          <a:srcRect/>
          <a:stretch>
            <a:fillRect/>
          </a:stretch>
        </p:blipFill>
        <p:spPr bwMode="auto">
          <a:xfrm>
            <a:off x="1600199" y="1371600"/>
            <a:ext cx="1412443" cy="183911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603</Words>
  <Application>Microsoft Office PowerPoint</Application>
  <PresentationFormat>Apresentação no Ecrã (4:3)</PresentationFormat>
  <Paragraphs>57</Paragraphs>
  <Slides>11</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11</vt:i4>
      </vt:variant>
    </vt:vector>
  </HeadingPairs>
  <TitlesOfParts>
    <vt:vector size="17" baseType="lpstr">
      <vt:lpstr>Amienne</vt:lpstr>
      <vt:lpstr>Andalus</vt:lpstr>
      <vt:lpstr>Arial</vt:lpstr>
      <vt:lpstr>Calibri</vt:lpstr>
      <vt:lpstr>Wingdings</vt:lpstr>
      <vt:lpstr>Tema do Office</vt:lpstr>
      <vt:lpstr>¿Vamos a viajar?</vt:lpstr>
      <vt:lpstr>Apresentação do PowerPoint</vt:lpstr>
      <vt:lpstr>Apresentação do PowerPoint</vt:lpstr>
      <vt:lpstr>Apresentação do PowerPoint</vt:lpstr>
      <vt:lpstr>Apresentação do PowerPoint</vt:lpstr>
      <vt:lpstr>Vocabulario</vt:lpstr>
      <vt:lpstr> Lee las siguientes intervenciones de un foro en español donde algunos jóvenes cuentan de dónde son, dónde está el lugar del que hablan y qué tiempo hace allí para personas que están interesadas en visitarlo.  </vt:lpstr>
      <vt:lpstr>Apresentação do PowerPoint</vt:lpstr>
      <vt:lpstr>Apresentação do PowerPoint</vt:lpstr>
      <vt:lpstr>Actividades de ocio:</vt:lpstr>
      <vt:lpstr>Actividades de ocio: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¿Vamos a viajar?</dc:title>
  <dc:creator>Soraia</dc:creator>
  <cp:lastModifiedBy>Soraia Moreira</cp:lastModifiedBy>
  <cp:revision>95</cp:revision>
  <dcterms:created xsi:type="dcterms:W3CDTF">2014-10-19T21:39:23Z</dcterms:created>
  <dcterms:modified xsi:type="dcterms:W3CDTF">2021-02-14T11:36:11Z</dcterms:modified>
</cp:coreProperties>
</file>