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6" r:id="rId2"/>
    <p:sldId id="358" r:id="rId3"/>
    <p:sldId id="359" r:id="rId4"/>
    <p:sldId id="357" r:id="rId5"/>
    <p:sldId id="361" r:id="rId6"/>
    <p:sldId id="362" r:id="rId7"/>
    <p:sldId id="363" r:id="rId8"/>
    <p:sldId id="364" r:id="rId9"/>
    <p:sldId id="365" r:id="rId10"/>
    <p:sldId id="366" r:id="rId11"/>
    <p:sldId id="367" r:id="rId12"/>
    <p:sldId id="368" r:id="rId13"/>
    <p:sldId id="369" r:id="rId14"/>
    <p:sldId id="370" r:id="rId15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 autoAdjust="0"/>
    <p:restoredTop sz="94628" autoAdjust="0"/>
  </p:normalViewPr>
  <p:slideViewPr>
    <p:cSldViewPr>
      <p:cViewPr varScale="1">
        <p:scale>
          <a:sx n="72" d="100"/>
          <a:sy n="72" d="100"/>
        </p:scale>
        <p:origin x="175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raia Moreira" userId="700000b21ebe3cf6" providerId="LiveId" clId="{97F721ED-5CF7-42F2-AD00-D6C4E29BC964}"/>
    <pc:docChg chg="delSld">
      <pc:chgData name="Soraia Moreira" userId="700000b21ebe3cf6" providerId="LiveId" clId="{97F721ED-5CF7-42F2-AD00-D6C4E29BC964}" dt="2021-04-13T17:56:11.922" v="99" actId="47"/>
      <pc:docMkLst>
        <pc:docMk/>
      </pc:docMkLst>
      <pc:sldChg chg="del">
        <pc:chgData name="Soraia Moreira" userId="700000b21ebe3cf6" providerId="LiveId" clId="{97F721ED-5CF7-42F2-AD00-D6C4E29BC964}" dt="2021-04-13T17:54:42.865" v="0" actId="47"/>
        <pc:sldMkLst>
          <pc:docMk/>
          <pc:sldMk cId="27138894" sldId="256"/>
        </pc:sldMkLst>
      </pc:sldChg>
      <pc:sldChg chg="del">
        <pc:chgData name="Soraia Moreira" userId="700000b21ebe3cf6" providerId="LiveId" clId="{97F721ED-5CF7-42F2-AD00-D6C4E29BC964}" dt="2021-04-13T17:55:11.914" v="2" actId="47"/>
        <pc:sldMkLst>
          <pc:docMk/>
          <pc:sldMk cId="718624085" sldId="257"/>
        </pc:sldMkLst>
      </pc:sldChg>
      <pc:sldChg chg="del">
        <pc:chgData name="Soraia Moreira" userId="700000b21ebe3cf6" providerId="LiveId" clId="{97F721ED-5CF7-42F2-AD00-D6C4E29BC964}" dt="2021-04-13T17:55:13.664" v="4" actId="47"/>
        <pc:sldMkLst>
          <pc:docMk/>
          <pc:sldMk cId="1837103994" sldId="258"/>
        </pc:sldMkLst>
      </pc:sldChg>
      <pc:sldChg chg="del">
        <pc:chgData name="Soraia Moreira" userId="700000b21ebe3cf6" providerId="LiveId" clId="{97F721ED-5CF7-42F2-AD00-D6C4E29BC964}" dt="2021-04-13T17:55:14.441" v="5" actId="47"/>
        <pc:sldMkLst>
          <pc:docMk/>
          <pc:sldMk cId="1332262791" sldId="259"/>
        </pc:sldMkLst>
      </pc:sldChg>
      <pc:sldChg chg="del">
        <pc:chgData name="Soraia Moreira" userId="700000b21ebe3cf6" providerId="LiveId" clId="{97F721ED-5CF7-42F2-AD00-D6C4E29BC964}" dt="2021-04-13T17:55:15.031" v="6" actId="47"/>
        <pc:sldMkLst>
          <pc:docMk/>
          <pc:sldMk cId="1933520290" sldId="260"/>
        </pc:sldMkLst>
      </pc:sldChg>
      <pc:sldChg chg="del">
        <pc:chgData name="Soraia Moreira" userId="700000b21ebe3cf6" providerId="LiveId" clId="{97F721ED-5CF7-42F2-AD00-D6C4E29BC964}" dt="2021-04-13T17:55:15.649" v="7" actId="47"/>
        <pc:sldMkLst>
          <pc:docMk/>
          <pc:sldMk cId="2397728862" sldId="261"/>
        </pc:sldMkLst>
      </pc:sldChg>
      <pc:sldChg chg="del">
        <pc:chgData name="Soraia Moreira" userId="700000b21ebe3cf6" providerId="LiveId" clId="{97F721ED-5CF7-42F2-AD00-D6C4E29BC964}" dt="2021-04-13T17:55:16.235" v="8" actId="47"/>
        <pc:sldMkLst>
          <pc:docMk/>
          <pc:sldMk cId="749301499" sldId="262"/>
        </pc:sldMkLst>
      </pc:sldChg>
      <pc:sldChg chg="del">
        <pc:chgData name="Soraia Moreira" userId="700000b21ebe3cf6" providerId="LiveId" clId="{97F721ED-5CF7-42F2-AD00-D6C4E29BC964}" dt="2021-04-13T17:55:16.767" v="9" actId="47"/>
        <pc:sldMkLst>
          <pc:docMk/>
          <pc:sldMk cId="2284750166" sldId="263"/>
        </pc:sldMkLst>
      </pc:sldChg>
      <pc:sldChg chg="del">
        <pc:chgData name="Soraia Moreira" userId="700000b21ebe3cf6" providerId="LiveId" clId="{97F721ED-5CF7-42F2-AD00-D6C4E29BC964}" dt="2021-04-13T17:55:17.342" v="10" actId="47"/>
        <pc:sldMkLst>
          <pc:docMk/>
          <pc:sldMk cId="2699842609" sldId="264"/>
        </pc:sldMkLst>
      </pc:sldChg>
      <pc:sldChg chg="del">
        <pc:chgData name="Soraia Moreira" userId="700000b21ebe3cf6" providerId="LiveId" clId="{97F721ED-5CF7-42F2-AD00-D6C4E29BC964}" dt="2021-04-13T17:55:17.853" v="11" actId="47"/>
        <pc:sldMkLst>
          <pc:docMk/>
          <pc:sldMk cId="2632406842" sldId="265"/>
        </pc:sldMkLst>
      </pc:sldChg>
      <pc:sldChg chg="del">
        <pc:chgData name="Soraia Moreira" userId="700000b21ebe3cf6" providerId="LiveId" clId="{97F721ED-5CF7-42F2-AD00-D6C4E29BC964}" dt="2021-04-13T17:55:18.352" v="12" actId="47"/>
        <pc:sldMkLst>
          <pc:docMk/>
          <pc:sldMk cId="1833329569" sldId="266"/>
        </pc:sldMkLst>
      </pc:sldChg>
      <pc:sldChg chg="del">
        <pc:chgData name="Soraia Moreira" userId="700000b21ebe3cf6" providerId="LiveId" clId="{97F721ED-5CF7-42F2-AD00-D6C4E29BC964}" dt="2021-04-13T17:55:18.858" v="13" actId="47"/>
        <pc:sldMkLst>
          <pc:docMk/>
          <pc:sldMk cId="2787698100" sldId="267"/>
        </pc:sldMkLst>
      </pc:sldChg>
      <pc:sldChg chg="del">
        <pc:chgData name="Soraia Moreira" userId="700000b21ebe3cf6" providerId="LiveId" clId="{97F721ED-5CF7-42F2-AD00-D6C4E29BC964}" dt="2021-04-13T17:55:19.403" v="14" actId="47"/>
        <pc:sldMkLst>
          <pc:docMk/>
          <pc:sldMk cId="759868614" sldId="268"/>
        </pc:sldMkLst>
      </pc:sldChg>
      <pc:sldChg chg="del">
        <pc:chgData name="Soraia Moreira" userId="700000b21ebe3cf6" providerId="LiveId" clId="{97F721ED-5CF7-42F2-AD00-D6C4E29BC964}" dt="2021-04-13T17:55:20.088" v="15" actId="47"/>
        <pc:sldMkLst>
          <pc:docMk/>
          <pc:sldMk cId="2940107165" sldId="269"/>
        </pc:sldMkLst>
      </pc:sldChg>
      <pc:sldChg chg="del">
        <pc:chgData name="Soraia Moreira" userId="700000b21ebe3cf6" providerId="LiveId" clId="{97F721ED-5CF7-42F2-AD00-D6C4E29BC964}" dt="2021-04-13T17:55:20.650" v="16" actId="47"/>
        <pc:sldMkLst>
          <pc:docMk/>
          <pc:sldMk cId="1482628887" sldId="270"/>
        </pc:sldMkLst>
      </pc:sldChg>
      <pc:sldChg chg="del">
        <pc:chgData name="Soraia Moreira" userId="700000b21ebe3cf6" providerId="LiveId" clId="{97F721ED-5CF7-42F2-AD00-D6C4E29BC964}" dt="2021-04-13T17:55:21.212" v="17" actId="47"/>
        <pc:sldMkLst>
          <pc:docMk/>
          <pc:sldMk cId="2624885030" sldId="271"/>
        </pc:sldMkLst>
      </pc:sldChg>
      <pc:sldChg chg="del">
        <pc:chgData name="Soraia Moreira" userId="700000b21ebe3cf6" providerId="LiveId" clId="{97F721ED-5CF7-42F2-AD00-D6C4E29BC964}" dt="2021-04-13T17:55:21.689" v="18" actId="47"/>
        <pc:sldMkLst>
          <pc:docMk/>
          <pc:sldMk cId="343042971" sldId="272"/>
        </pc:sldMkLst>
      </pc:sldChg>
      <pc:sldChg chg="del">
        <pc:chgData name="Soraia Moreira" userId="700000b21ebe3cf6" providerId="LiveId" clId="{97F721ED-5CF7-42F2-AD00-D6C4E29BC964}" dt="2021-04-13T17:55:22.213" v="19" actId="47"/>
        <pc:sldMkLst>
          <pc:docMk/>
          <pc:sldMk cId="2929105760" sldId="273"/>
        </pc:sldMkLst>
      </pc:sldChg>
      <pc:sldChg chg="del">
        <pc:chgData name="Soraia Moreira" userId="700000b21ebe3cf6" providerId="LiveId" clId="{97F721ED-5CF7-42F2-AD00-D6C4E29BC964}" dt="2021-04-13T17:55:22.726" v="20" actId="47"/>
        <pc:sldMkLst>
          <pc:docMk/>
          <pc:sldMk cId="1656695529" sldId="274"/>
        </pc:sldMkLst>
      </pc:sldChg>
      <pc:sldChg chg="del">
        <pc:chgData name="Soraia Moreira" userId="700000b21ebe3cf6" providerId="LiveId" clId="{97F721ED-5CF7-42F2-AD00-D6C4E29BC964}" dt="2021-04-13T17:55:23.225" v="21" actId="47"/>
        <pc:sldMkLst>
          <pc:docMk/>
          <pc:sldMk cId="2650694192" sldId="275"/>
        </pc:sldMkLst>
      </pc:sldChg>
      <pc:sldChg chg="del">
        <pc:chgData name="Soraia Moreira" userId="700000b21ebe3cf6" providerId="LiveId" clId="{97F721ED-5CF7-42F2-AD00-D6C4E29BC964}" dt="2021-04-13T17:55:23.733" v="22" actId="47"/>
        <pc:sldMkLst>
          <pc:docMk/>
          <pc:sldMk cId="267321028" sldId="276"/>
        </pc:sldMkLst>
      </pc:sldChg>
      <pc:sldChg chg="del">
        <pc:chgData name="Soraia Moreira" userId="700000b21ebe3cf6" providerId="LiveId" clId="{97F721ED-5CF7-42F2-AD00-D6C4E29BC964}" dt="2021-04-13T17:55:24.263" v="23" actId="47"/>
        <pc:sldMkLst>
          <pc:docMk/>
          <pc:sldMk cId="1044464037" sldId="277"/>
        </pc:sldMkLst>
      </pc:sldChg>
      <pc:sldChg chg="del">
        <pc:chgData name="Soraia Moreira" userId="700000b21ebe3cf6" providerId="LiveId" clId="{97F721ED-5CF7-42F2-AD00-D6C4E29BC964}" dt="2021-04-13T17:55:24.781" v="24" actId="47"/>
        <pc:sldMkLst>
          <pc:docMk/>
          <pc:sldMk cId="947753026" sldId="278"/>
        </pc:sldMkLst>
      </pc:sldChg>
      <pc:sldChg chg="del">
        <pc:chgData name="Soraia Moreira" userId="700000b21ebe3cf6" providerId="LiveId" clId="{97F721ED-5CF7-42F2-AD00-D6C4E29BC964}" dt="2021-04-13T17:55:25.294" v="25" actId="47"/>
        <pc:sldMkLst>
          <pc:docMk/>
          <pc:sldMk cId="3827591476" sldId="279"/>
        </pc:sldMkLst>
      </pc:sldChg>
      <pc:sldChg chg="del">
        <pc:chgData name="Soraia Moreira" userId="700000b21ebe3cf6" providerId="LiveId" clId="{97F721ED-5CF7-42F2-AD00-D6C4E29BC964}" dt="2021-04-13T17:55:25.803" v="26" actId="47"/>
        <pc:sldMkLst>
          <pc:docMk/>
          <pc:sldMk cId="2355572637" sldId="280"/>
        </pc:sldMkLst>
      </pc:sldChg>
      <pc:sldChg chg="del">
        <pc:chgData name="Soraia Moreira" userId="700000b21ebe3cf6" providerId="LiveId" clId="{97F721ED-5CF7-42F2-AD00-D6C4E29BC964}" dt="2021-04-13T17:55:26.336" v="27" actId="47"/>
        <pc:sldMkLst>
          <pc:docMk/>
          <pc:sldMk cId="2589006352" sldId="281"/>
        </pc:sldMkLst>
      </pc:sldChg>
      <pc:sldChg chg="del">
        <pc:chgData name="Soraia Moreira" userId="700000b21ebe3cf6" providerId="LiveId" clId="{97F721ED-5CF7-42F2-AD00-D6C4E29BC964}" dt="2021-04-13T17:55:26.864" v="28" actId="47"/>
        <pc:sldMkLst>
          <pc:docMk/>
          <pc:sldMk cId="3670351646" sldId="282"/>
        </pc:sldMkLst>
      </pc:sldChg>
      <pc:sldChg chg="del">
        <pc:chgData name="Soraia Moreira" userId="700000b21ebe3cf6" providerId="LiveId" clId="{97F721ED-5CF7-42F2-AD00-D6C4E29BC964}" dt="2021-04-13T17:55:27.411" v="29" actId="47"/>
        <pc:sldMkLst>
          <pc:docMk/>
          <pc:sldMk cId="4019471929" sldId="283"/>
        </pc:sldMkLst>
      </pc:sldChg>
      <pc:sldChg chg="del">
        <pc:chgData name="Soraia Moreira" userId="700000b21ebe3cf6" providerId="LiveId" clId="{97F721ED-5CF7-42F2-AD00-D6C4E29BC964}" dt="2021-04-13T17:55:28.522" v="30" actId="47"/>
        <pc:sldMkLst>
          <pc:docMk/>
          <pc:sldMk cId="3626069388" sldId="284"/>
        </pc:sldMkLst>
      </pc:sldChg>
      <pc:sldChg chg="del">
        <pc:chgData name="Soraia Moreira" userId="700000b21ebe3cf6" providerId="LiveId" clId="{97F721ED-5CF7-42F2-AD00-D6C4E29BC964}" dt="2021-04-13T17:55:29.080" v="31" actId="47"/>
        <pc:sldMkLst>
          <pc:docMk/>
          <pc:sldMk cId="1271464333" sldId="285"/>
        </pc:sldMkLst>
      </pc:sldChg>
      <pc:sldChg chg="del">
        <pc:chgData name="Soraia Moreira" userId="700000b21ebe3cf6" providerId="LiveId" clId="{97F721ED-5CF7-42F2-AD00-D6C4E29BC964}" dt="2021-04-13T17:55:29.656" v="32" actId="47"/>
        <pc:sldMkLst>
          <pc:docMk/>
          <pc:sldMk cId="1378147250" sldId="286"/>
        </pc:sldMkLst>
      </pc:sldChg>
      <pc:sldChg chg="del">
        <pc:chgData name="Soraia Moreira" userId="700000b21ebe3cf6" providerId="LiveId" clId="{97F721ED-5CF7-42F2-AD00-D6C4E29BC964}" dt="2021-04-13T17:55:30.147" v="33" actId="47"/>
        <pc:sldMkLst>
          <pc:docMk/>
          <pc:sldMk cId="2184345162" sldId="287"/>
        </pc:sldMkLst>
      </pc:sldChg>
      <pc:sldChg chg="del">
        <pc:chgData name="Soraia Moreira" userId="700000b21ebe3cf6" providerId="LiveId" clId="{97F721ED-5CF7-42F2-AD00-D6C4E29BC964}" dt="2021-04-13T17:55:30.707" v="34" actId="47"/>
        <pc:sldMkLst>
          <pc:docMk/>
          <pc:sldMk cId="2340841172" sldId="288"/>
        </pc:sldMkLst>
      </pc:sldChg>
      <pc:sldChg chg="del">
        <pc:chgData name="Soraia Moreira" userId="700000b21ebe3cf6" providerId="LiveId" clId="{97F721ED-5CF7-42F2-AD00-D6C4E29BC964}" dt="2021-04-13T17:55:31.252" v="35" actId="47"/>
        <pc:sldMkLst>
          <pc:docMk/>
          <pc:sldMk cId="1793208740" sldId="289"/>
        </pc:sldMkLst>
      </pc:sldChg>
      <pc:sldChg chg="del">
        <pc:chgData name="Soraia Moreira" userId="700000b21ebe3cf6" providerId="LiveId" clId="{97F721ED-5CF7-42F2-AD00-D6C4E29BC964}" dt="2021-04-13T17:55:31.869" v="36" actId="47"/>
        <pc:sldMkLst>
          <pc:docMk/>
          <pc:sldMk cId="1493125830" sldId="290"/>
        </pc:sldMkLst>
      </pc:sldChg>
      <pc:sldChg chg="del">
        <pc:chgData name="Soraia Moreira" userId="700000b21ebe3cf6" providerId="LiveId" clId="{97F721ED-5CF7-42F2-AD00-D6C4E29BC964}" dt="2021-04-13T17:55:32.418" v="37" actId="47"/>
        <pc:sldMkLst>
          <pc:docMk/>
          <pc:sldMk cId="2402258376" sldId="291"/>
        </pc:sldMkLst>
      </pc:sldChg>
      <pc:sldChg chg="del">
        <pc:chgData name="Soraia Moreira" userId="700000b21ebe3cf6" providerId="LiveId" clId="{97F721ED-5CF7-42F2-AD00-D6C4E29BC964}" dt="2021-04-13T17:55:32.950" v="38" actId="47"/>
        <pc:sldMkLst>
          <pc:docMk/>
          <pc:sldMk cId="3500816048" sldId="292"/>
        </pc:sldMkLst>
      </pc:sldChg>
      <pc:sldChg chg="del">
        <pc:chgData name="Soraia Moreira" userId="700000b21ebe3cf6" providerId="LiveId" clId="{97F721ED-5CF7-42F2-AD00-D6C4E29BC964}" dt="2021-04-13T17:55:33.220" v="39" actId="47"/>
        <pc:sldMkLst>
          <pc:docMk/>
          <pc:sldMk cId="1063648336" sldId="293"/>
        </pc:sldMkLst>
      </pc:sldChg>
      <pc:sldChg chg="del">
        <pc:chgData name="Soraia Moreira" userId="700000b21ebe3cf6" providerId="LiveId" clId="{97F721ED-5CF7-42F2-AD00-D6C4E29BC964}" dt="2021-04-13T17:55:33.390" v="40" actId="47"/>
        <pc:sldMkLst>
          <pc:docMk/>
          <pc:sldMk cId="621440160" sldId="294"/>
        </pc:sldMkLst>
      </pc:sldChg>
      <pc:sldChg chg="del">
        <pc:chgData name="Soraia Moreira" userId="700000b21ebe3cf6" providerId="LiveId" clId="{97F721ED-5CF7-42F2-AD00-D6C4E29BC964}" dt="2021-04-13T17:55:33.575" v="41" actId="47"/>
        <pc:sldMkLst>
          <pc:docMk/>
          <pc:sldMk cId="1333765211" sldId="295"/>
        </pc:sldMkLst>
      </pc:sldChg>
      <pc:sldChg chg="del">
        <pc:chgData name="Soraia Moreira" userId="700000b21ebe3cf6" providerId="LiveId" clId="{97F721ED-5CF7-42F2-AD00-D6C4E29BC964}" dt="2021-04-13T17:55:33.750" v="42" actId="47"/>
        <pc:sldMkLst>
          <pc:docMk/>
          <pc:sldMk cId="2617229778" sldId="296"/>
        </pc:sldMkLst>
      </pc:sldChg>
      <pc:sldChg chg="del">
        <pc:chgData name="Soraia Moreira" userId="700000b21ebe3cf6" providerId="LiveId" clId="{97F721ED-5CF7-42F2-AD00-D6C4E29BC964}" dt="2021-04-13T17:55:33.943" v="43" actId="47"/>
        <pc:sldMkLst>
          <pc:docMk/>
          <pc:sldMk cId="468250040" sldId="297"/>
        </pc:sldMkLst>
      </pc:sldChg>
      <pc:sldChg chg="del">
        <pc:chgData name="Soraia Moreira" userId="700000b21ebe3cf6" providerId="LiveId" clId="{97F721ED-5CF7-42F2-AD00-D6C4E29BC964}" dt="2021-04-13T17:55:34.095" v="44" actId="47"/>
        <pc:sldMkLst>
          <pc:docMk/>
          <pc:sldMk cId="2764409995" sldId="298"/>
        </pc:sldMkLst>
      </pc:sldChg>
      <pc:sldChg chg="del">
        <pc:chgData name="Soraia Moreira" userId="700000b21ebe3cf6" providerId="LiveId" clId="{97F721ED-5CF7-42F2-AD00-D6C4E29BC964}" dt="2021-04-13T17:55:34.299" v="45" actId="47"/>
        <pc:sldMkLst>
          <pc:docMk/>
          <pc:sldMk cId="396106168" sldId="299"/>
        </pc:sldMkLst>
      </pc:sldChg>
      <pc:sldChg chg="del">
        <pc:chgData name="Soraia Moreira" userId="700000b21ebe3cf6" providerId="LiveId" clId="{97F721ED-5CF7-42F2-AD00-D6C4E29BC964}" dt="2021-04-13T17:55:34.434" v="46" actId="47"/>
        <pc:sldMkLst>
          <pc:docMk/>
          <pc:sldMk cId="2755295116" sldId="300"/>
        </pc:sldMkLst>
      </pc:sldChg>
      <pc:sldChg chg="del">
        <pc:chgData name="Soraia Moreira" userId="700000b21ebe3cf6" providerId="LiveId" clId="{97F721ED-5CF7-42F2-AD00-D6C4E29BC964}" dt="2021-04-13T17:55:34.623" v="47" actId="47"/>
        <pc:sldMkLst>
          <pc:docMk/>
          <pc:sldMk cId="1726262902" sldId="301"/>
        </pc:sldMkLst>
      </pc:sldChg>
      <pc:sldChg chg="del">
        <pc:chgData name="Soraia Moreira" userId="700000b21ebe3cf6" providerId="LiveId" clId="{97F721ED-5CF7-42F2-AD00-D6C4E29BC964}" dt="2021-04-13T17:55:34.787" v="48" actId="47"/>
        <pc:sldMkLst>
          <pc:docMk/>
          <pc:sldMk cId="2454811432" sldId="302"/>
        </pc:sldMkLst>
      </pc:sldChg>
      <pc:sldChg chg="del">
        <pc:chgData name="Soraia Moreira" userId="700000b21ebe3cf6" providerId="LiveId" clId="{97F721ED-5CF7-42F2-AD00-D6C4E29BC964}" dt="2021-04-13T17:55:35.592" v="49" actId="47"/>
        <pc:sldMkLst>
          <pc:docMk/>
          <pc:sldMk cId="311118616" sldId="303"/>
        </pc:sldMkLst>
      </pc:sldChg>
      <pc:sldChg chg="del">
        <pc:chgData name="Soraia Moreira" userId="700000b21ebe3cf6" providerId="LiveId" clId="{97F721ED-5CF7-42F2-AD00-D6C4E29BC964}" dt="2021-04-13T17:55:36.083" v="50" actId="47"/>
        <pc:sldMkLst>
          <pc:docMk/>
          <pc:sldMk cId="1148362142" sldId="304"/>
        </pc:sldMkLst>
      </pc:sldChg>
      <pc:sldChg chg="del">
        <pc:chgData name="Soraia Moreira" userId="700000b21ebe3cf6" providerId="LiveId" clId="{97F721ED-5CF7-42F2-AD00-D6C4E29BC964}" dt="2021-04-13T17:55:36.280" v="51" actId="47"/>
        <pc:sldMkLst>
          <pc:docMk/>
          <pc:sldMk cId="3352312378" sldId="305"/>
        </pc:sldMkLst>
      </pc:sldChg>
      <pc:sldChg chg="del">
        <pc:chgData name="Soraia Moreira" userId="700000b21ebe3cf6" providerId="LiveId" clId="{97F721ED-5CF7-42F2-AD00-D6C4E29BC964}" dt="2021-04-13T17:55:36.484" v="52" actId="47"/>
        <pc:sldMkLst>
          <pc:docMk/>
          <pc:sldMk cId="1461045023" sldId="306"/>
        </pc:sldMkLst>
      </pc:sldChg>
      <pc:sldChg chg="del">
        <pc:chgData name="Soraia Moreira" userId="700000b21ebe3cf6" providerId="LiveId" clId="{97F721ED-5CF7-42F2-AD00-D6C4E29BC964}" dt="2021-04-13T17:55:36.635" v="53" actId="47"/>
        <pc:sldMkLst>
          <pc:docMk/>
          <pc:sldMk cId="4062617746" sldId="307"/>
        </pc:sldMkLst>
      </pc:sldChg>
      <pc:sldChg chg="del">
        <pc:chgData name="Soraia Moreira" userId="700000b21ebe3cf6" providerId="LiveId" clId="{97F721ED-5CF7-42F2-AD00-D6C4E29BC964}" dt="2021-04-13T17:55:36.799" v="54" actId="47"/>
        <pc:sldMkLst>
          <pc:docMk/>
          <pc:sldMk cId="1596873356" sldId="308"/>
        </pc:sldMkLst>
      </pc:sldChg>
      <pc:sldChg chg="del">
        <pc:chgData name="Soraia Moreira" userId="700000b21ebe3cf6" providerId="LiveId" clId="{97F721ED-5CF7-42F2-AD00-D6C4E29BC964}" dt="2021-04-13T17:55:36.967" v="55" actId="47"/>
        <pc:sldMkLst>
          <pc:docMk/>
          <pc:sldMk cId="2341373260" sldId="309"/>
        </pc:sldMkLst>
      </pc:sldChg>
      <pc:sldChg chg="del">
        <pc:chgData name="Soraia Moreira" userId="700000b21ebe3cf6" providerId="LiveId" clId="{97F721ED-5CF7-42F2-AD00-D6C4E29BC964}" dt="2021-04-13T17:55:37.123" v="56" actId="47"/>
        <pc:sldMkLst>
          <pc:docMk/>
          <pc:sldMk cId="192066313" sldId="310"/>
        </pc:sldMkLst>
      </pc:sldChg>
      <pc:sldChg chg="del">
        <pc:chgData name="Soraia Moreira" userId="700000b21ebe3cf6" providerId="LiveId" clId="{97F721ED-5CF7-42F2-AD00-D6C4E29BC964}" dt="2021-04-13T17:55:37.298" v="57" actId="47"/>
        <pc:sldMkLst>
          <pc:docMk/>
          <pc:sldMk cId="2694487216" sldId="311"/>
        </pc:sldMkLst>
      </pc:sldChg>
      <pc:sldChg chg="del">
        <pc:chgData name="Soraia Moreira" userId="700000b21ebe3cf6" providerId="LiveId" clId="{97F721ED-5CF7-42F2-AD00-D6C4E29BC964}" dt="2021-04-13T17:55:37.428" v="58" actId="47"/>
        <pc:sldMkLst>
          <pc:docMk/>
          <pc:sldMk cId="3649689581" sldId="312"/>
        </pc:sldMkLst>
      </pc:sldChg>
      <pc:sldChg chg="del">
        <pc:chgData name="Soraia Moreira" userId="700000b21ebe3cf6" providerId="LiveId" clId="{97F721ED-5CF7-42F2-AD00-D6C4E29BC964}" dt="2021-04-13T17:55:37.615" v="59" actId="47"/>
        <pc:sldMkLst>
          <pc:docMk/>
          <pc:sldMk cId="1193111151" sldId="313"/>
        </pc:sldMkLst>
      </pc:sldChg>
      <pc:sldChg chg="del">
        <pc:chgData name="Soraia Moreira" userId="700000b21ebe3cf6" providerId="LiveId" clId="{97F721ED-5CF7-42F2-AD00-D6C4E29BC964}" dt="2021-04-13T17:55:37.747" v="60" actId="47"/>
        <pc:sldMkLst>
          <pc:docMk/>
          <pc:sldMk cId="3557591579" sldId="314"/>
        </pc:sldMkLst>
      </pc:sldChg>
      <pc:sldChg chg="del">
        <pc:chgData name="Soraia Moreira" userId="700000b21ebe3cf6" providerId="LiveId" clId="{97F721ED-5CF7-42F2-AD00-D6C4E29BC964}" dt="2021-04-13T17:55:37.932" v="61" actId="47"/>
        <pc:sldMkLst>
          <pc:docMk/>
          <pc:sldMk cId="25065154" sldId="315"/>
        </pc:sldMkLst>
      </pc:sldChg>
      <pc:sldChg chg="del">
        <pc:chgData name="Soraia Moreira" userId="700000b21ebe3cf6" providerId="LiveId" clId="{97F721ED-5CF7-42F2-AD00-D6C4E29BC964}" dt="2021-04-13T17:55:38.083" v="62" actId="47"/>
        <pc:sldMkLst>
          <pc:docMk/>
          <pc:sldMk cId="801300721" sldId="316"/>
        </pc:sldMkLst>
      </pc:sldChg>
      <pc:sldChg chg="del">
        <pc:chgData name="Soraia Moreira" userId="700000b21ebe3cf6" providerId="LiveId" clId="{97F721ED-5CF7-42F2-AD00-D6C4E29BC964}" dt="2021-04-13T17:55:38.249" v="63" actId="47"/>
        <pc:sldMkLst>
          <pc:docMk/>
          <pc:sldMk cId="3800215024" sldId="317"/>
        </pc:sldMkLst>
      </pc:sldChg>
      <pc:sldChg chg="del">
        <pc:chgData name="Soraia Moreira" userId="700000b21ebe3cf6" providerId="LiveId" clId="{97F721ED-5CF7-42F2-AD00-D6C4E29BC964}" dt="2021-04-13T17:55:38.975" v="64" actId="47"/>
        <pc:sldMkLst>
          <pc:docMk/>
          <pc:sldMk cId="2088589962" sldId="318"/>
        </pc:sldMkLst>
      </pc:sldChg>
      <pc:sldChg chg="del">
        <pc:chgData name="Soraia Moreira" userId="700000b21ebe3cf6" providerId="LiveId" clId="{97F721ED-5CF7-42F2-AD00-D6C4E29BC964}" dt="2021-04-13T17:55:39.148" v="65" actId="47"/>
        <pc:sldMkLst>
          <pc:docMk/>
          <pc:sldMk cId="4075273095" sldId="319"/>
        </pc:sldMkLst>
      </pc:sldChg>
      <pc:sldChg chg="del">
        <pc:chgData name="Soraia Moreira" userId="700000b21ebe3cf6" providerId="LiveId" clId="{97F721ED-5CF7-42F2-AD00-D6C4E29BC964}" dt="2021-04-13T17:55:39.295" v="66" actId="47"/>
        <pc:sldMkLst>
          <pc:docMk/>
          <pc:sldMk cId="2953709090" sldId="320"/>
        </pc:sldMkLst>
      </pc:sldChg>
      <pc:sldChg chg="del">
        <pc:chgData name="Soraia Moreira" userId="700000b21ebe3cf6" providerId="LiveId" clId="{97F721ED-5CF7-42F2-AD00-D6C4E29BC964}" dt="2021-04-13T17:55:39.458" v="67" actId="47"/>
        <pc:sldMkLst>
          <pc:docMk/>
          <pc:sldMk cId="247282544" sldId="321"/>
        </pc:sldMkLst>
      </pc:sldChg>
      <pc:sldChg chg="del">
        <pc:chgData name="Soraia Moreira" userId="700000b21ebe3cf6" providerId="LiveId" clId="{97F721ED-5CF7-42F2-AD00-D6C4E29BC964}" dt="2021-04-13T17:55:39.598" v="68" actId="47"/>
        <pc:sldMkLst>
          <pc:docMk/>
          <pc:sldMk cId="3290627273" sldId="322"/>
        </pc:sldMkLst>
      </pc:sldChg>
      <pc:sldChg chg="del">
        <pc:chgData name="Soraia Moreira" userId="700000b21ebe3cf6" providerId="LiveId" clId="{97F721ED-5CF7-42F2-AD00-D6C4E29BC964}" dt="2021-04-13T17:55:39.761" v="69" actId="47"/>
        <pc:sldMkLst>
          <pc:docMk/>
          <pc:sldMk cId="176808136" sldId="323"/>
        </pc:sldMkLst>
      </pc:sldChg>
      <pc:sldChg chg="del">
        <pc:chgData name="Soraia Moreira" userId="700000b21ebe3cf6" providerId="LiveId" clId="{97F721ED-5CF7-42F2-AD00-D6C4E29BC964}" dt="2021-04-13T17:55:39.923" v="70" actId="47"/>
        <pc:sldMkLst>
          <pc:docMk/>
          <pc:sldMk cId="594873040" sldId="324"/>
        </pc:sldMkLst>
      </pc:sldChg>
      <pc:sldChg chg="del">
        <pc:chgData name="Soraia Moreira" userId="700000b21ebe3cf6" providerId="LiveId" clId="{97F721ED-5CF7-42F2-AD00-D6C4E29BC964}" dt="2021-04-13T17:55:40.070" v="71" actId="47"/>
        <pc:sldMkLst>
          <pc:docMk/>
          <pc:sldMk cId="526568683" sldId="325"/>
        </pc:sldMkLst>
      </pc:sldChg>
      <pc:sldChg chg="del">
        <pc:chgData name="Soraia Moreira" userId="700000b21ebe3cf6" providerId="LiveId" clId="{97F721ED-5CF7-42F2-AD00-D6C4E29BC964}" dt="2021-04-13T17:55:40.218" v="72" actId="47"/>
        <pc:sldMkLst>
          <pc:docMk/>
          <pc:sldMk cId="459211672" sldId="326"/>
        </pc:sldMkLst>
      </pc:sldChg>
      <pc:sldChg chg="del">
        <pc:chgData name="Soraia Moreira" userId="700000b21ebe3cf6" providerId="LiveId" clId="{97F721ED-5CF7-42F2-AD00-D6C4E29BC964}" dt="2021-04-13T17:55:41.922" v="73" actId="47"/>
        <pc:sldMkLst>
          <pc:docMk/>
          <pc:sldMk cId="2425794955" sldId="327"/>
        </pc:sldMkLst>
      </pc:sldChg>
      <pc:sldChg chg="del">
        <pc:chgData name="Soraia Moreira" userId="700000b21ebe3cf6" providerId="LiveId" clId="{97F721ED-5CF7-42F2-AD00-D6C4E29BC964}" dt="2021-04-13T17:55:42.103" v="74" actId="47"/>
        <pc:sldMkLst>
          <pc:docMk/>
          <pc:sldMk cId="2977894" sldId="328"/>
        </pc:sldMkLst>
      </pc:sldChg>
      <pc:sldChg chg="del">
        <pc:chgData name="Soraia Moreira" userId="700000b21ebe3cf6" providerId="LiveId" clId="{97F721ED-5CF7-42F2-AD00-D6C4E29BC964}" dt="2021-04-13T17:55:42.307" v="75" actId="47"/>
        <pc:sldMkLst>
          <pc:docMk/>
          <pc:sldMk cId="26289469" sldId="329"/>
        </pc:sldMkLst>
      </pc:sldChg>
      <pc:sldChg chg="del">
        <pc:chgData name="Soraia Moreira" userId="700000b21ebe3cf6" providerId="LiveId" clId="{97F721ED-5CF7-42F2-AD00-D6C4E29BC964}" dt="2021-04-13T17:55:42.531" v="76" actId="47"/>
        <pc:sldMkLst>
          <pc:docMk/>
          <pc:sldMk cId="3594203225" sldId="330"/>
        </pc:sldMkLst>
      </pc:sldChg>
      <pc:sldChg chg="del">
        <pc:chgData name="Soraia Moreira" userId="700000b21ebe3cf6" providerId="LiveId" clId="{97F721ED-5CF7-42F2-AD00-D6C4E29BC964}" dt="2021-04-13T17:55:42.817" v="77" actId="47"/>
        <pc:sldMkLst>
          <pc:docMk/>
          <pc:sldMk cId="1090752931" sldId="331"/>
        </pc:sldMkLst>
      </pc:sldChg>
      <pc:sldChg chg="del">
        <pc:chgData name="Soraia Moreira" userId="700000b21ebe3cf6" providerId="LiveId" clId="{97F721ED-5CF7-42F2-AD00-D6C4E29BC964}" dt="2021-04-13T17:55:43.376" v="78" actId="47"/>
        <pc:sldMkLst>
          <pc:docMk/>
          <pc:sldMk cId="991752733" sldId="332"/>
        </pc:sldMkLst>
      </pc:sldChg>
      <pc:sldChg chg="del">
        <pc:chgData name="Soraia Moreira" userId="700000b21ebe3cf6" providerId="LiveId" clId="{97F721ED-5CF7-42F2-AD00-D6C4E29BC964}" dt="2021-04-13T17:55:44.006" v="79" actId="47"/>
        <pc:sldMkLst>
          <pc:docMk/>
          <pc:sldMk cId="2346019761" sldId="333"/>
        </pc:sldMkLst>
      </pc:sldChg>
      <pc:sldChg chg="del">
        <pc:chgData name="Soraia Moreira" userId="700000b21ebe3cf6" providerId="LiveId" clId="{97F721ED-5CF7-42F2-AD00-D6C4E29BC964}" dt="2021-04-13T17:55:44.618" v="80" actId="47"/>
        <pc:sldMkLst>
          <pc:docMk/>
          <pc:sldMk cId="3174374963" sldId="334"/>
        </pc:sldMkLst>
      </pc:sldChg>
      <pc:sldChg chg="del">
        <pc:chgData name="Soraia Moreira" userId="700000b21ebe3cf6" providerId="LiveId" clId="{97F721ED-5CF7-42F2-AD00-D6C4E29BC964}" dt="2021-04-13T17:55:45.206" v="81" actId="47"/>
        <pc:sldMkLst>
          <pc:docMk/>
          <pc:sldMk cId="1693058651" sldId="335"/>
        </pc:sldMkLst>
      </pc:sldChg>
      <pc:sldChg chg="del">
        <pc:chgData name="Soraia Moreira" userId="700000b21ebe3cf6" providerId="LiveId" clId="{97F721ED-5CF7-42F2-AD00-D6C4E29BC964}" dt="2021-04-13T17:55:45.756" v="82" actId="47"/>
        <pc:sldMkLst>
          <pc:docMk/>
          <pc:sldMk cId="673035266" sldId="336"/>
        </pc:sldMkLst>
      </pc:sldChg>
      <pc:sldChg chg="del">
        <pc:chgData name="Soraia Moreira" userId="700000b21ebe3cf6" providerId="LiveId" clId="{97F721ED-5CF7-42F2-AD00-D6C4E29BC964}" dt="2021-04-13T17:55:46.315" v="83" actId="47"/>
        <pc:sldMkLst>
          <pc:docMk/>
          <pc:sldMk cId="322065745" sldId="337"/>
        </pc:sldMkLst>
      </pc:sldChg>
      <pc:sldChg chg="del">
        <pc:chgData name="Soraia Moreira" userId="700000b21ebe3cf6" providerId="LiveId" clId="{97F721ED-5CF7-42F2-AD00-D6C4E29BC964}" dt="2021-04-13T17:55:46.877" v="84" actId="47"/>
        <pc:sldMkLst>
          <pc:docMk/>
          <pc:sldMk cId="817702435" sldId="338"/>
        </pc:sldMkLst>
      </pc:sldChg>
      <pc:sldChg chg="del">
        <pc:chgData name="Soraia Moreira" userId="700000b21ebe3cf6" providerId="LiveId" clId="{97F721ED-5CF7-42F2-AD00-D6C4E29BC964}" dt="2021-04-13T17:55:47.442" v="85" actId="47"/>
        <pc:sldMkLst>
          <pc:docMk/>
          <pc:sldMk cId="1217556520" sldId="339"/>
        </pc:sldMkLst>
      </pc:sldChg>
      <pc:sldChg chg="del">
        <pc:chgData name="Soraia Moreira" userId="700000b21ebe3cf6" providerId="LiveId" clId="{97F721ED-5CF7-42F2-AD00-D6C4E29BC964}" dt="2021-04-13T17:55:48.169" v="86" actId="47"/>
        <pc:sldMkLst>
          <pc:docMk/>
          <pc:sldMk cId="3643074957" sldId="340"/>
        </pc:sldMkLst>
      </pc:sldChg>
      <pc:sldChg chg="del">
        <pc:chgData name="Soraia Moreira" userId="700000b21ebe3cf6" providerId="LiveId" clId="{97F721ED-5CF7-42F2-AD00-D6C4E29BC964}" dt="2021-04-13T17:55:48.861" v="87" actId="47"/>
        <pc:sldMkLst>
          <pc:docMk/>
          <pc:sldMk cId="4154395399" sldId="341"/>
        </pc:sldMkLst>
      </pc:sldChg>
      <pc:sldChg chg="del">
        <pc:chgData name="Soraia Moreira" userId="700000b21ebe3cf6" providerId="LiveId" clId="{97F721ED-5CF7-42F2-AD00-D6C4E29BC964}" dt="2021-04-13T17:55:49.412" v="88" actId="47"/>
        <pc:sldMkLst>
          <pc:docMk/>
          <pc:sldMk cId="2286118135" sldId="342"/>
        </pc:sldMkLst>
      </pc:sldChg>
      <pc:sldChg chg="del">
        <pc:chgData name="Soraia Moreira" userId="700000b21ebe3cf6" providerId="LiveId" clId="{97F721ED-5CF7-42F2-AD00-D6C4E29BC964}" dt="2021-04-13T17:56:04.439" v="89" actId="47"/>
        <pc:sldMkLst>
          <pc:docMk/>
          <pc:sldMk cId="2279120895" sldId="343"/>
        </pc:sldMkLst>
      </pc:sldChg>
      <pc:sldChg chg="del">
        <pc:chgData name="Soraia Moreira" userId="700000b21ebe3cf6" providerId="LiveId" clId="{97F721ED-5CF7-42F2-AD00-D6C4E29BC964}" dt="2021-04-13T17:55:12.937" v="3" actId="47"/>
        <pc:sldMkLst>
          <pc:docMk/>
          <pc:sldMk cId="3966549349" sldId="344"/>
        </pc:sldMkLst>
      </pc:sldChg>
      <pc:sldChg chg="del">
        <pc:chgData name="Soraia Moreira" userId="700000b21ebe3cf6" providerId="LiveId" clId="{97F721ED-5CF7-42F2-AD00-D6C4E29BC964}" dt="2021-04-13T17:56:05.678" v="90" actId="47"/>
        <pc:sldMkLst>
          <pc:docMk/>
          <pc:sldMk cId="3633147051" sldId="345"/>
        </pc:sldMkLst>
      </pc:sldChg>
      <pc:sldChg chg="del">
        <pc:chgData name="Soraia Moreira" userId="700000b21ebe3cf6" providerId="LiveId" clId="{97F721ED-5CF7-42F2-AD00-D6C4E29BC964}" dt="2021-04-13T17:56:06.183" v="91" actId="47"/>
        <pc:sldMkLst>
          <pc:docMk/>
          <pc:sldMk cId="2001563028" sldId="346"/>
        </pc:sldMkLst>
      </pc:sldChg>
      <pc:sldChg chg="del">
        <pc:chgData name="Soraia Moreira" userId="700000b21ebe3cf6" providerId="LiveId" clId="{97F721ED-5CF7-42F2-AD00-D6C4E29BC964}" dt="2021-04-13T17:56:06.623" v="92" actId="47"/>
        <pc:sldMkLst>
          <pc:docMk/>
          <pc:sldMk cId="3131727948" sldId="347"/>
        </pc:sldMkLst>
      </pc:sldChg>
      <pc:sldChg chg="del">
        <pc:chgData name="Soraia Moreira" userId="700000b21ebe3cf6" providerId="LiveId" clId="{97F721ED-5CF7-42F2-AD00-D6C4E29BC964}" dt="2021-04-13T17:56:07.029" v="93" actId="47"/>
        <pc:sldMkLst>
          <pc:docMk/>
          <pc:sldMk cId="4104106695" sldId="348"/>
        </pc:sldMkLst>
      </pc:sldChg>
      <pc:sldChg chg="del">
        <pc:chgData name="Soraia Moreira" userId="700000b21ebe3cf6" providerId="LiveId" clId="{97F721ED-5CF7-42F2-AD00-D6C4E29BC964}" dt="2021-04-13T17:56:07.597" v="94" actId="47"/>
        <pc:sldMkLst>
          <pc:docMk/>
          <pc:sldMk cId="1889510466" sldId="349"/>
        </pc:sldMkLst>
      </pc:sldChg>
      <pc:sldChg chg="del">
        <pc:chgData name="Soraia Moreira" userId="700000b21ebe3cf6" providerId="LiveId" clId="{97F721ED-5CF7-42F2-AD00-D6C4E29BC964}" dt="2021-04-13T17:56:08.111" v="95" actId="47"/>
        <pc:sldMkLst>
          <pc:docMk/>
          <pc:sldMk cId="3166346900" sldId="350"/>
        </pc:sldMkLst>
      </pc:sldChg>
      <pc:sldChg chg="del">
        <pc:chgData name="Soraia Moreira" userId="700000b21ebe3cf6" providerId="LiveId" clId="{97F721ED-5CF7-42F2-AD00-D6C4E29BC964}" dt="2021-04-13T17:56:08.685" v="96" actId="47"/>
        <pc:sldMkLst>
          <pc:docMk/>
          <pc:sldMk cId="3647373552" sldId="351"/>
        </pc:sldMkLst>
      </pc:sldChg>
      <pc:sldChg chg="del">
        <pc:chgData name="Soraia Moreira" userId="700000b21ebe3cf6" providerId="LiveId" clId="{97F721ED-5CF7-42F2-AD00-D6C4E29BC964}" dt="2021-04-13T17:56:09.244" v="97" actId="47"/>
        <pc:sldMkLst>
          <pc:docMk/>
          <pc:sldMk cId="232854329" sldId="352"/>
        </pc:sldMkLst>
      </pc:sldChg>
      <pc:sldChg chg="del">
        <pc:chgData name="Soraia Moreira" userId="700000b21ebe3cf6" providerId="LiveId" clId="{97F721ED-5CF7-42F2-AD00-D6C4E29BC964}" dt="2021-04-13T17:56:10.112" v="98" actId="47"/>
        <pc:sldMkLst>
          <pc:docMk/>
          <pc:sldMk cId="3793910362" sldId="353"/>
        </pc:sldMkLst>
      </pc:sldChg>
      <pc:sldChg chg="del">
        <pc:chgData name="Soraia Moreira" userId="700000b21ebe3cf6" providerId="LiveId" clId="{97F721ED-5CF7-42F2-AD00-D6C4E29BC964}" dt="2021-04-13T17:56:11.922" v="99" actId="47"/>
        <pc:sldMkLst>
          <pc:docMk/>
          <pc:sldMk cId="648874306" sldId="354"/>
        </pc:sldMkLst>
      </pc:sldChg>
      <pc:sldChg chg="del">
        <pc:chgData name="Soraia Moreira" userId="700000b21ebe3cf6" providerId="LiveId" clId="{97F721ED-5CF7-42F2-AD00-D6C4E29BC964}" dt="2021-04-13T17:54:43.964" v="1" actId="47"/>
        <pc:sldMkLst>
          <pc:docMk/>
          <pc:sldMk cId="0" sldId="35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pPr/>
              <a:t>13/04/2021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pPr/>
              <a:t>13/04/2021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pPr/>
              <a:t>13/04/2021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pPr/>
              <a:t>13/04/2021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pPr/>
              <a:t>13/04/2021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pPr/>
              <a:t>13/04/2021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pPr/>
              <a:t>13/04/2021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pPr/>
              <a:t>13/04/2021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pPr/>
              <a:t>13/04/2021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pPr/>
              <a:t>13/04/2021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pPr/>
              <a:t>13/04/2021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70875-E729-438F-AD64-DA10B3256A5A}" type="datetimeFigureOut">
              <a:rPr lang="pt-PT" smtClean="0"/>
              <a:pPr/>
              <a:t>13/04/2021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C85B3-BB92-4040-8F52-E774985663B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Utensílios de </a:t>
            </a:r>
            <a:r>
              <a:rPr lang="pt-PT" dirty="0" err="1"/>
              <a:t>cocina</a:t>
            </a:r>
            <a:br>
              <a:rPr lang="pt-PT" dirty="0"/>
            </a:br>
            <a:r>
              <a:rPr lang="pt-PT" dirty="0" err="1"/>
              <a:t>Sartén</a:t>
            </a:r>
            <a:endParaRPr lang="pt-PT" dirty="0"/>
          </a:p>
        </p:txBody>
      </p:sp>
      <p:pic>
        <p:nvPicPr>
          <p:cNvPr id="4" name="Marcador de Posição de Conteúdo 3" descr="Resultado de imagem para sartén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0775" y="1681956"/>
            <a:ext cx="4362450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/>
              <a:t>Taza</a:t>
            </a:r>
            <a:endParaRPr lang="pt-PT" dirty="0"/>
          </a:p>
        </p:txBody>
      </p:sp>
      <p:pic>
        <p:nvPicPr>
          <p:cNvPr id="4" name="Marcador de Posição de Conteúdo 3" descr="Imagem relacionada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33687" y="2272506"/>
            <a:ext cx="3476625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/>
              <a:t>Plato</a:t>
            </a:r>
            <a:r>
              <a:rPr lang="pt-PT" dirty="0"/>
              <a:t> </a:t>
            </a:r>
            <a:r>
              <a:rPr lang="pt-PT" dirty="0" err="1"/>
              <a:t>hondo</a:t>
            </a:r>
            <a:endParaRPr lang="pt-PT" dirty="0"/>
          </a:p>
        </p:txBody>
      </p:sp>
      <p:pic>
        <p:nvPicPr>
          <p:cNvPr id="4" name="Marcador de Posição de Conteúdo 3" descr="Resultado de imagem para plato hondo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348880"/>
            <a:ext cx="4248472" cy="22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/>
              <a:t>Bol</a:t>
            </a:r>
            <a:endParaRPr lang="pt-PT" dirty="0"/>
          </a:p>
        </p:txBody>
      </p:sp>
      <p:pic>
        <p:nvPicPr>
          <p:cNvPr id="4" name="Marcador de Posição de Conteúdo 3" descr="Resultado de imagem para bol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09018" y="1600200"/>
            <a:ext cx="452596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Vaso</a:t>
            </a:r>
          </a:p>
        </p:txBody>
      </p:sp>
      <p:pic>
        <p:nvPicPr>
          <p:cNvPr id="4" name="Marcador de Posição de Conteúdo 3" descr="Imagem relacionada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0775" y="1681956"/>
            <a:ext cx="4362450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42AE8D-B939-46E2-B59A-2607A04BA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/>
              <a:t>Tazón</a:t>
            </a:r>
            <a:endParaRPr lang="pt-PT" dirty="0"/>
          </a:p>
        </p:txBody>
      </p:sp>
      <p:pic>
        <p:nvPicPr>
          <p:cNvPr id="1026" name="Picture 2" descr="Resultado de imagem para tazÃ³n">
            <a:extLst>
              <a:ext uri="{FF2B5EF4-FFF2-40B4-BE49-F238E27FC236}">
                <a16:creationId xmlns:a16="http://schemas.microsoft.com/office/drawing/2014/main" id="{0301A5A0-AFC9-4B21-BA80-2A98CD9BE46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018" y="1600200"/>
            <a:ext cx="4525963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0857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/>
              <a:t>Abrebotellas</a:t>
            </a:r>
            <a:endParaRPr lang="pt-PT" dirty="0"/>
          </a:p>
        </p:txBody>
      </p:sp>
      <p:pic>
        <p:nvPicPr>
          <p:cNvPr id="4" name="Marcador de Posição de Conteúdo 3" descr="Resultado de imagem para abrebotellas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09018" y="1600200"/>
            <a:ext cx="452596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/>
              <a:t>Sacacorchos</a:t>
            </a:r>
            <a:endParaRPr lang="pt-PT" dirty="0"/>
          </a:p>
        </p:txBody>
      </p:sp>
      <p:pic>
        <p:nvPicPr>
          <p:cNvPr id="4" name="Marcador de Posição de Conteúdo 3" descr="Resultado de imagem para sacacorchos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6321" y="1600200"/>
            <a:ext cx="285135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/>
              <a:t>Delantal</a:t>
            </a:r>
            <a:endParaRPr lang="pt-PT" dirty="0"/>
          </a:p>
        </p:txBody>
      </p:sp>
      <p:pic>
        <p:nvPicPr>
          <p:cNvPr id="4" name="Marcador de Posição de Conteúdo 3" descr="Resultado de imagem para delantal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089" y="1600200"/>
            <a:ext cx="6001821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/>
              <a:t>Olla</a:t>
            </a:r>
            <a:endParaRPr lang="pt-PT" dirty="0"/>
          </a:p>
        </p:txBody>
      </p:sp>
      <p:pic>
        <p:nvPicPr>
          <p:cNvPr id="4" name="Marcador de Posição de Conteúdo 3" descr="Resultado de imagem para olla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13917" y="1600200"/>
            <a:ext cx="611616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Colador</a:t>
            </a:r>
          </a:p>
        </p:txBody>
      </p:sp>
      <p:pic>
        <p:nvPicPr>
          <p:cNvPr id="4" name="Marcador de Posição de Conteúdo 3" descr="Resultado de imagem para colador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09018" y="1600200"/>
            <a:ext cx="452596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/>
              <a:t>Cubiertos</a:t>
            </a:r>
            <a:endParaRPr lang="pt-PT" dirty="0"/>
          </a:p>
        </p:txBody>
      </p:sp>
      <p:pic>
        <p:nvPicPr>
          <p:cNvPr id="4" name="Marcador de Posição de Conteúdo 3" descr="Resultado de imagem para cubiertos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47937" y="1991519"/>
            <a:ext cx="404812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/>
              <a:t>Servilleta</a:t>
            </a:r>
            <a:endParaRPr lang="pt-PT" dirty="0"/>
          </a:p>
        </p:txBody>
      </p:sp>
      <p:pic>
        <p:nvPicPr>
          <p:cNvPr id="4" name="Marcador de Posição de Conteúdo 3" descr="Resultado de imagem para servilleta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4875" y="1720056"/>
            <a:ext cx="733425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Mantel</a:t>
            </a:r>
          </a:p>
        </p:txBody>
      </p:sp>
      <p:pic>
        <p:nvPicPr>
          <p:cNvPr id="4" name="Marcador de Posição de Conteúdo 3" descr="Resultado de imagem para mantel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35233" y="1600200"/>
            <a:ext cx="347353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19</Words>
  <Application>Microsoft Office PowerPoint</Application>
  <PresentationFormat>Apresentação no Ecrã (4:3)</PresentationFormat>
  <Paragraphs>14</Paragraphs>
  <Slides>14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14</vt:i4>
      </vt:variant>
    </vt:vector>
  </HeadingPairs>
  <TitlesOfParts>
    <vt:vector size="17" baseType="lpstr">
      <vt:lpstr>Arial</vt:lpstr>
      <vt:lpstr>Calibri</vt:lpstr>
      <vt:lpstr>Tema do Office</vt:lpstr>
      <vt:lpstr>Utensílios de cocina Sartén</vt:lpstr>
      <vt:lpstr>Abrebotellas</vt:lpstr>
      <vt:lpstr>Sacacorchos</vt:lpstr>
      <vt:lpstr>Delantal</vt:lpstr>
      <vt:lpstr>Olla</vt:lpstr>
      <vt:lpstr>Colador</vt:lpstr>
      <vt:lpstr>Cubiertos</vt:lpstr>
      <vt:lpstr>Servilleta</vt:lpstr>
      <vt:lpstr>Mantel</vt:lpstr>
      <vt:lpstr>Taza</vt:lpstr>
      <vt:lpstr>Plato hondo</vt:lpstr>
      <vt:lpstr>Bol</vt:lpstr>
      <vt:lpstr>Vaso</vt:lpstr>
      <vt:lpstr>Tazón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ALIMENTACIÓN</dc:title>
  <dc:creator>User02</dc:creator>
  <cp:lastModifiedBy>Soraia Moreira</cp:lastModifiedBy>
  <cp:revision>109</cp:revision>
  <dcterms:created xsi:type="dcterms:W3CDTF">2019-03-13T12:08:39Z</dcterms:created>
  <dcterms:modified xsi:type="dcterms:W3CDTF">2021-04-13T17:56:14Z</dcterms:modified>
</cp:coreProperties>
</file>