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858EEE-F33D-4E0C-A38E-E5BCD81D5E9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FC74395-555B-4284-B684-8477D928F176}">
      <dgm:prSet/>
      <dgm:spPr/>
      <dgm:t>
        <a:bodyPr/>
        <a:lstStyle/>
        <a:p>
          <a:r>
            <a:rPr lang="es-ES"/>
            <a:t>1-hacer la cama</a:t>
          </a:r>
          <a:endParaRPr lang="en-US"/>
        </a:p>
      </dgm:t>
    </dgm:pt>
    <dgm:pt modelId="{7BF4D455-B7D2-49D0-B3DF-D26A5268A325}" type="parTrans" cxnId="{DD714114-F115-476B-BFA1-9791578C390A}">
      <dgm:prSet/>
      <dgm:spPr/>
      <dgm:t>
        <a:bodyPr/>
        <a:lstStyle/>
        <a:p>
          <a:endParaRPr lang="en-US"/>
        </a:p>
      </dgm:t>
    </dgm:pt>
    <dgm:pt modelId="{87ABB5F6-0BA2-4C2B-84CF-4D3D8D6FDC89}" type="sibTrans" cxnId="{DD714114-F115-476B-BFA1-9791578C390A}">
      <dgm:prSet/>
      <dgm:spPr/>
      <dgm:t>
        <a:bodyPr/>
        <a:lstStyle/>
        <a:p>
          <a:endParaRPr lang="en-US"/>
        </a:p>
      </dgm:t>
    </dgm:pt>
    <dgm:pt modelId="{CB973DDB-4D8C-4B83-8C4F-A0509FCB520F}">
      <dgm:prSet/>
      <dgm:spPr/>
      <dgm:t>
        <a:bodyPr/>
        <a:lstStyle/>
        <a:p>
          <a:r>
            <a:rPr lang="es-ES"/>
            <a:t>2-planchar la ropa </a:t>
          </a:r>
          <a:endParaRPr lang="en-US"/>
        </a:p>
      </dgm:t>
    </dgm:pt>
    <dgm:pt modelId="{FDB766A6-B596-4863-BEC1-E208802B19C6}" type="parTrans" cxnId="{472F0306-900E-4EB9-B399-6EF6AD21672D}">
      <dgm:prSet/>
      <dgm:spPr/>
      <dgm:t>
        <a:bodyPr/>
        <a:lstStyle/>
        <a:p>
          <a:endParaRPr lang="en-US"/>
        </a:p>
      </dgm:t>
    </dgm:pt>
    <dgm:pt modelId="{DABD7D3D-539A-4E5E-87E1-F4A1C3865228}" type="sibTrans" cxnId="{472F0306-900E-4EB9-B399-6EF6AD21672D}">
      <dgm:prSet/>
      <dgm:spPr/>
      <dgm:t>
        <a:bodyPr/>
        <a:lstStyle/>
        <a:p>
          <a:endParaRPr lang="en-US"/>
        </a:p>
      </dgm:t>
    </dgm:pt>
    <dgm:pt modelId="{ACCEF644-729A-4332-8EF1-F0E4900F3A46}">
      <dgm:prSet/>
      <dgm:spPr/>
      <dgm:t>
        <a:bodyPr/>
        <a:lstStyle/>
        <a:p>
          <a:r>
            <a:rPr lang="es-ES"/>
            <a:t>3-poner/recoger la mesa</a:t>
          </a:r>
          <a:endParaRPr lang="en-US"/>
        </a:p>
      </dgm:t>
    </dgm:pt>
    <dgm:pt modelId="{41EFB1A0-4D6B-494D-9F57-E74F8186A058}" type="parTrans" cxnId="{FF3D6818-1208-4EDB-A73F-DF8013AE5538}">
      <dgm:prSet/>
      <dgm:spPr/>
      <dgm:t>
        <a:bodyPr/>
        <a:lstStyle/>
        <a:p>
          <a:endParaRPr lang="en-US"/>
        </a:p>
      </dgm:t>
    </dgm:pt>
    <dgm:pt modelId="{EDA4231D-A823-4034-8DAE-FE6AE0E16B62}" type="sibTrans" cxnId="{FF3D6818-1208-4EDB-A73F-DF8013AE5538}">
      <dgm:prSet/>
      <dgm:spPr/>
      <dgm:t>
        <a:bodyPr/>
        <a:lstStyle/>
        <a:p>
          <a:endParaRPr lang="en-US"/>
        </a:p>
      </dgm:t>
    </dgm:pt>
    <dgm:pt modelId="{13BFAC01-49A2-48C1-A761-6BACE9BBB894}">
      <dgm:prSet/>
      <dgm:spPr/>
      <dgm:t>
        <a:bodyPr/>
        <a:lstStyle/>
        <a:p>
          <a:r>
            <a:rPr lang="es-ES"/>
            <a:t>4-pasar la aspiradora </a:t>
          </a:r>
          <a:endParaRPr lang="en-US"/>
        </a:p>
      </dgm:t>
    </dgm:pt>
    <dgm:pt modelId="{4868F825-2517-4E2D-B11F-074AEE384185}" type="parTrans" cxnId="{7E14704D-1A66-4BDC-9B04-E19417F8B479}">
      <dgm:prSet/>
      <dgm:spPr/>
      <dgm:t>
        <a:bodyPr/>
        <a:lstStyle/>
        <a:p>
          <a:endParaRPr lang="en-US"/>
        </a:p>
      </dgm:t>
    </dgm:pt>
    <dgm:pt modelId="{570CFB5B-4FB8-4D00-9ADA-57446E4320E9}" type="sibTrans" cxnId="{7E14704D-1A66-4BDC-9B04-E19417F8B479}">
      <dgm:prSet/>
      <dgm:spPr/>
      <dgm:t>
        <a:bodyPr/>
        <a:lstStyle/>
        <a:p>
          <a:endParaRPr lang="en-US"/>
        </a:p>
      </dgm:t>
    </dgm:pt>
    <dgm:pt modelId="{0B013F98-2BC7-4FD9-BC0F-D0FA4FB0140A}">
      <dgm:prSet/>
      <dgm:spPr/>
      <dgm:t>
        <a:bodyPr/>
        <a:lstStyle/>
        <a:p>
          <a:r>
            <a:rPr lang="es-ES"/>
            <a:t>5-poner la lavadora </a:t>
          </a:r>
          <a:endParaRPr lang="en-US"/>
        </a:p>
      </dgm:t>
    </dgm:pt>
    <dgm:pt modelId="{B7FE43F8-E268-4B20-A799-86F3428B4E43}" type="parTrans" cxnId="{7AD98A6F-08C4-48B9-B6ED-99ADB95DDF7C}">
      <dgm:prSet/>
      <dgm:spPr/>
      <dgm:t>
        <a:bodyPr/>
        <a:lstStyle/>
        <a:p>
          <a:endParaRPr lang="en-US"/>
        </a:p>
      </dgm:t>
    </dgm:pt>
    <dgm:pt modelId="{96CA4B59-9DD4-4CBA-B648-E56D71AD2DF7}" type="sibTrans" cxnId="{7AD98A6F-08C4-48B9-B6ED-99ADB95DDF7C}">
      <dgm:prSet/>
      <dgm:spPr/>
      <dgm:t>
        <a:bodyPr/>
        <a:lstStyle/>
        <a:p>
          <a:endParaRPr lang="en-US"/>
        </a:p>
      </dgm:t>
    </dgm:pt>
    <dgm:pt modelId="{94836EE5-E478-4E9B-B8B1-D2308447D312}">
      <dgm:prSet/>
      <dgm:spPr/>
      <dgm:t>
        <a:bodyPr/>
        <a:lstStyle/>
        <a:p>
          <a:r>
            <a:rPr lang="es-ES"/>
            <a:t>6-limpiar el polvo </a:t>
          </a:r>
          <a:endParaRPr lang="en-US"/>
        </a:p>
      </dgm:t>
    </dgm:pt>
    <dgm:pt modelId="{278D0B50-3A3A-4D41-887F-3E38A61D955A}" type="parTrans" cxnId="{5E1F6466-F3F0-4875-847C-DB6F97B3ED43}">
      <dgm:prSet/>
      <dgm:spPr/>
      <dgm:t>
        <a:bodyPr/>
        <a:lstStyle/>
        <a:p>
          <a:endParaRPr lang="en-US"/>
        </a:p>
      </dgm:t>
    </dgm:pt>
    <dgm:pt modelId="{FC34C9B3-93C1-46D1-B769-511B23FFB397}" type="sibTrans" cxnId="{5E1F6466-F3F0-4875-847C-DB6F97B3ED43}">
      <dgm:prSet/>
      <dgm:spPr/>
      <dgm:t>
        <a:bodyPr/>
        <a:lstStyle/>
        <a:p>
          <a:endParaRPr lang="en-US"/>
        </a:p>
      </dgm:t>
    </dgm:pt>
    <dgm:pt modelId="{96E963BE-342B-4AC5-98BA-53059AB93D5C}">
      <dgm:prSet/>
      <dgm:spPr/>
      <dgm:t>
        <a:bodyPr/>
        <a:lstStyle/>
        <a:p>
          <a:r>
            <a:rPr lang="es-ES"/>
            <a:t>7-barrer el suelo</a:t>
          </a:r>
          <a:endParaRPr lang="en-US"/>
        </a:p>
      </dgm:t>
    </dgm:pt>
    <dgm:pt modelId="{D0D0AE38-E285-4074-A263-E3743BC7EBBF}" type="parTrans" cxnId="{3633852F-18F9-44AF-B274-328EE444B21E}">
      <dgm:prSet/>
      <dgm:spPr/>
      <dgm:t>
        <a:bodyPr/>
        <a:lstStyle/>
        <a:p>
          <a:endParaRPr lang="en-US"/>
        </a:p>
      </dgm:t>
    </dgm:pt>
    <dgm:pt modelId="{CB96395B-DED5-427C-B693-2D4BAA1BE98F}" type="sibTrans" cxnId="{3633852F-18F9-44AF-B274-328EE444B21E}">
      <dgm:prSet/>
      <dgm:spPr/>
      <dgm:t>
        <a:bodyPr/>
        <a:lstStyle/>
        <a:p>
          <a:endParaRPr lang="en-US"/>
        </a:p>
      </dgm:t>
    </dgm:pt>
    <dgm:pt modelId="{785DD672-8D02-4EFB-B987-D72120D391F0}">
      <dgm:prSet/>
      <dgm:spPr/>
      <dgm:t>
        <a:bodyPr/>
        <a:lstStyle/>
        <a:p>
          <a:r>
            <a:rPr lang="es-ES"/>
            <a:t>8-lavar/fregar los platos</a:t>
          </a:r>
          <a:endParaRPr lang="en-US"/>
        </a:p>
      </dgm:t>
    </dgm:pt>
    <dgm:pt modelId="{712FB4AE-6B67-49CB-B865-06B994CD3AF8}" type="parTrans" cxnId="{B5FC6BB1-5993-4155-BC55-A4F6BDFB2DD2}">
      <dgm:prSet/>
      <dgm:spPr/>
      <dgm:t>
        <a:bodyPr/>
        <a:lstStyle/>
        <a:p>
          <a:endParaRPr lang="en-US"/>
        </a:p>
      </dgm:t>
    </dgm:pt>
    <dgm:pt modelId="{6710A860-F90F-4ABC-818F-7CC1256D10CA}" type="sibTrans" cxnId="{B5FC6BB1-5993-4155-BC55-A4F6BDFB2DD2}">
      <dgm:prSet/>
      <dgm:spPr/>
      <dgm:t>
        <a:bodyPr/>
        <a:lstStyle/>
        <a:p>
          <a:endParaRPr lang="en-US"/>
        </a:p>
      </dgm:t>
    </dgm:pt>
    <dgm:pt modelId="{1B56168E-CD8A-4D52-968E-877DABF71C26}">
      <dgm:prSet/>
      <dgm:spPr/>
      <dgm:t>
        <a:bodyPr/>
        <a:lstStyle/>
        <a:p>
          <a:r>
            <a:rPr lang="es-ES"/>
            <a:t>9-pasear al perro</a:t>
          </a:r>
          <a:endParaRPr lang="en-US"/>
        </a:p>
      </dgm:t>
    </dgm:pt>
    <dgm:pt modelId="{ECA00BDA-203A-4499-A574-981065D05A87}" type="parTrans" cxnId="{7D7E7CA5-563A-48AC-8ADC-9499F5C12575}">
      <dgm:prSet/>
      <dgm:spPr/>
      <dgm:t>
        <a:bodyPr/>
        <a:lstStyle/>
        <a:p>
          <a:endParaRPr lang="en-US"/>
        </a:p>
      </dgm:t>
    </dgm:pt>
    <dgm:pt modelId="{D6647278-649E-4840-B5AA-E1FE25333826}" type="sibTrans" cxnId="{7D7E7CA5-563A-48AC-8ADC-9499F5C12575}">
      <dgm:prSet/>
      <dgm:spPr/>
      <dgm:t>
        <a:bodyPr/>
        <a:lstStyle/>
        <a:p>
          <a:endParaRPr lang="en-US"/>
        </a:p>
      </dgm:t>
    </dgm:pt>
    <dgm:pt modelId="{5521E670-81E9-417F-8136-332B60462D1E}">
      <dgm:prSet/>
      <dgm:spPr/>
      <dgm:t>
        <a:bodyPr/>
        <a:lstStyle/>
        <a:p>
          <a:r>
            <a:rPr lang="es-ES"/>
            <a:t>10-sacar la basura</a:t>
          </a:r>
          <a:endParaRPr lang="en-US"/>
        </a:p>
      </dgm:t>
    </dgm:pt>
    <dgm:pt modelId="{2BE0F903-3D48-48D7-AB19-004C5AA84E3A}" type="parTrans" cxnId="{F48F9518-64B5-4C7D-B4ED-2520BD97BA39}">
      <dgm:prSet/>
      <dgm:spPr/>
      <dgm:t>
        <a:bodyPr/>
        <a:lstStyle/>
        <a:p>
          <a:endParaRPr lang="en-US"/>
        </a:p>
      </dgm:t>
    </dgm:pt>
    <dgm:pt modelId="{F6E849BE-3E1B-45D1-8B51-91E6357F012C}" type="sibTrans" cxnId="{F48F9518-64B5-4C7D-B4ED-2520BD97BA39}">
      <dgm:prSet/>
      <dgm:spPr/>
      <dgm:t>
        <a:bodyPr/>
        <a:lstStyle/>
        <a:p>
          <a:endParaRPr lang="en-US"/>
        </a:p>
      </dgm:t>
    </dgm:pt>
    <dgm:pt modelId="{05396390-85D2-4B22-B16D-7F9D96DC3394}" type="pres">
      <dgm:prSet presAssocID="{5F858EEE-F33D-4E0C-A38E-E5BCD81D5E9C}" presName="diagram" presStyleCnt="0">
        <dgm:presLayoutVars>
          <dgm:dir/>
          <dgm:resizeHandles val="exact"/>
        </dgm:presLayoutVars>
      </dgm:prSet>
      <dgm:spPr/>
    </dgm:pt>
    <dgm:pt modelId="{A624B0ED-BF8F-438B-9622-9309CCFDA5A1}" type="pres">
      <dgm:prSet presAssocID="{0FC74395-555B-4284-B684-8477D928F176}" presName="node" presStyleLbl="node1" presStyleIdx="0" presStyleCnt="10">
        <dgm:presLayoutVars>
          <dgm:bulletEnabled val="1"/>
        </dgm:presLayoutVars>
      </dgm:prSet>
      <dgm:spPr/>
    </dgm:pt>
    <dgm:pt modelId="{F5B88A05-EF35-4A74-AD4F-2594A23A00EC}" type="pres">
      <dgm:prSet presAssocID="{87ABB5F6-0BA2-4C2B-84CF-4D3D8D6FDC89}" presName="sibTrans" presStyleCnt="0"/>
      <dgm:spPr/>
    </dgm:pt>
    <dgm:pt modelId="{2D71EB60-76DA-4721-9D38-CC73844C11B9}" type="pres">
      <dgm:prSet presAssocID="{CB973DDB-4D8C-4B83-8C4F-A0509FCB520F}" presName="node" presStyleLbl="node1" presStyleIdx="1" presStyleCnt="10">
        <dgm:presLayoutVars>
          <dgm:bulletEnabled val="1"/>
        </dgm:presLayoutVars>
      </dgm:prSet>
      <dgm:spPr/>
    </dgm:pt>
    <dgm:pt modelId="{65927446-FF74-4F5D-916F-54D13AAE368D}" type="pres">
      <dgm:prSet presAssocID="{DABD7D3D-539A-4E5E-87E1-F4A1C3865228}" presName="sibTrans" presStyleCnt="0"/>
      <dgm:spPr/>
    </dgm:pt>
    <dgm:pt modelId="{C9E9126A-24F4-40E4-BA8D-8B52CE8DAF23}" type="pres">
      <dgm:prSet presAssocID="{ACCEF644-729A-4332-8EF1-F0E4900F3A46}" presName="node" presStyleLbl="node1" presStyleIdx="2" presStyleCnt="10">
        <dgm:presLayoutVars>
          <dgm:bulletEnabled val="1"/>
        </dgm:presLayoutVars>
      </dgm:prSet>
      <dgm:spPr/>
    </dgm:pt>
    <dgm:pt modelId="{FFF4C417-633F-453F-ADD0-42B87DEEB246}" type="pres">
      <dgm:prSet presAssocID="{EDA4231D-A823-4034-8DAE-FE6AE0E16B62}" presName="sibTrans" presStyleCnt="0"/>
      <dgm:spPr/>
    </dgm:pt>
    <dgm:pt modelId="{29AEC76D-FCE3-4FEF-B2B3-F62D700EF84E}" type="pres">
      <dgm:prSet presAssocID="{13BFAC01-49A2-48C1-A761-6BACE9BBB894}" presName="node" presStyleLbl="node1" presStyleIdx="3" presStyleCnt="10">
        <dgm:presLayoutVars>
          <dgm:bulletEnabled val="1"/>
        </dgm:presLayoutVars>
      </dgm:prSet>
      <dgm:spPr/>
    </dgm:pt>
    <dgm:pt modelId="{DAF60BE4-EF07-44A8-8299-0E02D0CA8773}" type="pres">
      <dgm:prSet presAssocID="{570CFB5B-4FB8-4D00-9ADA-57446E4320E9}" presName="sibTrans" presStyleCnt="0"/>
      <dgm:spPr/>
    </dgm:pt>
    <dgm:pt modelId="{CD3843A3-AC61-4C4A-AD3A-5FD526B002A4}" type="pres">
      <dgm:prSet presAssocID="{0B013F98-2BC7-4FD9-BC0F-D0FA4FB0140A}" presName="node" presStyleLbl="node1" presStyleIdx="4" presStyleCnt="10">
        <dgm:presLayoutVars>
          <dgm:bulletEnabled val="1"/>
        </dgm:presLayoutVars>
      </dgm:prSet>
      <dgm:spPr/>
    </dgm:pt>
    <dgm:pt modelId="{6E16DC32-0811-4213-A2B6-6A608A887853}" type="pres">
      <dgm:prSet presAssocID="{96CA4B59-9DD4-4CBA-B648-E56D71AD2DF7}" presName="sibTrans" presStyleCnt="0"/>
      <dgm:spPr/>
    </dgm:pt>
    <dgm:pt modelId="{99A34F04-32CA-41D6-A439-6773F6F2F9DA}" type="pres">
      <dgm:prSet presAssocID="{94836EE5-E478-4E9B-B8B1-D2308447D312}" presName="node" presStyleLbl="node1" presStyleIdx="5" presStyleCnt="10">
        <dgm:presLayoutVars>
          <dgm:bulletEnabled val="1"/>
        </dgm:presLayoutVars>
      </dgm:prSet>
      <dgm:spPr/>
    </dgm:pt>
    <dgm:pt modelId="{0535632D-6351-4A03-910D-478ED8973DA9}" type="pres">
      <dgm:prSet presAssocID="{FC34C9B3-93C1-46D1-B769-511B23FFB397}" presName="sibTrans" presStyleCnt="0"/>
      <dgm:spPr/>
    </dgm:pt>
    <dgm:pt modelId="{212D3E55-79C1-40BD-A971-5B37DEDDC672}" type="pres">
      <dgm:prSet presAssocID="{96E963BE-342B-4AC5-98BA-53059AB93D5C}" presName="node" presStyleLbl="node1" presStyleIdx="6" presStyleCnt="10">
        <dgm:presLayoutVars>
          <dgm:bulletEnabled val="1"/>
        </dgm:presLayoutVars>
      </dgm:prSet>
      <dgm:spPr/>
    </dgm:pt>
    <dgm:pt modelId="{F2D28B8C-4157-4A21-ABDC-F86B9D99738D}" type="pres">
      <dgm:prSet presAssocID="{CB96395B-DED5-427C-B693-2D4BAA1BE98F}" presName="sibTrans" presStyleCnt="0"/>
      <dgm:spPr/>
    </dgm:pt>
    <dgm:pt modelId="{7E623748-3E52-4141-8C5A-11F3CD158CD5}" type="pres">
      <dgm:prSet presAssocID="{785DD672-8D02-4EFB-B987-D72120D391F0}" presName="node" presStyleLbl="node1" presStyleIdx="7" presStyleCnt="10">
        <dgm:presLayoutVars>
          <dgm:bulletEnabled val="1"/>
        </dgm:presLayoutVars>
      </dgm:prSet>
      <dgm:spPr/>
    </dgm:pt>
    <dgm:pt modelId="{83A8D1FF-A118-4FA9-BF5B-024FDC332C93}" type="pres">
      <dgm:prSet presAssocID="{6710A860-F90F-4ABC-818F-7CC1256D10CA}" presName="sibTrans" presStyleCnt="0"/>
      <dgm:spPr/>
    </dgm:pt>
    <dgm:pt modelId="{B49FC8C5-9B29-47D2-990E-2E82B715400E}" type="pres">
      <dgm:prSet presAssocID="{1B56168E-CD8A-4D52-968E-877DABF71C26}" presName="node" presStyleLbl="node1" presStyleIdx="8" presStyleCnt="10">
        <dgm:presLayoutVars>
          <dgm:bulletEnabled val="1"/>
        </dgm:presLayoutVars>
      </dgm:prSet>
      <dgm:spPr/>
    </dgm:pt>
    <dgm:pt modelId="{E90B42B2-69EA-41B1-9D10-5F9404FA061D}" type="pres">
      <dgm:prSet presAssocID="{D6647278-649E-4840-B5AA-E1FE25333826}" presName="sibTrans" presStyleCnt="0"/>
      <dgm:spPr/>
    </dgm:pt>
    <dgm:pt modelId="{B7C83A2F-52F4-4852-A4C3-B81C07F9D3C9}" type="pres">
      <dgm:prSet presAssocID="{5521E670-81E9-417F-8136-332B60462D1E}" presName="node" presStyleLbl="node1" presStyleIdx="9" presStyleCnt="10">
        <dgm:presLayoutVars>
          <dgm:bulletEnabled val="1"/>
        </dgm:presLayoutVars>
      </dgm:prSet>
      <dgm:spPr/>
    </dgm:pt>
  </dgm:ptLst>
  <dgm:cxnLst>
    <dgm:cxn modelId="{472F0306-900E-4EB9-B399-6EF6AD21672D}" srcId="{5F858EEE-F33D-4E0C-A38E-E5BCD81D5E9C}" destId="{CB973DDB-4D8C-4B83-8C4F-A0509FCB520F}" srcOrd="1" destOrd="0" parTransId="{FDB766A6-B596-4863-BEC1-E208802B19C6}" sibTransId="{DABD7D3D-539A-4E5E-87E1-F4A1C3865228}"/>
    <dgm:cxn modelId="{DD714114-F115-476B-BFA1-9791578C390A}" srcId="{5F858EEE-F33D-4E0C-A38E-E5BCD81D5E9C}" destId="{0FC74395-555B-4284-B684-8477D928F176}" srcOrd="0" destOrd="0" parTransId="{7BF4D455-B7D2-49D0-B3DF-D26A5268A325}" sibTransId="{87ABB5F6-0BA2-4C2B-84CF-4D3D8D6FDC89}"/>
    <dgm:cxn modelId="{FF3D6818-1208-4EDB-A73F-DF8013AE5538}" srcId="{5F858EEE-F33D-4E0C-A38E-E5BCD81D5E9C}" destId="{ACCEF644-729A-4332-8EF1-F0E4900F3A46}" srcOrd="2" destOrd="0" parTransId="{41EFB1A0-4D6B-494D-9F57-E74F8186A058}" sibTransId="{EDA4231D-A823-4034-8DAE-FE6AE0E16B62}"/>
    <dgm:cxn modelId="{F48F9518-64B5-4C7D-B4ED-2520BD97BA39}" srcId="{5F858EEE-F33D-4E0C-A38E-E5BCD81D5E9C}" destId="{5521E670-81E9-417F-8136-332B60462D1E}" srcOrd="9" destOrd="0" parTransId="{2BE0F903-3D48-48D7-AB19-004C5AA84E3A}" sibTransId="{F6E849BE-3E1B-45D1-8B51-91E6357F012C}"/>
    <dgm:cxn modelId="{D3C69A2E-E6DF-498D-8FB2-5054EADDFBF2}" type="presOf" srcId="{0B013F98-2BC7-4FD9-BC0F-D0FA4FB0140A}" destId="{CD3843A3-AC61-4C4A-AD3A-5FD526B002A4}" srcOrd="0" destOrd="0" presId="urn:microsoft.com/office/officeart/2005/8/layout/default"/>
    <dgm:cxn modelId="{3633852F-18F9-44AF-B274-328EE444B21E}" srcId="{5F858EEE-F33D-4E0C-A38E-E5BCD81D5E9C}" destId="{96E963BE-342B-4AC5-98BA-53059AB93D5C}" srcOrd="6" destOrd="0" parTransId="{D0D0AE38-E285-4074-A263-E3743BC7EBBF}" sibTransId="{CB96395B-DED5-427C-B693-2D4BAA1BE98F}"/>
    <dgm:cxn modelId="{FEB16530-AF0E-422D-8866-64C90BA3E47C}" type="presOf" srcId="{96E963BE-342B-4AC5-98BA-53059AB93D5C}" destId="{212D3E55-79C1-40BD-A971-5B37DEDDC672}" srcOrd="0" destOrd="0" presId="urn:microsoft.com/office/officeart/2005/8/layout/default"/>
    <dgm:cxn modelId="{05E1145B-FDB6-4277-8148-DD676B24BDB8}" type="presOf" srcId="{785DD672-8D02-4EFB-B987-D72120D391F0}" destId="{7E623748-3E52-4141-8C5A-11F3CD158CD5}" srcOrd="0" destOrd="0" presId="urn:microsoft.com/office/officeart/2005/8/layout/default"/>
    <dgm:cxn modelId="{5E1F6466-F3F0-4875-847C-DB6F97B3ED43}" srcId="{5F858EEE-F33D-4E0C-A38E-E5BCD81D5E9C}" destId="{94836EE5-E478-4E9B-B8B1-D2308447D312}" srcOrd="5" destOrd="0" parTransId="{278D0B50-3A3A-4D41-887F-3E38A61D955A}" sibTransId="{FC34C9B3-93C1-46D1-B769-511B23FFB397}"/>
    <dgm:cxn modelId="{903FF668-0315-4443-87F8-EAAA0AC4112D}" type="presOf" srcId="{5521E670-81E9-417F-8136-332B60462D1E}" destId="{B7C83A2F-52F4-4852-A4C3-B81C07F9D3C9}" srcOrd="0" destOrd="0" presId="urn:microsoft.com/office/officeart/2005/8/layout/default"/>
    <dgm:cxn modelId="{7E14704D-1A66-4BDC-9B04-E19417F8B479}" srcId="{5F858EEE-F33D-4E0C-A38E-E5BCD81D5E9C}" destId="{13BFAC01-49A2-48C1-A761-6BACE9BBB894}" srcOrd="3" destOrd="0" parTransId="{4868F825-2517-4E2D-B11F-074AEE384185}" sibTransId="{570CFB5B-4FB8-4D00-9ADA-57446E4320E9}"/>
    <dgm:cxn modelId="{7AD98A6F-08C4-48B9-B6ED-99ADB95DDF7C}" srcId="{5F858EEE-F33D-4E0C-A38E-E5BCD81D5E9C}" destId="{0B013F98-2BC7-4FD9-BC0F-D0FA4FB0140A}" srcOrd="4" destOrd="0" parTransId="{B7FE43F8-E268-4B20-A799-86F3428B4E43}" sibTransId="{96CA4B59-9DD4-4CBA-B648-E56D71AD2DF7}"/>
    <dgm:cxn modelId="{3697BB6F-AD26-47CE-8108-FA4B1DF1842D}" type="presOf" srcId="{5F858EEE-F33D-4E0C-A38E-E5BCD81D5E9C}" destId="{05396390-85D2-4B22-B16D-7F9D96DC3394}" srcOrd="0" destOrd="0" presId="urn:microsoft.com/office/officeart/2005/8/layout/default"/>
    <dgm:cxn modelId="{544DD09D-15A2-4627-A8F0-42E25DE447D7}" type="presOf" srcId="{ACCEF644-729A-4332-8EF1-F0E4900F3A46}" destId="{C9E9126A-24F4-40E4-BA8D-8B52CE8DAF23}" srcOrd="0" destOrd="0" presId="urn:microsoft.com/office/officeart/2005/8/layout/default"/>
    <dgm:cxn modelId="{7D7E7CA5-563A-48AC-8ADC-9499F5C12575}" srcId="{5F858EEE-F33D-4E0C-A38E-E5BCD81D5E9C}" destId="{1B56168E-CD8A-4D52-968E-877DABF71C26}" srcOrd="8" destOrd="0" parTransId="{ECA00BDA-203A-4499-A574-981065D05A87}" sibTransId="{D6647278-649E-4840-B5AA-E1FE25333826}"/>
    <dgm:cxn modelId="{DD931CA9-A901-48CC-A7EE-2986B2CA3A97}" type="presOf" srcId="{1B56168E-CD8A-4D52-968E-877DABF71C26}" destId="{B49FC8C5-9B29-47D2-990E-2E82B715400E}" srcOrd="0" destOrd="0" presId="urn:microsoft.com/office/officeart/2005/8/layout/default"/>
    <dgm:cxn modelId="{A0AAA0A9-83AC-42FF-A678-7F5F2E8D7706}" type="presOf" srcId="{94836EE5-E478-4E9B-B8B1-D2308447D312}" destId="{99A34F04-32CA-41D6-A439-6773F6F2F9DA}" srcOrd="0" destOrd="0" presId="urn:microsoft.com/office/officeart/2005/8/layout/default"/>
    <dgm:cxn modelId="{B5FC6BB1-5993-4155-BC55-A4F6BDFB2DD2}" srcId="{5F858EEE-F33D-4E0C-A38E-E5BCD81D5E9C}" destId="{785DD672-8D02-4EFB-B987-D72120D391F0}" srcOrd="7" destOrd="0" parTransId="{712FB4AE-6B67-49CB-B865-06B994CD3AF8}" sibTransId="{6710A860-F90F-4ABC-818F-7CC1256D10CA}"/>
    <dgm:cxn modelId="{79C495BF-CBE5-420E-AC85-C8B448BF7F66}" type="presOf" srcId="{13BFAC01-49A2-48C1-A761-6BACE9BBB894}" destId="{29AEC76D-FCE3-4FEF-B2B3-F62D700EF84E}" srcOrd="0" destOrd="0" presId="urn:microsoft.com/office/officeart/2005/8/layout/default"/>
    <dgm:cxn modelId="{2F63EEC9-5A2E-4A82-938D-010CF2B11499}" type="presOf" srcId="{CB973DDB-4D8C-4B83-8C4F-A0509FCB520F}" destId="{2D71EB60-76DA-4721-9D38-CC73844C11B9}" srcOrd="0" destOrd="0" presId="urn:microsoft.com/office/officeart/2005/8/layout/default"/>
    <dgm:cxn modelId="{22A079FC-6D45-4502-A8C5-07EF8CEFB528}" type="presOf" srcId="{0FC74395-555B-4284-B684-8477D928F176}" destId="{A624B0ED-BF8F-438B-9622-9309CCFDA5A1}" srcOrd="0" destOrd="0" presId="urn:microsoft.com/office/officeart/2005/8/layout/default"/>
    <dgm:cxn modelId="{CED129A2-4A85-4713-99BD-4345173F1179}" type="presParOf" srcId="{05396390-85D2-4B22-B16D-7F9D96DC3394}" destId="{A624B0ED-BF8F-438B-9622-9309CCFDA5A1}" srcOrd="0" destOrd="0" presId="urn:microsoft.com/office/officeart/2005/8/layout/default"/>
    <dgm:cxn modelId="{89B38316-AF71-4738-884B-A12CEBF99524}" type="presParOf" srcId="{05396390-85D2-4B22-B16D-7F9D96DC3394}" destId="{F5B88A05-EF35-4A74-AD4F-2594A23A00EC}" srcOrd="1" destOrd="0" presId="urn:microsoft.com/office/officeart/2005/8/layout/default"/>
    <dgm:cxn modelId="{210DA092-4DE4-41F9-A9E6-A2E36742FA96}" type="presParOf" srcId="{05396390-85D2-4B22-B16D-7F9D96DC3394}" destId="{2D71EB60-76DA-4721-9D38-CC73844C11B9}" srcOrd="2" destOrd="0" presId="urn:microsoft.com/office/officeart/2005/8/layout/default"/>
    <dgm:cxn modelId="{D1AE29CC-D57C-41BA-BF16-C926268986A1}" type="presParOf" srcId="{05396390-85D2-4B22-B16D-7F9D96DC3394}" destId="{65927446-FF74-4F5D-916F-54D13AAE368D}" srcOrd="3" destOrd="0" presId="urn:microsoft.com/office/officeart/2005/8/layout/default"/>
    <dgm:cxn modelId="{74A05DC8-7B99-471F-84D1-688239692CD7}" type="presParOf" srcId="{05396390-85D2-4B22-B16D-7F9D96DC3394}" destId="{C9E9126A-24F4-40E4-BA8D-8B52CE8DAF23}" srcOrd="4" destOrd="0" presId="urn:microsoft.com/office/officeart/2005/8/layout/default"/>
    <dgm:cxn modelId="{096F3E4F-D454-47EB-A747-EFF670172450}" type="presParOf" srcId="{05396390-85D2-4B22-B16D-7F9D96DC3394}" destId="{FFF4C417-633F-453F-ADD0-42B87DEEB246}" srcOrd="5" destOrd="0" presId="urn:microsoft.com/office/officeart/2005/8/layout/default"/>
    <dgm:cxn modelId="{1768D1BD-6AE9-4C2E-8E11-5C45376B6307}" type="presParOf" srcId="{05396390-85D2-4B22-B16D-7F9D96DC3394}" destId="{29AEC76D-FCE3-4FEF-B2B3-F62D700EF84E}" srcOrd="6" destOrd="0" presId="urn:microsoft.com/office/officeart/2005/8/layout/default"/>
    <dgm:cxn modelId="{25BF00DC-1E2C-4B4A-B813-90141FBDBC40}" type="presParOf" srcId="{05396390-85D2-4B22-B16D-7F9D96DC3394}" destId="{DAF60BE4-EF07-44A8-8299-0E02D0CA8773}" srcOrd="7" destOrd="0" presId="urn:microsoft.com/office/officeart/2005/8/layout/default"/>
    <dgm:cxn modelId="{E28E47EC-8A93-4278-85F1-75C6E3DA76F7}" type="presParOf" srcId="{05396390-85D2-4B22-B16D-7F9D96DC3394}" destId="{CD3843A3-AC61-4C4A-AD3A-5FD526B002A4}" srcOrd="8" destOrd="0" presId="urn:microsoft.com/office/officeart/2005/8/layout/default"/>
    <dgm:cxn modelId="{325FEA2E-CA1F-4496-A859-E2422FBEA700}" type="presParOf" srcId="{05396390-85D2-4B22-B16D-7F9D96DC3394}" destId="{6E16DC32-0811-4213-A2B6-6A608A887853}" srcOrd="9" destOrd="0" presId="urn:microsoft.com/office/officeart/2005/8/layout/default"/>
    <dgm:cxn modelId="{3AA1691D-80D3-412E-9B8A-56B9B520FD1C}" type="presParOf" srcId="{05396390-85D2-4B22-B16D-7F9D96DC3394}" destId="{99A34F04-32CA-41D6-A439-6773F6F2F9DA}" srcOrd="10" destOrd="0" presId="urn:microsoft.com/office/officeart/2005/8/layout/default"/>
    <dgm:cxn modelId="{304BAC19-7354-489B-9BD5-3E4235536B40}" type="presParOf" srcId="{05396390-85D2-4B22-B16D-7F9D96DC3394}" destId="{0535632D-6351-4A03-910D-478ED8973DA9}" srcOrd="11" destOrd="0" presId="urn:microsoft.com/office/officeart/2005/8/layout/default"/>
    <dgm:cxn modelId="{2225EA2B-9C63-4742-A5EA-3400799BBD7D}" type="presParOf" srcId="{05396390-85D2-4B22-B16D-7F9D96DC3394}" destId="{212D3E55-79C1-40BD-A971-5B37DEDDC672}" srcOrd="12" destOrd="0" presId="urn:microsoft.com/office/officeart/2005/8/layout/default"/>
    <dgm:cxn modelId="{442A73C3-DE08-47D2-8470-FE5168BC7FDD}" type="presParOf" srcId="{05396390-85D2-4B22-B16D-7F9D96DC3394}" destId="{F2D28B8C-4157-4A21-ABDC-F86B9D99738D}" srcOrd="13" destOrd="0" presId="urn:microsoft.com/office/officeart/2005/8/layout/default"/>
    <dgm:cxn modelId="{17FB4F6A-3193-4073-801F-397FF52C6166}" type="presParOf" srcId="{05396390-85D2-4B22-B16D-7F9D96DC3394}" destId="{7E623748-3E52-4141-8C5A-11F3CD158CD5}" srcOrd="14" destOrd="0" presId="urn:microsoft.com/office/officeart/2005/8/layout/default"/>
    <dgm:cxn modelId="{003FCEB1-2DF4-4363-B59A-D0107898DAB1}" type="presParOf" srcId="{05396390-85D2-4B22-B16D-7F9D96DC3394}" destId="{83A8D1FF-A118-4FA9-BF5B-024FDC332C93}" srcOrd="15" destOrd="0" presId="urn:microsoft.com/office/officeart/2005/8/layout/default"/>
    <dgm:cxn modelId="{AB2139BC-32AF-4E26-8B8D-817A5EA3B4E3}" type="presParOf" srcId="{05396390-85D2-4B22-B16D-7F9D96DC3394}" destId="{B49FC8C5-9B29-47D2-990E-2E82B715400E}" srcOrd="16" destOrd="0" presId="urn:microsoft.com/office/officeart/2005/8/layout/default"/>
    <dgm:cxn modelId="{4CE204C5-F675-455E-B087-4B3C7643157D}" type="presParOf" srcId="{05396390-85D2-4B22-B16D-7F9D96DC3394}" destId="{E90B42B2-69EA-41B1-9D10-5F9404FA061D}" srcOrd="17" destOrd="0" presId="urn:microsoft.com/office/officeart/2005/8/layout/default"/>
    <dgm:cxn modelId="{FB8E8CD9-1832-46DD-8407-20A7DBBD2155}" type="presParOf" srcId="{05396390-85D2-4B22-B16D-7F9D96DC3394}" destId="{B7C83A2F-52F4-4852-A4C3-B81C07F9D3C9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4B0ED-BF8F-438B-9622-9309CCFDA5A1}">
      <dsp:nvSpPr>
        <dsp:cNvPr id="0" name=""/>
        <dsp:cNvSpPr/>
      </dsp:nvSpPr>
      <dsp:spPr>
        <a:xfrm>
          <a:off x="538577" y="1337"/>
          <a:ext cx="2010024" cy="12060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1-hacer la cama</a:t>
          </a:r>
          <a:endParaRPr lang="en-US" sz="2400" kern="1200"/>
        </a:p>
      </dsp:txBody>
      <dsp:txXfrm>
        <a:off x="538577" y="1337"/>
        <a:ext cx="2010024" cy="1206014"/>
      </dsp:txXfrm>
    </dsp:sp>
    <dsp:sp modelId="{2D71EB60-76DA-4721-9D38-CC73844C11B9}">
      <dsp:nvSpPr>
        <dsp:cNvPr id="0" name=""/>
        <dsp:cNvSpPr/>
      </dsp:nvSpPr>
      <dsp:spPr>
        <a:xfrm>
          <a:off x="2749604" y="1337"/>
          <a:ext cx="2010024" cy="12060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2-planchar la ropa </a:t>
          </a:r>
          <a:endParaRPr lang="en-US" sz="2400" kern="1200"/>
        </a:p>
      </dsp:txBody>
      <dsp:txXfrm>
        <a:off x="2749604" y="1337"/>
        <a:ext cx="2010024" cy="1206014"/>
      </dsp:txXfrm>
    </dsp:sp>
    <dsp:sp modelId="{C9E9126A-24F4-40E4-BA8D-8B52CE8DAF23}">
      <dsp:nvSpPr>
        <dsp:cNvPr id="0" name=""/>
        <dsp:cNvSpPr/>
      </dsp:nvSpPr>
      <dsp:spPr>
        <a:xfrm>
          <a:off x="4960632" y="1337"/>
          <a:ext cx="2010024" cy="120601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3-poner/recoger la mesa</a:t>
          </a:r>
          <a:endParaRPr lang="en-US" sz="2400" kern="1200"/>
        </a:p>
      </dsp:txBody>
      <dsp:txXfrm>
        <a:off x="4960632" y="1337"/>
        <a:ext cx="2010024" cy="1206014"/>
      </dsp:txXfrm>
    </dsp:sp>
    <dsp:sp modelId="{29AEC76D-FCE3-4FEF-B2B3-F62D700EF84E}">
      <dsp:nvSpPr>
        <dsp:cNvPr id="0" name=""/>
        <dsp:cNvSpPr/>
      </dsp:nvSpPr>
      <dsp:spPr>
        <a:xfrm>
          <a:off x="7171659" y="1337"/>
          <a:ext cx="2010024" cy="120601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4-pasar la aspiradora </a:t>
          </a:r>
          <a:endParaRPr lang="en-US" sz="2400" kern="1200"/>
        </a:p>
      </dsp:txBody>
      <dsp:txXfrm>
        <a:off x="7171659" y="1337"/>
        <a:ext cx="2010024" cy="1206014"/>
      </dsp:txXfrm>
    </dsp:sp>
    <dsp:sp modelId="{CD3843A3-AC61-4C4A-AD3A-5FD526B002A4}">
      <dsp:nvSpPr>
        <dsp:cNvPr id="0" name=""/>
        <dsp:cNvSpPr/>
      </dsp:nvSpPr>
      <dsp:spPr>
        <a:xfrm>
          <a:off x="538577" y="1408355"/>
          <a:ext cx="2010024" cy="120601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5-poner la lavadora </a:t>
          </a:r>
          <a:endParaRPr lang="en-US" sz="2400" kern="1200"/>
        </a:p>
      </dsp:txBody>
      <dsp:txXfrm>
        <a:off x="538577" y="1408355"/>
        <a:ext cx="2010024" cy="1206014"/>
      </dsp:txXfrm>
    </dsp:sp>
    <dsp:sp modelId="{99A34F04-32CA-41D6-A439-6773F6F2F9DA}">
      <dsp:nvSpPr>
        <dsp:cNvPr id="0" name=""/>
        <dsp:cNvSpPr/>
      </dsp:nvSpPr>
      <dsp:spPr>
        <a:xfrm>
          <a:off x="2749604" y="1408355"/>
          <a:ext cx="2010024" cy="12060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6-limpiar el polvo </a:t>
          </a:r>
          <a:endParaRPr lang="en-US" sz="2400" kern="1200"/>
        </a:p>
      </dsp:txBody>
      <dsp:txXfrm>
        <a:off x="2749604" y="1408355"/>
        <a:ext cx="2010024" cy="1206014"/>
      </dsp:txXfrm>
    </dsp:sp>
    <dsp:sp modelId="{212D3E55-79C1-40BD-A971-5B37DEDDC672}">
      <dsp:nvSpPr>
        <dsp:cNvPr id="0" name=""/>
        <dsp:cNvSpPr/>
      </dsp:nvSpPr>
      <dsp:spPr>
        <a:xfrm>
          <a:off x="4960632" y="1408355"/>
          <a:ext cx="2010024" cy="12060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7-barrer el suelo</a:t>
          </a:r>
          <a:endParaRPr lang="en-US" sz="2400" kern="1200"/>
        </a:p>
      </dsp:txBody>
      <dsp:txXfrm>
        <a:off x="4960632" y="1408355"/>
        <a:ext cx="2010024" cy="1206014"/>
      </dsp:txXfrm>
    </dsp:sp>
    <dsp:sp modelId="{7E623748-3E52-4141-8C5A-11F3CD158CD5}">
      <dsp:nvSpPr>
        <dsp:cNvPr id="0" name=""/>
        <dsp:cNvSpPr/>
      </dsp:nvSpPr>
      <dsp:spPr>
        <a:xfrm>
          <a:off x="7171659" y="1408355"/>
          <a:ext cx="2010024" cy="120601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8-lavar/fregar los platos</a:t>
          </a:r>
          <a:endParaRPr lang="en-US" sz="2400" kern="1200"/>
        </a:p>
      </dsp:txBody>
      <dsp:txXfrm>
        <a:off x="7171659" y="1408355"/>
        <a:ext cx="2010024" cy="1206014"/>
      </dsp:txXfrm>
    </dsp:sp>
    <dsp:sp modelId="{B49FC8C5-9B29-47D2-990E-2E82B715400E}">
      <dsp:nvSpPr>
        <dsp:cNvPr id="0" name=""/>
        <dsp:cNvSpPr/>
      </dsp:nvSpPr>
      <dsp:spPr>
        <a:xfrm>
          <a:off x="2749604" y="2815372"/>
          <a:ext cx="2010024" cy="120601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9-pasear al perro</a:t>
          </a:r>
          <a:endParaRPr lang="en-US" sz="2400" kern="1200"/>
        </a:p>
      </dsp:txBody>
      <dsp:txXfrm>
        <a:off x="2749604" y="2815372"/>
        <a:ext cx="2010024" cy="1206014"/>
      </dsp:txXfrm>
    </dsp:sp>
    <dsp:sp modelId="{B7C83A2F-52F4-4852-A4C3-B81C07F9D3C9}">
      <dsp:nvSpPr>
        <dsp:cNvPr id="0" name=""/>
        <dsp:cNvSpPr/>
      </dsp:nvSpPr>
      <dsp:spPr>
        <a:xfrm>
          <a:off x="4960632" y="2815372"/>
          <a:ext cx="2010024" cy="120601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10-sacar la basura</a:t>
          </a:r>
          <a:endParaRPr lang="en-US" sz="2400" kern="1200"/>
        </a:p>
      </dsp:txBody>
      <dsp:txXfrm>
        <a:off x="4960632" y="2815372"/>
        <a:ext cx="2010024" cy="12060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6C32C94-A257-408A-8447-35F4AC1BC95F}" type="datetimeFigureOut">
              <a:rPr lang="pt-PT" smtClean="0"/>
              <a:t>06/06/2022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1FEF-9DE1-4319-83F6-97A19D168460}" type="slidenum">
              <a:rPr lang="pt-PT" smtClean="0"/>
              <a:t>‹nº›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26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2C94-A257-408A-8447-35F4AC1BC95F}" type="datetimeFigureOut">
              <a:rPr lang="pt-PT" smtClean="0"/>
              <a:t>06/06/2022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1FEF-9DE1-4319-83F6-97A19D16846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1883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2C94-A257-408A-8447-35F4AC1BC95F}" type="datetimeFigureOut">
              <a:rPr lang="pt-PT" smtClean="0"/>
              <a:t>06/06/2022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1FEF-9DE1-4319-83F6-97A19D168460}" type="slidenum">
              <a:rPr lang="pt-PT" smtClean="0"/>
              <a:t>‹nº›</a:t>
            </a:fld>
            <a:endParaRPr lang="pt-P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426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2C94-A257-408A-8447-35F4AC1BC95F}" type="datetimeFigureOut">
              <a:rPr lang="pt-PT" smtClean="0"/>
              <a:t>06/06/2022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1FEF-9DE1-4319-83F6-97A19D16846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3532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2C94-A257-408A-8447-35F4AC1BC95F}" type="datetimeFigureOut">
              <a:rPr lang="pt-PT" smtClean="0"/>
              <a:t>06/06/2022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1FEF-9DE1-4319-83F6-97A19D168460}" type="slidenum">
              <a:rPr lang="pt-PT" smtClean="0"/>
              <a:t>‹nº›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96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2C94-A257-408A-8447-35F4AC1BC95F}" type="datetimeFigureOut">
              <a:rPr lang="pt-PT" smtClean="0"/>
              <a:t>06/06/2022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1FEF-9DE1-4319-83F6-97A19D16846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848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2C94-A257-408A-8447-35F4AC1BC95F}" type="datetimeFigureOut">
              <a:rPr lang="pt-PT" smtClean="0"/>
              <a:t>06/06/2022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1FEF-9DE1-4319-83F6-97A19D16846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1552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2C94-A257-408A-8447-35F4AC1BC95F}" type="datetimeFigureOut">
              <a:rPr lang="pt-PT" smtClean="0"/>
              <a:t>06/06/2022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1FEF-9DE1-4319-83F6-97A19D16846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02775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2C94-A257-408A-8447-35F4AC1BC95F}" type="datetimeFigureOut">
              <a:rPr lang="pt-PT" smtClean="0"/>
              <a:t>06/06/2022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1FEF-9DE1-4319-83F6-97A19D16846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2011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2C94-A257-408A-8447-35F4AC1BC95F}" type="datetimeFigureOut">
              <a:rPr lang="pt-PT" smtClean="0"/>
              <a:t>06/06/2022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1FEF-9DE1-4319-83F6-97A19D16846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2222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2C94-A257-408A-8447-35F4AC1BC95F}" type="datetimeFigureOut">
              <a:rPr lang="pt-PT" smtClean="0"/>
              <a:t>06/06/2022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1FEF-9DE1-4319-83F6-97A19D168460}" type="slidenum">
              <a:rPr lang="pt-PT" smtClean="0"/>
              <a:t>‹nº›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52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6C32C94-A257-408A-8447-35F4AC1BC95F}" type="datetimeFigureOut">
              <a:rPr lang="pt-PT" smtClean="0"/>
              <a:t>06/06/2022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2601FEF-9DE1-4319-83F6-97A19D168460}" type="slidenum">
              <a:rPr lang="pt-PT" smtClean="0"/>
              <a:t>‹nº›</a:t>
            </a:fld>
            <a:endParaRPr lang="pt-P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916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g"/><Relationship Id="rId7" Type="http://schemas.openxmlformats.org/officeDocument/2006/relationships/image" Target="../media/image14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31646-BCCB-478A-AE1D-4560729E60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/>
              <a:t>Las </a:t>
            </a:r>
            <a:r>
              <a:rPr lang="pt-PT" dirty="0" err="1"/>
              <a:t>tareas</a:t>
            </a:r>
            <a:r>
              <a:rPr lang="pt-PT" dirty="0"/>
              <a:t> domésticas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316569-8E86-4230-8BF3-E846C85806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Léxico </a:t>
            </a:r>
          </a:p>
        </p:txBody>
      </p:sp>
      <p:pic>
        <p:nvPicPr>
          <p:cNvPr id="5" name="Imagem 4" descr="Uma imagem com interior, pessoa&#10;&#10;Descrição gerada automaticamente">
            <a:extLst>
              <a:ext uri="{FF2B5EF4-FFF2-40B4-BE49-F238E27FC236}">
                <a16:creationId xmlns:a16="http://schemas.microsoft.com/office/drawing/2014/main" id="{7E6A3C6B-399F-491B-BC30-D8FE7505AD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62" y="112060"/>
            <a:ext cx="8299938" cy="4135902"/>
          </a:xfrm>
          <a:prstGeom prst="rect">
            <a:avLst/>
          </a:prstGeom>
        </p:spPr>
      </p:pic>
      <p:pic>
        <p:nvPicPr>
          <p:cNvPr id="2050" name="Picture 2" descr="Las tareas domésticas te mantienen en forma y protegen la memoria">
            <a:extLst>
              <a:ext uri="{FF2B5EF4-FFF2-40B4-BE49-F238E27FC236}">
                <a16:creationId xmlns:a16="http://schemas.microsoft.com/office/drawing/2014/main" id="{2E09E0D6-F548-43AF-9212-B82552F3C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3748" y="886265"/>
            <a:ext cx="3200400" cy="2345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14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4FDB40-4B4D-4CB1-8CC7-7CC560743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endParaRPr lang="pt-PT" dirty="0"/>
          </a:p>
        </p:txBody>
      </p:sp>
      <p:graphicFrame>
        <p:nvGraphicFramePr>
          <p:cNvPr id="5" name="Marcador de Posição de Conteúdo 2">
            <a:extLst>
              <a:ext uri="{FF2B5EF4-FFF2-40B4-BE49-F238E27FC236}">
                <a16:creationId xmlns:a16="http://schemas.microsoft.com/office/drawing/2014/main" id="{0C8B84CB-945E-49CC-95EB-3E191CE403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05418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4048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E4D05E-9DA7-44A9-912C-F8B4B711B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18501"/>
          </a:xfrm>
        </p:spPr>
        <p:txBody>
          <a:bodyPr/>
          <a:lstStyle/>
          <a:p>
            <a:r>
              <a:rPr lang="pt-PT" dirty="0"/>
              <a:t>Objetos – </a:t>
            </a:r>
            <a:r>
              <a:rPr lang="pt-PT" dirty="0" err="1"/>
              <a:t>tareas</a:t>
            </a:r>
            <a:r>
              <a:rPr lang="pt-PT" dirty="0"/>
              <a:t> domésticas 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22D2149-0C5B-46ED-98A6-CCB4663DB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71003"/>
            <a:ext cx="10553583" cy="4438357"/>
          </a:xfrm>
        </p:spPr>
        <p:txBody>
          <a:bodyPr/>
          <a:lstStyle/>
          <a:p>
            <a:r>
              <a:rPr lang="pt-PT" dirty="0" err="1"/>
              <a:t>Escoba</a:t>
            </a:r>
            <a:r>
              <a:rPr lang="pt-PT" dirty="0"/>
              <a:t>         Plancha                 </a:t>
            </a:r>
            <a:r>
              <a:rPr lang="pt-PT" dirty="0" err="1"/>
              <a:t>Plumero</a:t>
            </a:r>
            <a:r>
              <a:rPr lang="pt-PT" dirty="0"/>
              <a:t>                       Fregona       Trapo de polvo</a:t>
            </a:r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 </a:t>
            </a:r>
          </a:p>
          <a:p>
            <a:endParaRPr lang="pt-PT" dirty="0"/>
          </a:p>
        </p:txBody>
      </p:sp>
      <p:pic>
        <p:nvPicPr>
          <p:cNvPr id="1026" name="Picture 2" descr="Amazon.com: Amazon Basics - Escoba pesada, color azul y blanco : Salud y  Hogar">
            <a:extLst>
              <a:ext uri="{FF2B5EF4-FFF2-40B4-BE49-F238E27FC236}">
                <a16:creationId xmlns:a16="http://schemas.microsoft.com/office/drawing/2014/main" id="{F3021DA0-77BB-45BF-97C7-4DAB32F14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580" y="2426677"/>
            <a:ext cx="816864" cy="2827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4D34C39-D51B-4ACD-B3A0-FFE763DC74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782" y="2327970"/>
            <a:ext cx="2186354" cy="218635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995B5F80-80AC-41DE-BC84-6B1DF58AC7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1534" y="2426677"/>
            <a:ext cx="2496511" cy="2146123"/>
          </a:xfrm>
          <a:prstGeom prst="rect">
            <a:avLst/>
          </a:prstGeom>
        </p:spPr>
      </p:pic>
      <p:pic>
        <p:nvPicPr>
          <p:cNvPr id="9" name="Imagem 8" descr="Uma imagem com texto, aparelho&#10;&#10;Descrição gerada automaticamente">
            <a:extLst>
              <a:ext uri="{FF2B5EF4-FFF2-40B4-BE49-F238E27FC236}">
                <a16:creationId xmlns:a16="http://schemas.microsoft.com/office/drawing/2014/main" id="{71810374-4035-4A46-9523-5D4CA910D34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466" y="2426677"/>
            <a:ext cx="2206752" cy="3121152"/>
          </a:xfrm>
          <a:prstGeom prst="rect">
            <a:avLst/>
          </a:prstGeom>
        </p:spPr>
      </p:pic>
      <p:pic>
        <p:nvPicPr>
          <p:cNvPr id="11" name="Imagem 10" descr="Uma imagem com acessório&#10;&#10;Descrição gerada automaticamente">
            <a:extLst>
              <a:ext uri="{FF2B5EF4-FFF2-40B4-BE49-F238E27FC236}">
                <a16:creationId xmlns:a16="http://schemas.microsoft.com/office/drawing/2014/main" id="{A8754A02-6AB4-4D71-9887-29277382628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48" y="2497254"/>
            <a:ext cx="2034540" cy="134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899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FF28B-6F88-4F8D-9DFD-5A4AA102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806801" cy="923543"/>
          </a:xfrm>
        </p:spPr>
        <p:txBody>
          <a:bodyPr>
            <a:normAutofit/>
          </a:bodyPr>
          <a:lstStyle/>
          <a:p>
            <a:r>
              <a:rPr lang="pt-PT" sz="2800" dirty="0" err="1"/>
              <a:t>Estropajo</a:t>
            </a:r>
            <a:r>
              <a:rPr lang="pt-PT" sz="2800" dirty="0"/>
              <a:t>                                  </a:t>
            </a:r>
            <a:r>
              <a:rPr lang="pt-PT" sz="2800" dirty="0" err="1"/>
              <a:t>Recogedor</a:t>
            </a:r>
            <a:r>
              <a:rPr lang="pt-PT" sz="2800" dirty="0"/>
              <a:t>                       BOLSA DE BASURA  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41282BB-45E3-478A-A8AE-289A2C91C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455109" cy="4023360"/>
          </a:xfrm>
        </p:spPr>
        <p:txBody>
          <a:bodyPr/>
          <a:lstStyle/>
          <a:p>
            <a:r>
              <a:rPr lang="pt-PT" dirty="0"/>
              <a:t>Lavadora                   </a:t>
            </a:r>
            <a:r>
              <a:rPr lang="pt-PT" dirty="0" err="1"/>
              <a:t>Lavavajillas</a:t>
            </a:r>
            <a:r>
              <a:rPr lang="pt-PT" dirty="0"/>
              <a:t>                   Aspiradora              Cubo de </a:t>
            </a:r>
            <a:r>
              <a:rPr lang="pt-PT" dirty="0" err="1"/>
              <a:t>basura</a:t>
            </a:r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 </a:t>
            </a:r>
          </a:p>
          <a:p>
            <a:endParaRPr lang="pt-PT" dirty="0"/>
          </a:p>
        </p:txBody>
      </p:sp>
      <p:pic>
        <p:nvPicPr>
          <p:cNvPr id="5" name="Imagem 4" descr="Uma imagem com aparelho, grandes eletrodomésticos, branco, lavador&#10;&#10;Descrição gerada automaticamente">
            <a:extLst>
              <a:ext uri="{FF2B5EF4-FFF2-40B4-BE49-F238E27FC236}">
                <a16:creationId xmlns:a16="http://schemas.microsoft.com/office/drawing/2014/main" id="{7DFAB545-BD2E-4B56-8B5B-F9BC33ECFB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14" y="2767817"/>
            <a:ext cx="2857500" cy="2847975"/>
          </a:xfrm>
          <a:prstGeom prst="rect">
            <a:avLst/>
          </a:prstGeom>
        </p:spPr>
      </p:pic>
      <p:pic>
        <p:nvPicPr>
          <p:cNvPr id="7" name="Imagem 6" descr="Uma imagem com parede, interior, escorredor de louça, dispositivo&#10;&#10;Descrição gerada automaticamente">
            <a:extLst>
              <a:ext uri="{FF2B5EF4-FFF2-40B4-BE49-F238E27FC236}">
                <a16:creationId xmlns:a16="http://schemas.microsoft.com/office/drawing/2014/main" id="{5BAD756B-2341-4E84-970C-F4BD55BE02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443" y="2873693"/>
            <a:ext cx="3102952" cy="2296184"/>
          </a:xfrm>
          <a:prstGeom prst="rect">
            <a:avLst/>
          </a:prstGeom>
        </p:spPr>
      </p:pic>
      <p:pic>
        <p:nvPicPr>
          <p:cNvPr id="9" name="Imagem 8" descr="Uma imagem com vácuo, aparelho&#10;&#10;Descrição gerada automaticamente">
            <a:extLst>
              <a:ext uri="{FF2B5EF4-FFF2-40B4-BE49-F238E27FC236}">
                <a16:creationId xmlns:a16="http://schemas.microsoft.com/office/drawing/2014/main" id="{2CDA0777-A713-4E00-A647-351FD45865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2982131"/>
            <a:ext cx="2796853" cy="2068171"/>
          </a:xfrm>
          <a:prstGeom prst="rect">
            <a:avLst/>
          </a:prstGeom>
        </p:spPr>
      </p:pic>
      <p:pic>
        <p:nvPicPr>
          <p:cNvPr id="11" name="Imagem 10" descr="Uma imagem com chávena, interior, fogão&#10;&#10;Descrição gerada automaticamente">
            <a:extLst>
              <a:ext uri="{FF2B5EF4-FFF2-40B4-BE49-F238E27FC236}">
                <a16:creationId xmlns:a16="http://schemas.microsoft.com/office/drawing/2014/main" id="{CBA4A056-1FE8-4FB1-BF19-414AC9B844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810" y="2982131"/>
            <a:ext cx="2296184" cy="2296184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7C6DBFA3-83C3-4D3E-8B34-966AEB3470C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454" y="202849"/>
            <a:ext cx="1868072" cy="1245381"/>
          </a:xfrm>
          <a:prstGeom prst="rect">
            <a:avLst/>
          </a:prstGeom>
        </p:spPr>
      </p:pic>
      <p:pic>
        <p:nvPicPr>
          <p:cNvPr id="15" name="Imagem 14" descr="Uma imagem com pá&#10;&#10;Descrição gerada automaticamente">
            <a:extLst>
              <a:ext uri="{FF2B5EF4-FFF2-40B4-BE49-F238E27FC236}">
                <a16:creationId xmlns:a16="http://schemas.microsoft.com/office/drawing/2014/main" id="{8DEC01E7-D706-4F90-8A3A-3290EFE023A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874" y="182294"/>
            <a:ext cx="1689295" cy="1689295"/>
          </a:xfrm>
          <a:prstGeom prst="rect">
            <a:avLst/>
          </a:prstGeom>
        </p:spPr>
      </p:pic>
      <p:pic>
        <p:nvPicPr>
          <p:cNvPr id="17" name="Imagem 16" descr="Uma imagem com roupa&#10;&#10;Descrição gerada automaticamente">
            <a:extLst>
              <a:ext uri="{FF2B5EF4-FFF2-40B4-BE49-F238E27FC236}">
                <a16:creationId xmlns:a16="http://schemas.microsoft.com/office/drawing/2014/main" id="{9A2F0691-2BBB-44C3-96EE-964BFD01BB7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649" y="262245"/>
            <a:ext cx="1317440" cy="131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292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3A2856-081D-4D46-8D87-DCEC8875C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 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9059C44-0957-4619-BE5B-28DF9E882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30EE567-8396-4F3C-A9DB-87E1AD03AF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407963"/>
            <a:ext cx="10004943" cy="5901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468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143</TotalTime>
  <Words>63</Words>
  <Application>Microsoft Office PowerPoint</Application>
  <PresentationFormat>Ecrã Panorâmico</PresentationFormat>
  <Paragraphs>23</Paragraphs>
  <Slides>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9" baseType="lpstr">
      <vt:lpstr>Tw Cen MT</vt:lpstr>
      <vt:lpstr>Tw Cen MT Condensed</vt:lpstr>
      <vt:lpstr>Wingdings 3</vt:lpstr>
      <vt:lpstr>Integral</vt:lpstr>
      <vt:lpstr>Las tareas domésticas</vt:lpstr>
      <vt:lpstr>Apresentação do PowerPoint</vt:lpstr>
      <vt:lpstr>Objetos – tareas domésticas </vt:lpstr>
      <vt:lpstr>Estropajo                                  Recogedor                       BOLSA DE BASURA 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Soraia Moreira</dc:creator>
  <cp:lastModifiedBy>Soraia Moreira</cp:lastModifiedBy>
  <cp:revision>27</cp:revision>
  <dcterms:created xsi:type="dcterms:W3CDTF">2022-01-28T14:38:47Z</dcterms:created>
  <dcterms:modified xsi:type="dcterms:W3CDTF">2022-06-06T18:51:37Z</dcterms:modified>
</cp:coreProperties>
</file>