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E0E237-18F3-40EE-8937-2C4DAC4B19D9}" type="doc">
      <dgm:prSet loTypeId="urn:microsoft.com/office/officeart/2005/8/layout/default" loCatId="list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5C0AB06-5771-465D-A9EA-3545691EEAA5}">
      <dgm:prSet/>
      <dgm:spPr/>
      <dgm:t>
        <a:bodyPr/>
        <a:lstStyle/>
        <a:p>
          <a:r>
            <a:rPr lang="es-ES" dirty="0"/>
            <a:t>Leer los apuntes varias veces;</a:t>
          </a:r>
          <a:endParaRPr lang="en-US" dirty="0"/>
        </a:p>
      </dgm:t>
    </dgm:pt>
    <dgm:pt modelId="{2C601990-D538-48BF-8FAF-465BD37BC84B}" type="parTrans" cxnId="{49F5D77F-C415-46F9-98DE-1F0E3C2EC7C6}">
      <dgm:prSet/>
      <dgm:spPr/>
      <dgm:t>
        <a:bodyPr/>
        <a:lstStyle/>
        <a:p>
          <a:endParaRPr lang="en-US"/>
        </a:p>
      </dgm:t>
    </dgm:pt>
    <dgm:pt modelId="{33225543-6FB1-4433-B3C4-02CF4C1AD207}" type="sibTrans" cxnId="{49F5D77F-C415-46F9-98DE-1F0E3C2EC7C6}">
      <dgm:prSet/>
      <dgm:spPr/>
      <dgm:t>
        <a:bodyPr/>
        <a:lstStyle/>
        <a:p>
          <a:endParaRPr lang="en-US"/>
        </a:p>
      </dgm:t>
    </dgm:pt>
    <dgm:pt modelId="{8C0FAF4E-DECC-4809-8E47-CDF1A4D52FF6}">
      <dgm:prSet/>
      <dgm:spPr/>
      <dgm:t>
        <a:bodyPr/>
        <a:lstStyle/>
        <a:p>
          <a:r>
            <a:rPr lang="es-ES" dirty="0"/>
            <a:t>Hacer esquemas de los contenidos;</a:t>
          </a:r>
          <a:endParaRPr lang="en-US" dirty="0"/>
        </a:p>
      </dgm:t>
    </dgm:pt>
    <dgm:pt modelId="{2D9F4063-662A-4605-9866-AFAE4C978B16}" type="parTrans" cxnId="{C3711689-46A7-4CE6-B248-7E3D07EE3F5E}">
      <dgm:prSet/>
      <dgm:spPr/>
      <dgm:t>
        <a:bodyPr/>
        <a:lstStyle/>
        <a:p>
          <a:endParaRPr lang="en-US"/>
        </a:p>
      </dgm:t>
    </dgm:pt>
    <dgm:pt modelId="{A531BCAF-18A7-4DAD-A69C-446951C2A4F9}" type="sibTrans" cxnId="{C3711689-46A7-4CE6-B248-7E3D07EE3F5E}">
      <dgm:prSet/>
      <dgm:spPr/>
      <dgm:t>
        <a:bodyPr/>
        <a:lstStyle/>
        <a:p>
          <a:endParaRPr lang="en-US"/>
        </a:p>
      </dgm:t>
    </dgm:pt>
    <dgm:pt modelId="{04203AAB-FF67-4A4B-B381-C3BCDDFC3417}">
      <dgm:prSet/>
      <dgm:spPr/>
      <dgm:t>
        <a:bodyPr/>
        <a:lstStyle/>
        <a:p>
          <a:r>
            <a:rPr lang="es-ES" dirty="0"/>
            <a:t>Subrayar las ideas principales;</a:t>
          </a:r>
          <a:endParaRPr lang="en-US" dirty="0"/>
        </a:p>
      </dgm:t>
    </dgm:pt>
    <dgm:pt modelId="{A34A3EE9-F768-4BFB-A510-CDB1C5EFCD43}" type="parTrans" cxnId="{01997272-2436-4C88-B15E-C44FC6C54551}">
      <dgm:prSet/>
      <dgm:spPr/>
      <dgm:t>
        <a:bodyPr/>
        <a:lstStyle/>
        <a:p>
          <a:endParaRPr lang="en-US"/>
        </a:p>
      </dgm:t>
    </dgm:pt>
    <dgm:pt modelId="{1265AA9E-C663-499D-9E08-0383A3750F8F}" type="sibTrans" cxnId="{01997272-2436-4C88-B15E-C44FC6C54551}">
      <dgm:prSet/>
      <dgm:spPr/>
      <dgm:t>
        <a:bodyPr/>
        <a:lstStyle/>
        <a:p>
          <a:endParaRPr lang="en-US"/>
        </a:p>
      </dgm:t>
    </dgm:pt>
    <dgm:pt modelId="{0A47CD03-F153-4428-910E-1F49934DF42E}">
      <dgm:prSet/>
      <dgm:spPr/>
      <dgm:t>
        <a:bodyPr/>
        <a:lstStyle/>
        <a:p>
          <a:r>
            <a:rPr lang="es-ES" dirty="0"/>
            <a:t>Escribir de nuevo los apuntes;</a:t>
          </a:r>
          <a:endParaRPr lang="en-US" dirty="0"/>
        </a:p>
      </dgm:t>
    </dgm:pt>
    <dgm:pt modelId="{0C6574DC-2B1C-4447-8A84-E50DC023B9F7}" type="parTrans" cxnId="{97562C83-3019-4226-9204-9F531A70CF8F}">
      <dgm:prSet/>
      <dgm:spPr/>
      <dgm:t>
        <a:bodyPr/>
        <a:lstStyle/>
        <a:p>
          <a:endParaRPr lang="en-US"/>
        </a:p>
      </dgm:t>
    </dgm:pt>
    <dgm:pt modelId="{13414825-854F-4B3B-8CB2-BD2078E2E35B}" type="sibTrans" cxnId="{97562C83-3019-4226-9204-9F531A70CF8F}">
      <dgm:prSet/>
      <dgm:spPr/>
      <dgm:t>
        <a:bodyPr/>
        <a:lstStyle/>
        <a:p>
          <a:endParaRPr lang="en-US"/>
        </a:p>
      </dgm:t>
    </dgm:pt>
    <dgm:pt modelId="{70B23A2F-12CC-40AE-8E7A-C95A3A7473C3}">
      <dgm:prSet/>
      <dgm:spPr/>
      <dgm:t>
        <a:bodyPr/>
        <a:lstStyle/>
        <a:p>
          <a:r>
            <a:rPr lang="es-ES" dirty="0"/>
            <a:t>Leer con atención los libros de texto y las fichas de trabajo;</a:t>
          </a:r>
          <a:endParaRPr lang="en-US" dirty="0"/>
        </a:p>
      </dgm:t>
    </dgm:pt>
    <dgm:pt modelId="{08E3CD39-F13F-4213-8506-FCF38BD959C9}" type="parTrans" cxnId="{56D8B6E6-A7CD-4476-9B72-3E339329F494}">
      <dgm:prSet/>
      <dgm:spPr/>
      <dgm:t>
        <a:bodyPr/>
        <a:lstStyle/>
        <a:p>
          <a:endParaRPr lang="en-US"/>
        </a:p>
      </dgm:t>
    </dgm:pt>
    <dgm:pt modelId="{075BFF44-D481-4C61-A9AF-882992B28006}" type="sibTrans" cxnId="{56D8B6E6-A7CD-4476-9B72-3E339329F494}">
      <dgm:prSet/>
      <dgm:spPr/>
      <dgm:t>
        <a:bodyPr/>
        <a:lstStyle/>
        <a:p>
          <a:endParaRPr lang="en-US"/>
        </a:p>
      </dgm:t>
    </dgm:pt>
    <dgm:pt modelId="{1B903DEC-9AC8-427C-96BE-6A87D1839FB1}">
      <dgm:prSet/>
      <dgm:spPr/>
      <dgm:t>
        <a:bodyPr/>
        <a:lstStyle/>
        <a:p>
          <a:r>
            <a:rPr lang="pt-PT" dirty="0" err="1"/>
            <a:t>Mantener</a:t>
          </a:r>
          <a:r>
            <a:rPr lang="pt-PT" dirty="0"/>
            <a:t> organizados </a:t>
          </a:r>
          <a:r>
            <a:rPr lang="pt-PT" dirty="0" err="1"/>
            <a:t>nuestros</a:t>
          </a:r>
          <a:r>
            <a:rPr lang="pt-PT" dirty="0"/>
            <a:t> </a:t>
          </a:r>
          <a:r>
            <a:rPr lang="pt-PT" dirty="0" err="1"/>
            <a:t>apuntes</a:t>
          </a:r>
          <a:r>
            <a:rPr lang="pt-PT" dirty="0"/>
            <a:t>. </a:t>
          </a:r>
          <a:endParaRPr lang="en-US" dirty="0"/>
        </a:p>
      </dgm:t>
    </dgm:pt>
    <dgm:pt modelId="{D0A9B4B0-EF15-4924-AD2A-A10E13855D06}" type="parTrans" cxnId="{CD6344C2-21C9-4F17-962C-5F3CF7C26152}">
      <dgm:prSet/>
      <dgm:spPr/>
      <dgm:t>
        <a:bodyPr/>
        <a:lstStyle/>
        <a:p>
          <a:endParaRPr lang="en-US"/>
        </a:p>
      </dgm:t>
    </dgm:pt>
    <dgm:pt modelId="{B6B1D1B0-9AE9-4A19-B5F9-387DE06C8C8D}" type="sibTrans" cxnId="{CD6344C2-21C9-4F17-962C-5F3CF7C26152}">
      <dgm:prSet/>
      <dgm:spPr/>
      <dgm:t>
        <a:bodyPr/>
        <a:lstStyle/>
        <a:p>
          <a:endParaRPr lang="en-US"/>
        </a:p>
      </dgm:t>
    </dgm:pt>
    <dgm:pt modelId="{5AA6BC36-CF4F-4867-9595-94E84439FB5D}" type="pres">
      <dgm:prSet presAssocID="{85E0E237-18F3-40EE-8937-2C4DAC4B19D9}" presName="diagram" presStyleCnt="0">
        <dgm:presLayoutVars>
          <dgm:dir/>
          <dgm:resizeHandles val="exact"/>
        </dgm:presLayoutVars>
      </dgm:prSet>
      <dgm:spPr/>
    </dgm:pt>
    <dgm:pt modelId="{09B1E85D-A25F-41AA-8BBD-5408B8A09544}" type="pres">
      <dgm:prSet presAssocID="{15C0AB06-5771-465D-A9EA-3545691EEAA5}" presName="node" presStyleLbl="node1" presStyleIdx="0" presStyleCnt="6">
        <dgm:presLayoutVars>
          <dgm:bulletEnabled val="1"/>
        </dgm:presLayoutVars>
      </dgm:prSet>
      <dgm:spPr/>
    </dgm:pt>
    <dgm:pt modelId="{F04B4866-E9A4-4012-B717-946E05AF062D}" type="pres">
      <dgm:prSet presAssocID="{33225543-6FB1-4433-B3C4-02CF4C1AD207}" presName="sibTrans" presStyleCnt="0"/>
      <dgm:spPr/>
    </dgm:pt>
    <dgm:pt modelId="{B3A5B86A-8D28-4ADF-ACE6-B9AC89F50480}" type="pres">
      <dgm:prSet presAssocID="{8C0FAF4E-DECC-4809-8E47-CDF1A4D52FF6}" presName="node" presStyleLbl="node1" presStyleIdx="1" presStyleCnt="6">
        <dgm:presLayoutVars>
          <dgm:bulletEnabled val="1"/>
        </dgm:presLayoutVars>
      </dgm:prSet>
      <dgm:spPr/>
    </dgm:pt>
    <dgm:pt modelId="{96A0A282-E1F6-4A6D-A650-D173ECEBBE91}" type="pres">
      <dgm:prSet presAssocID="{A531BCAF-18A7-4DAD-A69C-446951C2A4F9}" presName="sibTrans" presStyleCnt="0"/>
      <dgm:spPr/>
    </dgm:pt>
    <dgm:pt modelId="{FCAEC600-3585-4596-91DA-3BE8F6D6C3B4}" type="pres">
      <dgm:prSet presAssocID="{04203AAB-FF67-4A4B-B381-C3BCDDFC3417}" presName="node" presStyleLbl="node1" presStyleIdx="2" presStyleCnt="6">
        <dgm:presLayoutVars>
          <dgm:bulletEnabled val="1"/>
        </dgm:presLayoutVars>
      </dgm:prSet>
      <dgm:spPr/>
    </dgm:pt>
    <dgm:pt modelId="{5E356D20-8117-48DE-8DAF-E29B43CA74DD}" type="pres">
      <dgm:prSet presAssocID="{1265AA9E-C663-499D-9E08-0383A3750F8F}" presName="sibTrans" presStyleCnt="0"/>
      <dgm:spPr/>
    </dgm:pt>
    <dgm:pt modelId="{E338616D-F1DD-4CED-9D61-940CD7530365}" type="pres">
      <dgm:prSet presAssocID="{0A47CD03-F153-4428-910E-1F49934DF42E}" presName="node" presStyleLbl="node1" presStyleIdx="3" presStyleCnt="6">
        <dgm:presLayoutVars>
          <dgm:bulletEnabled val="1"/>
        </dgm:presLayoutVars>
      </dgm:prSet>
      <dgm:spPr/>
    </dgm:pt>
    <dgm:pt modelId="{CB56A7D9-042F-44EA-A305-E46CEF883E9E}" type="pres">
      <dgm:prSet presAssocID="{13414825-854F-4B3B-8CB2-BD2078E2E35B}" presName="sibTrans" presStyleCnt="0"/>
      <dgm:spPr/>
    </dgm:pt>
    <dgm:pt modelId="{D8A4D7D4-3C7C-45A7-A54E-F3DF000E58EE}" type="pres">
      <dgm:prSet presAssocID="{70B23A2F-12CC-40AE-8E7A-C95A3A7473C3}" presName="node" presStyleLbl="node1" presStyleIdx="4" presStyleCnt="6">
        <dgm:presLayoutVars>
          <dgm:bulletEnabled val="1"/>
        </dgm:presLayoutVars>
      </dgm:prSet>
      <dgm:spPr/>
    </dgm:pt>
    <dgm:pt modelId="{3DF638AC-4AD9-4D7B-898C-098C473F440A}" type="pres">
      <dgm:prSet presAssocID="{075BFF44-D481-4C61-A9AF-882992B28006}" presName="sibTrans" presStyleCnt="0"/>
      <dgm:spPr/>
    </dgm:pt>
    <dgm:pt modelId="{51814E8B-B6F2-44EC-816E-9C3E525FB3AD}" type="pres">
      <dgm:prSet presAssocID="{1B903DEC-9AC8-427C-96BE-6A87D1839FB1}" presName="node" presStyleLbl="node1" presStyleIdx="5" presStyleCnt="6">
        <dgm:presLayoutVars>
          <dgm:bulletEnabled val="1"/>
        </dgm:presLayoutVars>
      </dgm:prSet>
      <dgm:spPr/>
    </dgm:pt>
  </dgm:ptLst>
  <dgm:cxnLst>
    <dgm:cxn modelId="{3324E410-0642-422A-94A5-B7462CE840A2}" type="presOf" srcId="{15C0AB06-5771-465D-A9EA-3545691EEAA5}" destId="{09B1E85D-A25F-41AA-8BBD-5408B8A09544}" srcOrd="0" destOrd="0" presId="urn:microsoft.com/office/officeart/2005/8/layout/default"/>
    <dgm:cxn modelId="{551C9F24-11B7-44B2-975C-D0DF3D83D2DA}" type="presOf" srcId="{04203AAB-FF67-4A4B-B381-C3BCDDFC3417}" destId="{FCAEC600-3585-4596-91DA-3BE8F6D6C3B4}" srcOrd="0" destOrd="0" presId="urn:microsoft.com/office/officeart/2005/8/layout/default"/>
    <dgm:cxn modelId="{CA831E72-475D-4166-9B35-C62DE2590EC4}" type="presOf" srcId="{0A47CD03-F153-4428-910E-1F49934DF42E}" destId="{E338616D-F1DD-4CED-9D61-940CD7530365}" srcOrd="0" destOrd="0" presId="urn:microsoft.com/office/officeart/2005/8/layout/default"/>
    <dgm:cxn modelId="{01997272-2436-4C88-B15E-C44FC6C54551}" srcId="{85E0E237-18F3-40EE-8937-2C4DAC4B19D9}" destId="{04203AAB-FF67-4A4B-B381-C3BCDDFC3417}" srcOrd="2" destOrd="0" parTransId="{A34A3EE9-F768-4BFB-A510-CDB1C5EFCD43}" sibTransId="{1265AA9E-C663-499D-9E08-0383A3750F8F}"/>
    <dgm:cxn modelId="{B32DE272-B30B-4371-AD28-3CFEB9CC4326}" type="presOf" srcId="{70B23A2F-12CC-40AE-8E7A-C95A3A7473C3}" destId="{D8A4D7D4-3C7C-45A7-A54E-F3DF000E58EE}" srcOrd="0" destOrd="0" presId="urn:microsoft.com/office/officeart/2005/8/layout/default"/>
    <dgm:cxn modelId="{9CDBA275-839A-4947-B396-665974E3D4B0}" type="presOf" srcId="{1B903DEC-9AC8-427C-96BE-6A87D1839FB1}" destId="{51814E8B-B6F2-44EC-816E-9C3E525FB3AD}" srcOrd="0" destOrd="0" presId="urn:microsoft.com/office/officeart/2005/8/layout/default"/>
    <dgm:cxn modelId="{49F5D77F-C415-46F9-98DE-1F0E3C2EC7C6}" srcId="{85E0E237-18F3-40EE-8937-2C4DAC4B19D9}" destId="{15C0AB06-5771-465D-A9EA-3545691EEAA5}" srcOrd="0" destOrd="0" parTransId="{2C601990-D538-48BF-8FAF-465BD37BC84B}" sibTransId="{33225543-6FB1-4433-B3C4-02CF4C1AD207}"/>
    <dgm:cxn modelId="{97562C83-3019-4226-9204-9F531A70CF8F}" srcId="{85E0E237-18F3-40EE-8937-2C4DAC4B19D9}" destId="{0A47CD03-F153-4428-910E-1F49934DF42E}" srcOrd="3" destOrd="0" parTransId="{0C6574DC-2B1C-4447-8A84-E50DC023B9F7}" sibTransId="{13414825-854F-4B3B-8CB2-BD2078E2E35B}"/>
    <dgm:cxn modelId="{C3711689-46A7-4CE6-B248-7E3D07EE3F5E}" srcId="{85E0E237-18F3-40EE-8937-2C4DAC4B19D9}" destId="{8C0FAF4E-DECC-4809-8E47-CDF1A4D52FF6}" srcOrd="1" destOrd="0" parTransId="{2D9F4063-662A-4605-9866-AFAE4C978B16}" sibTransId="{A531BCAF-18A7-4DAD-A69C-446951C2A4F9}"/>
    <dgm:cxn modelId="{39691D8D-CF99-4702-BBBD-7793F1C46F11}" type="presOf" srcId="{85E0E237-18F3-40EE-8937-2C4DAC4B19D9}" destId="{5AA6BC36-CF4F-4867-9595-94E84439FB5D}" srcOrd="0" destOrd="0" presId="urn:microsoft.com/office/officeart/2005/8/layout/default"/>
    <dgm:cxn modelId="{CD6344C2-21C9-4F17-962C-5F3CF7C26152}" srcId="{85E0E237-18F3-40EE-8937-2C4DAC4B19D9}" destId="{1B903DEC-9AC8-427C-96BE-6A87D1839FB1}" srcOrd="5" destOrd="0" parTransId="{D0A9B4B0-EF15-4924-AD2A-A10E13855D06}" sibTransId="{B6B1D1B0-9AE9-4A19-B5F9-387DE06C8C8D}"/>
    <dgm:cxn modelId="{F6C7A0C7-59A1-487F-BDC9-211EE82DB304}" type="presOf" srcId="{8C0FAF4E-DECC-4809-8E47-CDF1A4D52FF6}" destId="{B3A5B86A-8D28-4ADF-ACE6-B9AC89F50480}" srcOrd="0" destOrd="0" presId="urn:microsoft.com/office/officeart/2005/8/layout/default"/>
    <dgm:cxn modelId="{56D8B6E6-A7CD-4476-9B72-3E339329F494}" srcId="{85E0E237-18F3-40EE-8937-2C4DAC4B19D9}" destId="{70B23A2F-12CC-40AE-8E7A-C95A3A7473C3}" srcOrd="4" destOrd="0" parTransId="{08E3CD39-F13F-4213-8506-FCF38BD959C9}" sibTransId="{075BFF44-D481-4C61-A9AF-882992B28006}"/>
    <dgm:cxn modelId="{0DD90B79-35E7-46FC-8646-E9EB70FEA5A2}" type="presParOf" srcId="{5AA6BC36-CF4F-4867-9595-94E84439FB5D}" destId="{09B1E85D-A25F-41AA-8BBD-5408B8A09544}" srcOrd="0" destOrd="0" presId="urn:microsoft.com/office/officeart/2005/8/layout/default"/>
    <dgm:cxn modelId="{6B802AD6-0FD4-420B-982F-84DF38A244C1}" type="presParOf" srcId="{5AA6BC36-CF4F-4867-9595-94E84439FB5D}" destId="{F04B4866-E9A4-4012-B717-946E05AF062D}" srcOrd="1" destOrd="0" presId="urn:microsoft.com/office/officeart/2005/8/layout/default"/>
    <dgm:cxn modelId="{2F8A9072-8D8F-4286-8DFC-B8EA0241CB0E}" type="presParOf" srcId="{5AA6BC36-CF4F-4867-9595-94E84439FB5D}" destId="{B3A5B86A-8D28-4ADF-ACE6-B9AC89F50480}" srcOrd="2" destOrd="0" presId="urn:microsoft.com/office/officeart/2005/8/layout/default"/>
    <dgm:cxn modelId="{FA2DFD86-4E52-4FEF-B300-C5C732AB625A}" type="presParOf" srcId="{5AA6BC36-CF4F-4867-9595-94E84439FB5D}" destId="{96A0A282-E1F6-4A6D-A650-D173ECEBBE91}" srcOrd="3" destOrd="0" presId="urn:microsoft.com/office/officeart/2005/8/layout/default"/>
    <dgm:cxn modelId="{2015CEBD-AE4C-4C34-8652-6324A11A1A8F}" type="presParOf" srcId="{5AA6BC36-CF4F-4867-9595-94E84439FB5D}" destId="{FCAEC600-3585-4596-91DA-3BE8F6D6C3B4}" srcOrd="4" destOrd="0" presId="urn:microsoft.com/office/officeart/2005/8/layout/default"/>
    <dgm:cxn modelId="{7164FB1D-68AE-4DED-B37A-004DB8653300}" type="presParOf" srcId="{5AA6BC36-CF4F-4867-9595-94E84439FB5D}" destId="{5E356D20-8117-48DE-8DAF-E29B43CA74DD}" srcOrd="5" destOrd="0" presId="urn:microsoft.com/office/officeart/2005/8/layout/default"/>
    <dgm:cxn modelId="{08C08746-2CED-4D4F-B16B-EEC4236A217E}" type="presParOf" srcId="{5AA6BC36-CF4F-4867-9595-94E84439FB5D}" destId="{E338616D-F1DD-4CED-9D61-940CD7530365}" srcOrd="6" destOrd="0" presId="urn:microsoft.com/office/officeart/2005/8/layout/default"/>
    <dgm:cxn modelId="{175D4112-5158-40B4-9692-826D25CBB08B}" type="presParOf" srcId="{5AA6BC36-CF4F-4867-9595-94E84439FB5D}" destId="{CB56A7D9-042F-44EA-A305-E46CEF883E9E}" srcOrd="7" destOrd="0" presId="urn:microsoft.com/office/officeart/2005/8/layout/default"/>
    <dgm:cxn modelId="{7882A6C3-AAAD-4D71-9EE8-9F72CE5BC3B3}" type="presParOf" srcId="{5AA6BC36-CF4F-4867-9595-94E84439FB5D}" destId="{D8A4D7D4-3C7C-45A7-A54E-F3DF000E58EE}" srcOrd="8" destOrd="0" presId="urn:microsoft.com/office/officeart/2005/8/layout/default"/>
    <dgm:cxn modelId="{154DD3FB-9565-4E40-996E-9898912D3004}" type="presParOf" srcId="{5AA6BC36-CF4F-4867-9595-94E84439FB5D}" destId="{3DF638AC-4AD9-4D7B-898C-098C473F440A}" srcOrd="9" destOrd="0" presId="urn:microsoft.com/office/officeart/2005/8/layout/default"/>
    <dgm:cxn modelId="{0B570C9B-A709-4694-87E8-DB43F4EB2BA6}" type="presParOf" srcId="{5AA6BC36-CF4F-4867-9595-94E84439FB5D}" destId="{51814E8B-B6F2-44EC-816E-9C3E525FB3AD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B1E85D-A25F-41AA-8BBD-5408B8A09544}">
      <dsp:nvSpPr>
        <dsp:cNvPr id="0" name=""/>
        <dsp:cNvSpPr/>
      </dsp:nvSpPr>
      <dsp:spPr>
        <a:xfrm>
          <a:off x="447913" y="1658"/>
          <a:ext cx="2863304" cy="171798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/>
            <a:t>Leer los apuntes varias veces;</a:t>
          </a:r>
          <a:endParaRPr lang="en-US" sz="2400" kern="1200" dirty="0"/>
        </a:p>
      </dsp:txBody>
      <dsp:txXfrm>
        <a:off x="447913" y="1658"/>
        <a:ext cx="2863304" cy="1717982"/>
      </dsp:txXfrm>
    </dsp:sp>
    <dsp:sp modelId="{B3A5B86A-8D28-4ADF-ACE6-B9AC89F50480}">
      <dsp:nvSpPr>
        <dsp:cNvPr id="0" name=""/>
        <dsp:cNvSpPr/>
      </dsp:nvSpPr>
      <dsp:spPr>
        <a:xfrm>
          <a:off x="3597547" y="1658"/>
          <a:ext cx="2863304" cy="171798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/>
            <a:t>Hacer esquemas de los contenidos;</a:t>
          </a:r>
          <a:endParaRPr lang="en-US" sz="2400" kern="1200" dirty="0"/>
        </a:p>
      </dsp:txBody>
      <dsp:txXfrm>
        <a:off x="3597547" y="1658"/>
        <a:ext cx="2863304" cy="1717982"/>
      </dsp:txXfrm>
    </dsp:sp>
    <dsp:sp modelId="{FCAEC600-3585-4596-91DA-3BE8F6D6C3B4}">
      <dsp:nvSpPr>
        <dsp:cNvPr id="0" name=""/>
        <dsp:cNvSpPr/>
      </dsp:nvSpPr>
      <dsp:spPr>
        <a:xfrm>
          <a:off x="6747182" y="1658"/>
          <a:ext cx="2863304" cy="171798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/>
            <a:t>Subrayar las ideas principales;</a:t>
          </a:r>
          <a:endParaRPr lang="en-US" sz="2400" kern="1200" dirty="0"/>
        </a:p>
      </dsp:txBody>
      <dsp:txXfrm>
        <a:off x="6747182" y="1658"/>
        <a:ext cx="2863304" cy="1717982"/>
      </dsp:txXfrm>
    </dsp:sp>
    <dsp:sp modelId="{E338616D-F1DD-4CED-9D61-940CD7530365}">
      <dsp:nvSpPr>
        <dsp:cNvPr id="0" name=""/>
        <dsp:cNvSpPr/>
      </dsp:nvSpPr>
      <dsp:spPr>
        <a:xfrm>
          <a:off x="447913" y="2005971"/>
          <a:ext cx="2863304" cy="171798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/>
            <a:t>Escribir de nuevo los apuntes;</a:t>
          </a:r>
          <a:endParaRPr lang="en-US" sz="2400" kern="1200" dirty="0"/>
        </a:p>
      </dsp:txBody>
      <dsp:txXfrm>
        <a:off x="447913" y="2005971"/>
        <a:ext cx="2863304" cy="1717982"/>
      </dsp:txXfrm>
    </dsp:sp>
    <dsp:sp modelId="{D8A4D7D4-3C7C-45A7-A54E-F3DF000E58EE}">
      <dsp:nvSpPr>
        <dsp:cNvPr id="0" name=""/>
        <dsp:cNvSpPr/>
      </dsp:nvSpPr>
      <dsp:spPr>
        <a:xfrm>
          <a:off x="3597547" y="2005971"/>
          <a:ext cx="2863304" cy="1717982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/>
            <a:t>Leer con atención los libros de texto y las fichas de trabajo;</a:t>
          </a:r>
          <a:endParaRPr lang="en-US" sz="2400" kern="1200" dirty="0"/>
        </a:p>
      </dsp:txBody>
      <dsp:txXfrm>
        <a:off x="3597547" y="2005971"/>
        <a:ext cx="2863304" cy="1717982"/>
      </dsp:txXfrm>
    </dsp:sp>
    <dsp:sp modelId="{51814E8B-B6F2-44EC-816E-9C3E525FB3AD}">
      <dsp:nvSpPr>
        <dsp:cNvPr id="0" name=""/>
        <dsp:cNvSpPr/>
      </dsp:nvSpPr>
      <dsp:spPr>
        <a:xfrm>
          <a:off x="6747182" y="2005971"/>
          <a:ext cx="2863304" cy="171798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400" kern="1200" dirty="0" err="1"/>
            <a:t>Mantener</a:t>
          </a:r>
          <a:r>
            <a:rPr lang="pt-PT" sz="2400" kern="1200" dirty="0"/>
            <a:t> organizados </a:t>
          </a:r>
          <a:r>
            <a:rPr lang="pt-PT" sz="2400" kern="1200" dirty="0" err="1"/>
            <a:t>nuestros</a:t>
          </a:r>
          <a:r>
            <a:rPr lang="pt-PT" sz="2400" kern="1200" dirty="0"/>
            <a:t> </a:t>
          </a:r>
          <a:r>
            <a:rPr lang="pt-PT" sz="2400" kern="1200" dirty="0" err="1"/>
            <a:t>apuntes</a:t>
          </a:r>
          <a:r>
            <a:rPr lang="pt-PT" sz="2400" kern="1200" dirty="0"/>
            <a:t>. </a:t>
          </a:r>
          <a:endParaRPr lang="en-US" sz="2400" kern="1200" dirty="0"/>
        </a:p>
      </dsp:txBody>
      <dsp:txXfrm>
        <a:off x="6747182" y="2005971"/>
        <a:ext cx="2863304" cy="17179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6342AA43-05D7-4FAB-A8E6-C7CE534A7284}" type="datetimeFigureOut">
              <a:rPr lang="pt-PT" smtClean="0"/>
              <a:t>02/02/2022</a:t>
            </a:fld>
            <a:endParaRPr lang="pt-PT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92A324EB-F923-4F33-915F-BA41FCF9D57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744304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2AA43-05D7-4FAB-A8E6-C7CE534A7284}" type="datetimeFigureOut">
              <a:rPr lang="pt-PT" smtClean="0"/>
              <a:t>02/02/2022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24EB-F923-4F33-915F-BA41FCF9D57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77734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2AA43-05D7-4FAB-A8E6-C7CE534A7284}" type="datetimeFigureOut">
              <a:rPr lang="pt-PT" smtClean="0"/>
              <a:t>02/02/2022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24EB-F923-4F33-915F-BA41FCF9D57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21736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2AA43-05D7-4FAB-A8E6-C7CE534A7284}" type="datetimeFigureOut">
              <a:rPr lang="pt-PT" smtClean="0"/>
              <a:t>02/02/2022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24EB-F923-4F33-915F-BA41FCF9D57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25671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6342AA43-05D7-4FAB-A8E6-C7CE534A7284}" type="datetimeFigureOut">
              <a:rPr lang="pt-PT" smtClean="0"/>
              <a:t>02/02/2022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92A324EB-F923-4F33-915F-BA41FCF9D57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788217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2AA43-05D7-4FAB-A8E6-C7CE534A7284}" type="datetimeFigureOut">
              <a:rPr lang="pt-PT" smtClean="0"/>
              <a:t>02/02/2022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24EB-F923-4F33-915F-BA41FCF9D57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06222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2AA43-05D7-4FAB-A8E6-C7CE534A7284}" type="datetimeFigureOut">
              <a:rPr lang="pt-PT" smtClean="0"/>
              <a:t>02/02/2022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24EB-F923-4F33-915F-BA41FCF9D57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50076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2AA43-05D7-4FAB-A8E6-C7CE534A7284}" type="datetimeFigureOut">
              <a:rPr lang="pt-PT" smtClean="0"/>
              <a:t>02/02/2022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24EB-F923-4F33-915F-BA41FCF9D57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07756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2AA43-05D7-4FAB-A8E6-C7CE534A7284}" type="datetimeFigureOut">
              <a:rPr lang="pt-PT" smtClean="0"/>
              <a:t>02/02/2022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24EB-F923-4F33-915F-BA41FCF9D57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81453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2AA43-05D7-4FAB-A8E6-C7CE534A7284}" type="datetimeFigureOut">
              <a:rPr lang="pt-PT" smtClean="0"/>
              <a:t>02/02/2022</a:t>
            </a:fld>
            <a:endParaRPr lang="pt-PT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pt-PT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2A324EB-F923-4F33-915F-BA41FCF9D573}" type="slidenum">
              <a:rPr lang="pt-PT" smtClean="0"/>
              <a:t>‹nº›</a:t>
            </a:fld>
            <a:endParaRPr lang="pt-PT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94800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6342AA43-05D7-4FAB-A8E6-C7CE534A7284}" type="datetimeFigureOut">
              <a:rPr lang="pt-PT" smtClean="0"/>
              <a:t>02/02/2022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2A324EB-F923-4F33-915F-BA41FCF9D573}" type="slidenum">
              <a:rPr lang="pt-PT" smtClean="0"/>
              <a:t>‹nº›</a:t>
            </a:fld>
            <a:endParaRPr lang="pt-PT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1255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342AA43-05D7-4FAB-A8E6-C7CE534A7284}" type="datetimeFigureOut">
              <a:rPr lang="pt-PT" smtClean="0"/>
              <a:t>02/02/2022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92A324EB-F923-4F33-915F-BA41FCF9D57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31558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hade val="92000"/>
                <a:satMod val="160000"/>
              </a:schemeClr>
            </a:gs>
            <a:gs pos="77000">
              <a:schemeClr val="bg2">
                <a:tint val="100000"/>
                <a:shade val="73000"/>
                <a:satMod val="155000"/>
              </a:schemeClr>
            </a:gs>
            <a:gs pos="100000">
              <a:schemeClr val="bg2">
                <a:tint val="100000"/>
                <a:shade val="67000"/>
                <a:satMod val="14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39026F13-499B-4EC7-B5BA-99A52E90C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3190" y="457200"/>
            <a:ext cx="11281609" cy="5943603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pic>
        <p:nvPicPr>
          <p:cNvPr id="1026" name="Picture 2" descr="Fotos de Estudiante Universidad, +87.000 Fotos de stock gratuitas de gran  calidad">
            <a:extLst>
              <a:ext uri="{FF2B5EF4-FFF2-40B4-BE49-F238E27FC236}">
                <a16:creationId xmlns:a16="http://schemas.microsoft.com/office/drawing/2014/main" id="{BDAD3897-664D-451C-8B78-1BF3166A0BE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65" r="33598" b="1"/>
          <a:stretch/>
        </p:blipFill>
        <p:spPr bwMode="auto">
          <a:xfrm>
            <a:off x="616737" y="621793"/>
            <a:ext cx="4376501" cy="561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Rectangle 72">
            <a:extLst>
              <a:ext uri="{FF2B5EF4-FFF2-40B4-BE49-F238E27FC236}">
                <a16:creationId xmlns:a16="http://schemas.microsoft.com/office/drawing/2014/main" id="{6D4A3EB8-C534-4357-BED1-BD13786224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6738" y="621793"/>
            <a:ext cx="10954512" cy="5614416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D8368CC-551D-4BF3-9B84-B6BE30A978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53249" y="1348844"/>
            <a:ext cx="5716338" cy="3042706"/>
          </a:xfrm>
        </p:spPr>
        <p:txBody>
          <a:bodyPr>
            <a:normAutofit/>
          </a:bodyPr>
          <a:lstStyle/>
          <a:p>
            <a:r>
              <a:rPr lang="pt-PT" sz="5600">
                <a:latin typeface="Arial" panose="020B0604020202020204" pitchFamily="34" charset="0"/>
                <a:cs typeface="Arial" panose="020B0604020202020204" pitchFamily="34" charset="0"/>
              </a:rPr>
              <a:t>Las Estrategias de aprendizaje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C486B9C-DB46-4063-8B66-2AADFD0007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33786" y="4682062"/>
            <a:ext cx="5355264" cy="95097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pt-PT" b="1"/>
              <a:t>Las técnicas de </a:t>
            </a:r>
            <a:r>
              <a:rPr lang="pt-PT" b="1" err="1"/>
              <a:t>estudio</a:t>
            </a:r>
            <a:endParaRPr lang="pt-PT" b="1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3FA13F65-6422-4EBC-B70B-E95950B286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51298" y="446824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74EC5015-DFE8-4264-BCD5-E4D5A3EEFA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365598" y="446823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E6A8CE91-4412-4504-94E5-903CCFE92F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057238" y="446823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DC3B8F69-5432-41A9-80AA-ECBDFA57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365598" y="1092118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5084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4AF632-B30F-45D7-BD59-9CCC364CD5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pPr algn="r"/>
            <a:r>
              <a:rPr lang="es-ES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¿Cómo estudiar para un examen?</a:t>
            </a:r>
            <a:br>
              <a:rPr lang="pt-PT" sz="4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pt-PT" sz="4400" dirty="0"/>
          </a:p>
        </p:txBody>
      </p:sp>
      <p:graphicFrame>
        <p:nvGraphicFramePr>
          <p:cNvPr id="5" name="Marcador de Posição de Conteúdo 2">
            <a:extLst>
              <a:ext uri="{FF2B5EF4-FFF2-40B4-BE49-F238E27FC236}">
                <a16:creationId xmlns:a16="http://schemas.microsoft.com/office/drawing/2014/main" id="{69081AEF-38A5-4695-8343-6B2417D49F3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7661253"/>
              </p:ext>
            </p:extLst>
          </p:nvPr>
        </p:nvGraphicFramePr>
        <p:xfrm>
          <a:off x="1066800" y="2310063"/>
          <a:ext cx="10058400" cy="3725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Libros recomendados para estudiar mejor | Formación y Estudios">
            <a:extLst>
              <a:ext uri="{FF2B5EF4-FFF2-40B4-BE49-F238E27FC236}">
                <a16:creationId xmlns:a16="http://schemas.microsoft.com/office/drawing/2014/main" id="{313E0F19-A7D5-40F6-829A-0A15B70A16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952" y="136524"/>
            <a:ext cx="2818201" cy="18776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5415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C16F74-4D9A-454C-9E27-8CE0ACFFF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6137" y="727626"/>
            <a:ext cx="4602152" cy="1718225"/>
          </a:xfrm>
        </p:spPr>
        <p:txBody>
          <a:bodyPr>
            <a:normAutofit/>
          </a:bodyPr>
          <a:lstStyle/>
          <a:p>
            <a:pPr algn="ctr"/>
            <a:r>
              <a:rPr lang="es-ES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¿</a:t>
            </a:r>
            <a:r>
              <a:rPr lang="pt-PT" sz="2800" dirty="0" err="1"/>
              <a:t>Qué</a:t>
            </a:r>
            <a:r>
              <a:rPr lang="pt-PT" sz="2800" dirty="0"/>
              <a:t> tipo de </a:t>
            </a:r>
            <a:r>
              <a:rPr lang="pt-PT" sz="2800" dirty="0" err="1"/>
              <a:t>alumno</a:t>
            </a:r>
            <a:r>
              <a:rPr lang="pt-PT" sz="2800" dirty="0"/>
              <a:t> eres?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43047B46-4F2F-4746-8B82-B30EAAAE03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866" y="0"/>
            <a:ext cx="63443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A54E8A8E-D194-4D55-92A3-6B0799722E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3024" y="253548"/>
            <a:ext cx="5851795" cy="6384816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pic>
        <p:nvPicPr>
          <p:cNvPr id="2050" name="Picture 2" descr="Young unrecognisable female college student in class, taking notes and  using highlighter. Focused student in classroom. Authentic Education  concept. - Colégio Equipe">
            <a:extLst>
              <a:ext uri="{FF2B5EF4-FFF2-40B4-BE49-F238E27FC236}">
                <a16:creationId xmlns:a16="http://schemas.microsoft.com/office/drawing/2014/main" id="{B39E6073-E7A1-4AE9-B940-04040838150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664" r="2435" b="2"/>
          <a:stretch/>
        </p:blipFill>
        <p:spPr bwMode="auto">
          <a:xfrm>
            <a:off x="407432" y="419292"/>
            <a:ext cx="5522976" cy="605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BA27CF1A-CA4E-4BA0-9ECB-86943553AC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6137" y="2538919"/>
            <a:ext cx="4602152" cy="3596880"/>
          </a:xfrm>
        </p:spPr>
        <p:txBody>
          <a:bodyPr>
            <a:normAutofit/>
          </a:bodyPr>
          <a:lstStyle/>
          <a:p>
            <a:r>
              <a:rPr lang="es-E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¿atento?</a:t>
            </a:r>
          </a:p>
          <a:p>
            <a:r>
              <a:rPr lang="es-E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¿</a:t>
            </a:r>
            <a:r>
              <a:rPr lang="es-ES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concentrado?</a:t>
            </a:r>
          </a:p>
          <a:p>
            <a:r>
              <a:rPr lang="es-E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¿d</a:t>
            </a:r>
            <a:r>
              <a:rPr lang="es-ES" b="1" dirty="0">
                <a:latin typeface="Calibri" panose="020F0502020204030204" pitchFamily="34" charset="0"/>
                <a:cs typeface="Calibri" panose="020F0502020204030204" pitchFamily="34" charset="0"/>
              </a:rPr>
              <a:t>istraído?</a:t>
            </a:r>
          </a:p>
          <a:p>
            <a:r>
              <a:rPr lang="es-E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¿preocupado?</a:t>
            </a:r>
          </a:p>
          <a:p>
            <a:r>
              <a:rPr lang="es-E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¿</a:t>
            </a:r>
            <a:r>
              <a:rPr lang="es-ES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organizado?</a:t>
            </a:r>
          </a:p>
          <a:p>
            <a:r>
              <a:rPr lang="es-E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¿desorganizado?</a:t>
            </a:r>
          </a:p>
          <a:p>
            <a:r>
              <a:rPr lang="es-E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¿empollón?</a:t>
            </a:r>
          </a:p>
          <a:p>
            <a:r>
              <a:rPr lang="es-ES" sz="1800" b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¿vago?</a:t>
            </a:r>
          </a:p>
          <a:p>
            <a:endParaRPr lang="es-ES" sz="1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es-ES" sz="1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7068392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bão">
  <a:themeElements>
    <a:clrScheme name="Sabão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bão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bão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TM03457510[[fn=Sabão]]</Template>
  <TotalTime>17</TotalTime>
  <Words>88</Words>
  <Application>Microsoft Office PowerPoint</Application>
  <PresentationFormat>Ecrã Panorâmico</PresentationFormat>
  <Paragraphs>19</Paragraphs>
  <Slides>3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3</vt:i4>
      </vt:variant>
    </vt:vector>
  </HeadingPairs>
  <TitlesOfParts>
    <vt:vector size="8" baseType="lpstr">
      <vt:lpstr>Arial</vt:lpstr>
      <vt:lpstr>Calibri</vt:lpstr>
      <vt:lpstr>Century Gothic</vt:lpstr>
      <vt:lpstr>Garamond</vt:lpstr>
      <vt:lpstr>Sabão</vt:lpstr>
      <vt:lpstr>Las Estrategias de aprendizaje</vt:lpstr>
      <vt:lpstr>¿Cómo estudiar para un examen? </vt:lpstr>
      <vt:lpstr>¿Qué tipo de alumno eres?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Las Estrategias de aprendizaje</dc:title>
  <dc:creator>Soraia Moreira</dc:creator>
  <cp:lastModifiedBy>Soraia Moreira</cp:lastModifiedBy>
  <cp:revision>10</cp:revision>
  <dcterms:created xsi:type="dcterms:W3CDTF">2022-01-27T15:15:05Z</dcterms:created>
  <dcterms:modified xsi:type="dcterms:W3CDTF">2022-02-02T14:37:16Z</dcterms:modified>
</cp:coreProperties>
</file>