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2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 do título do Modelo Global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 do subtítulo do modelo global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3E61B-3AB3-490F-90D4-269C8A444AE7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  </a:t>
            </a:r>
            <a:r>
              <a:rPr lang="pt-PT" sz="3600" dirty="0">
                <a:solidFill>
                  <a:srgbClr val="C00000"/>
                </a:solidFill>
                <a:latin typeface="AR BERKLEY" pitchFamily="2" charset="0"/>
              </a:rPr>
              <a:t>Países y nacionalidades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1219200"/>
            <a:ext cx="1737444" cy="124281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30" name="Picture 6" descr="http://static.dnaindia.com/sites/default/files/2014/09/11/266709-messi-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752600"/>
            <a:ext cx="1638300" cy="1638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Rectângulo arredondado 14"/>
          <p:cNvSpPr/>
          <p:nvPr/>
        </p:nvSpPr>
        <p:spPr>
          <a:xfrm>
            <a:off x="685800" y="3657600"/>
            <a:ext cx="1600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dirty="0"/>
              <a:t>Lionel </a:t>
            </a:r>
            <a:r>
              <a:rPr lang="pt-PT" b="1" dirty="0" err="1"/>
              <a:t>Messi</a:t>
            </a:r>
            <a:endParaRPr lang="pt-PT" b="1" dirty="0"/>
          </a:p>
        </p:txBody>
      </p:sp>
      <p:pic>
        <p:nvPicPr>
          <p:cNvPr id="2050" name="Picture 2" descr="http://www.banderas.pro/banderas/bandera-argentina-5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381000"/>
            <a:ext cx="1458214" cy="11620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0" name="Imagem 19" descr="Gabriel Garcia Marquez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81800" y="2667000"/>
            <a:ext cx="1419543" cy="20885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" name="Rectângulo arredondado 20"/>
          <p:cNvSpPr/>
          <p:nvPr/>
        </p:nvSpPr>
        <p:spPr>
          <a:xfrm>
            <a:off x="6629400" y="4953000"/>
            <a:ext cx="1981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dirty="0"/>
              <a:t>Gabriel </a:t>
            </a:r>
            <a:r>
              <a:rPr lang="pt-PT" b="1" dirty="0" err="1"/>
              <a:t>García</a:t>
            </a:r>
            <a:r>
              <a:rPr lang="pt-PT" b="1" dirty="0"/>
              <a:t> Márquez</a:t>
            </a:r>
          </a:p>
        </p:txBody>
      </p:sp>
      <p:sp>
        <p:nvSpPr>
          <p:cNvPr id="2052" name="AutoShape 4" descr="http://upload.wikimedia.org/wikipedia/commons/2/21/Flag_of_Colombia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2054" name="AutoShape 6" descr="http://upload.wikimedia.org/wikipedia/commons/2/21/Flag_of_Colombia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23" name="Imagem 22" descr="http://www.nocturnar.com/imagenes/bandera-de-colombia-hd/bandera-de-colombia-hd-bandera-grande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58000" y="990600"/>
            <a:ext cx="2024239" cy="134949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4" name="Imagem 23" descr="http://www.vanitatis.elconfidencial.com/cache/2010/10/22/64alonso_I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10000" y="2590800"/>
            <a:ext cx="2133600" cy="27121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5" name="Rectângulo arredondado 24"/>
          <p:cNvSpPr/>
          <p:nvPr/>
        </p:nvSpPr>
        <p:spPr>
          <a:xfrm>
            <a:off x="4038600" y="5562600"/>
            <a:ext cx="1905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dirty="0"/>
              <a:t>Fernando Alonso</a:t>
            </a:r>
          </a:p>
        </p:txBody>
      </p:sp>
      <p:pic>
        <p:nvPicPr>
          <p:cNvPr id="4098" name="Picture 2" descr="http://upload.wikimedia.org/wikipedia/commons/thumb/c/ce/Pedro-Almodovar-Madrid2008.jpg/640px-Pedro-Almodovar-Madrid2008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447800" y="4114800"/>
            <a:ext cx="1702487" cy="206692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6" name="Rectângulo arredondado 15"/>
          <p:cNvSpPr/>
          <p:nvPr/>
        </p:nvSpPr>
        <p:spPr>
          <a:xfrm>
            <a:off x="1447800" y="6324600"/>
            <a:ext cx="1905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dirty="0"/>
              <a:t>Pedro </a:t>
            </a:r>
            <a:r>
              <a:rPr lang="pt-PT" b="1" dirty="0" err="1"/>
              <a:t>Almodóvar</a:t>
            </a:r>
            <a:endParaRPr lang="pt-PT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pt-PT" sz="3200" dirty="0"/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467600" cy="3797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78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4749">
                <a:tc>
                  <a:txBody>
                    <a:bodyPr/>
                    <a:lstStyle/>
                    <a:p>
                      <a:r>
                        <a:rPr lang="pt-PT" dirty="0"/>
                        <a:t>País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/>
                        <a:t>Nacionalidad</a:t>
                      </a:r>
                      <a:r>
                        <a:rPr lang="pt-PT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749">
                <a:tc>
                  <a:txBody>
                    <a:bodyPr/>
                    <a:lstStyle/>
                    <a:p>
                      <a:r>
                        <a:rPr lang="pt-PT" dirty="0"/>
                        <a:t>Portugal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PT" dirty="0" err="1"/>
                        <a:t>portugués</a:t>
                      </a:r>
                      <a:r>
                        <a:rPr lang="pt-PT" dirty="0"/>
                        <a:t> –</a:t>
                      </a:r>
                      <a:r>
                        <a:rPr lang="pt-PT" baseline="0" dirty="0"/>
                        <a:t> portuguesa</a:t>
                      </a: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749">
                <a:tc>
                  <a:txBody>
                    <a:bodyPr/>
                    <a:lstStyle/>
                    <a:p>
                      <a:r>
                        <a:rPr lang="pt-PT" dirty="0" err="1"/>
                        <a:t>España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PT" dirty="0" err="1"/>
                        <a:t>español</a:t>
                      </a:r>
                      <a:r>
                        <a:rPr lang="pt-PT" dirty="0"/>
                        <a:t> –</a:t>
                      </a:r>
                      <a:r>
                        <a:rPr lang="pt-PT" baseline="0" dirty="0"/>
                        <a:t> </a:t>
                      </a:r>
                      <a:r>
                        <a:rPr lang="pt-PT" baseline="0" dirty="0" err="1"/>
                        <a:t>española</a:t>
                      </a: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749">
                <a:tc>
                  <a:txBody>
                    <a:bodyPr/>
                    <a:lstStyle/>
                    <a:p>
                      <a:r>
                        <a:rPr lang="pt-PT" dirty="0" err="1"/>
                        <a:t>Francia</a:t>
                      </a:r>
                      <a:r>
                        <a:rPr lang="pt-PT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PT" dirty="0" err="1"/>
                        <a:t>francés</a:t>
                      </a:r>
                      <a:r>
                        <a:rPr lang="pt-PT" dirty="0"/>
                        <a:t> –</a:t>
                      </a:r>
                      <a:r>
                        <a:rPr lang="pt-PT" baseline="0" dirty="0"/>
                        <a:t> francesa</a:t>
                      </a: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4749">
                <a:tc>
                  <a:txBody>
                    <a:bodyPr/>
                    <a:lstStyle/>
                    <a:p>
                      <a:r>
                        <a:rPr lang="pt-PT" dirty="0"/>
                        <a:t>Inglaterra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/>
                        <a:t>Inglés</a:t>
                      </a:r>
                      <a:r>
                        <a:rPr lang="pt-PT" dirty="0"/>
                        <a:t> –</a:t>
                      </a:r>
                      <a:r>
                        <a:rPr lang="pt-PT" baseline="0" dirty="0"/>
                        <a:t> inglesa</a:t>
                      </a: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4749">
                <a:tc>
                  <a:txBody>
                    <a:bodyPr/>
                    <a:lstStyle/>
                    <a:p>
                      <a:r>
                        <a:rPr lang="pt-PT" dirty="0" err="1"/>
                        <a:t>Suiza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/>
                        <a:t>suizo</a:t>
                      </a:r>
                      <a:r>
                        <a:rPr lang="pt-PT" dirty="0"/>
                        <a:t> –</a:t>
                      </a:r>
                      <a:r>
                        <a:rPr lang="pt-PT" baseline="0" dirty="0"/>
                        <a:t> </a:t>
                      </a:r>
                      <a:r>
                        <a:rPr lang="pt-PT" baseline="0" dirty="0" err="1"/>
                        <a:t>suiza</a:t>
                      </a: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4749">
                <a:tc>
                  <a:txBody>
                    <a:bodyPr/>
                    <a:lstStyle/>
                    <a:p>
                      <a:r>
                        <a:rPr lang="pt-PT" dirty="0" err="1"/>
                        <a:t>Alemania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/>
                        <a:t>alemán</a:t>
                      </a:r>
                      <a:r>
                        <a:rPr lang="pt-PT" dirty="0"/>
                        <a:t> –</a:t>
                      </a:r>
                      <a:r>
                        <a:rPr lang="pt-PT" baseline="0" dirty="0"/>
                        <a:t> </a:t>
                      </a:r>
                      <a:r>
                        <a:rPr lang="pt-PT" baseline="0" dirty="0" err="1"/>
                        <a:t>alemana</a:t>
                      </a:r>
                      <a:r>
                        <a:rPr lang="pt-PT" baseline="0" dirty="0"/>
                        <a:t> </a:t>
                      </a: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4749">
                <a:tc>
                  <a:txBody>
                    <a:bodyPr/>
                    <a:lstStyle/>
                    <a:p>
                      <a:r>
                        <a:rPr lang="pt-PT" dirty="0"/>
                        <a:t>Dinamarca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/>
                        <a:t>danés</a:t>
                      </a:r>
                      <a:r>
                        <a:rPr lang="pt-PT" dirty="0"/>
                        <a:t> –</a:t>
                      </a:r>
                      <a:r>
                        <a:rPr lang="pt-PT" baseline="0" dirty="0"/>
                        <a:t> danesa </a:t>
                      </a: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</p:nvPr>
        </p:nvGraphicFramePr>
        <p:xfrm>
          <a:off x="1066800" y="1981200"/>
          <a:ext cx="75438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4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99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2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dirty="0"/>
                        <a:t>País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PT" dirty="0" err="1"/>
                        <a:t>Nacionalidad</a:t>
                      </a: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265">
                <a:tc>
                  <a:txBody>
                    <a:bodyPr/>
                    <a:lstStyle/>
                    <a:p>
                      <a:pPr algn="l"/>
                      <a:r>
                        <a:rPr lang="pt-PT" dirty="0"/>
                        <a:t>Brasil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PT" dirty="0" err="1"/>
                        <a:t>brasileño</a:t>
                      </a:r>
                      <a:r>
                        <a:rPr lang="pt-PT" dirty="0"/>
                        <a:t> – </a:t>
                      </a:r>
                      <a:r>
                        <a:rPr lang="pt-PT" dirty="0" err="1"/>
                        <a:t>brasileña</a:t>
                      </a: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265">
                <a:tc>
                  <a:txBody>
                    <a:bodyPr/>
                    <a:lstStyle/>
                    <a:p>
                      <a:pPr algn="l"/>
                      <a:r>
                        <a:rPr lang="pt-PT" dirty="0"/>
                        <a:t>Angola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PT" dirty="0" err="1"/>
                        <a:t>angoleño</a:t>
                      </a:r>
                      <a:r>
                        <a:rPr lang="pt-PT" dirty="0"/>
                        <a:t> –</a:t>
                      </a:r>
                      <a:r>
                        <a:rPr lang="pt-PT" baseline="0" dirty="0"/>
                        <a:t> </a:t>
                      </a:r>
                      <a:r>
                        <a:rPr lang="pt-PT" baseline="0" dirty="0" err="1"/>
                        <a:t>angoleña</a:t>
                      </a: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265">
                <a:tc>
                  <a:txBody>
                    <a:bodyPr/>
                    <a:lstStyle/>
                    <a:p>
                      <a:pPr algn="l"/>
                      <a:r>
                        <a:rPr lang="pt-PT" dirty="0"/>
                        <a:t>China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PT" dirty="0"/>
                        <a:t>chino – china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265">
                <a:tc>
                  <a:txBody>
                    <a:bodyPr/>
                    <a:lstStyle/>
                    <a:p>
                      <a:pPr algn="l"/>
                      <a:r>
                        <a:rPr lang="pt-PT" dirty="0"/>
                        <a:t>Canadá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PT" dirty="0"/>
                        <a:t>canadiense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265">
                <a:tc>
                  <a:txBody>
                    <a:bodyPr/>
                    <a:lstStyle/>
                    <a:p>
                      <a:pPr algn="l"/>
                      <a:r>
                        <a:rPr lang="pt-PT" dirty="0" err="1"/>
                        <a:t>Uruguay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PT" dirty="0" err="1"/>
                        <a:t>uruguayo</a:t>
                      </a:r>
                      <a:r>
                        <a:rPr lang="pt-PT" dirty="0"/>
                        <a:t> –</a:t>
                      </a:r>
                      <a:r>
                        <a:rPr lang="pt-PT" baseline="0" dirty="0"/>
                        <a:t> </a:t>
                      </a:r>
                      <a:r>
                        <a:rPr lang="pt-PT" baseline="0" dirty="0" err="1"/>
                        <a:t>uruguaya</a:t>
                      </a: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2265">
                <a:tc>
                  <a:txBody>
                    <a:bodyPr/>
                    <a:lstStyle/>
                    <a:p>
                      <a:pPr algn="l"/>
                      <a:r>
                        <a:rPr lang="pt-PT" dirty="0" err="1"/>
                        <a:t>Marruecos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PT" dirty="0" err="1"/>
                        <a:t>marroquí</a:t>
                      </a: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2265">
                <a:tc>
                  <a:txBody>
                    <a:bodyPr/>
                    <a:lstStyle/>
                    <a:p>
                      <a:pPr algn="l"/>
                      <a:r>
                        <a:rPr lang="pt-PT" dirty="0"/>
                        <a:t>Estados Unidos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PT" dirty="0" err="1"/>
                        <a:t>estadounidense</a:t>
                      </a: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PT" sz="3200" dirty="0">
                <a:latin typeface="+mn-lt"/>
              </a:rPr>
              <a:t>Saludar y </a:t>
            </a:r>
            <a:r>
              <a:rPr lang="pt-PT" sz="3200" dirty="0" err="1">
                <a:latin typeface="+mn-lt"/>
              </a:rPr>
              <a:t>despedirse</a:t>
            </a:r>
            <a:endParaRPr lang="pt-PT" sz="3200" dirty="0">
              <a:latin typeface="+mn-lt"/>
            </a:endParaRPr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Saludar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Responder a </a:t>
                      </a:r>
                      <a:r>
                        <a:rPr lang="pt-PT" dirty="0" err="1"/>
                        <a:t>un</a:t>
                      </a:r>
                      <a:r>
                        <a:rPr lang="pt-PT" dirty="0"/>
                        <a:t> saludo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err="1"/>
                        <a:t>Despedirse</a:t>
                      </a: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/>
                        <a:t>¡</a:t>
                      </a:r>
                      <a:r>
                        <a:rPr lang="pt-PT" dirty="0" err="1"/>
                        <a:t>Hola</a:t>
                      </a:r>
                      <a:r>
                        <a:rPr lang="pt-PT" dirty="0"/>
                        <a:t>! ¿</a:t>
                      </a:r>
                      <a:r>
                        <a:rPr lang="pt-PT" dirty="0" err="1"/>
                        <a:t>qué</a:t>
                      </a:r>
                      <a:r>
                        <a:rPr lang="pt-PT" dirty="0"/>
                        <a:t> tal?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/>
                        <a:t>Bien</a:t>
                      </a:r>
                      <a:r>
                        <a:rPr lang="pt-PT" dirty="0"/>
                        <a:t>, ¿y </a:t>
                      </a:r>
                      <a:r>
                        <a:rPr lang="pt-PT" dirty="0" err="1"/>
                        <a:t>tú</a:t>
                      </a:r>
                      <a:r>
                        <a:rPr lang="pt-PT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/>
                        <a:t>Hasta </a:t>
                      </a:r>
                      <a:r>
                        <a:rPr lang="pt-PT" dirty="0" err="1"/>
                        <a:t>mañana</a:t>
                      </a: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dirty="0"/>
                        <a:t>¡</a:t>
                      </a:r>
                      <a:r>
                        <a:rPr lang="pt-PT" dirty="0" err="1"/>
                        <a:t>Hola</a:t>
                      </a:r>
                      <a:r>
                        <a:rPr lang="pt-PT" dirty="0"/>
                        <a:t>! ¿</a:t>
                      </a:r>
                      <a:r>
                        <a:rPr lang="pt-PT" dirty="0" err="1"/>
                        <a:t>cómo</a:t>
                      </a:r>
                      <a:r>
                        <a:rPr lang="pt-PT" baseline="0" dirty="0"/>
                        <a:t> te </a:t>
                      </a:r>
                      <a:r>
                        <a:rPr lang="pt-PT" baseline="0" dirty="0" err="1"/>
                        <a:t>va</a:t>
                      </a:r>
                      <a:r>
                        <a:rPr lang="pt-PT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dirty="0" err="1"/>
                        <a:t>Bien</a:t>
                      </a:r>
                      <a:r>
                        <a:rPr lang="pt-PT" dirty="0"/>
                        <a:t>, ¿y </a:t>
                      </a:r>
                      <a:r>
                        <a:rPr lang="pt-PT" dirty="0" err="1"/>
                        <a:t>usted</a:t>
                      </a:r>
                      <a:r>
                        <a:rPr lang="pt-PT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dirty="0"/>
                        <a:t>Hasta </a:t>
                      </a:r>
                      <a:r>
                        <a:rPr lang="pt-PT" dirty="0" err="1"/>
                        <a:t>luego</a:t>
                      </a: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dirty="0"/>
                        <a:t>¡</a:t>
                      </a:r>
                      <a:r>
                        <a:rPr lang="pt-PT" dirty="0" err="1"/>
                        <a:t>Hola</a:t>
                      </a:r>
                      <a:r>
                        <a:rPr lang="pt-PT" dirty="0"/>
                        <a:t>! ¿</a:t>
                      </a:r>
                      <a:r>
                        <a:rPr lang="pt-PT" dirty="0" err="1"/>
                        <a:t>cómo</a:t>
                      </a:r>
                      <a:r>
                        <a:rPr lang="pt-PT" baseline="0" dirty="0"/>
                        <a:t>  estás</a:t>
                      </a:r>
                      <a:r>
                        <a:rPr lang="pt-PT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/>
                        <a:t>Bien</a:t>
                      </a:r>
                      <a:r>
                        <a:rPr lang="pt-PT" dirty="0"/>
                        <a:t>, </a:t>
                      </a:r>
                      <a:r>
                        <a:rPr lang="pt-PT" dirty="0" err="1"/>
                        <a:t>gracias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/>
                        <a:t>Hasta pronto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/>
                        <a:t>¿</a:t>
                      </a:r>
                      <a:r>
                        <a:rPr lang="pt-PT" dirty="0" err="1"/>
                        <a:t>Qué</a:t>
                      </a:r>
                      <a:r>
                        <a:rPr lang="pt-PT" dirty="0"/>
                        <a:t> tal todo?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/>
                        <a:t>Muy</a:t>
                      </a:r>
                      <a:r>
                        <a:rPr lang="pt-PT" dirty="0"/>
                        <a:t> </a:t>
                      </a:r>
                      <a:r>
                        <a:rPr lang="pt-PT" dirty="0" err="1"/>
                        <a:t>bien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/>
                        <a:t>Hasta el </a:t>
                      </a:r>
                      <a:r>
                        <a:rPr lang="pt-PT" dirty="0" err="1"/>
                        <a:t>lunes</a:t>
                      </a:r>
                      <a:r>
                        <a:rPr lang="pt-PT" dirty="0"/>
                        <a:t> (martes…)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/>
                        <a:t>Buenos </a:t>
                      </a:r>
                      <a:r>
                        <a:rPr lang="pt-PT" dirty="0" err="1"/>
                        <a:t>días</a:t>
                      </a:r>
                      <a:r>
                        <a:rPr lang="pt-PT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/>
                        <a:t>Fenomenal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err="1"/>
                        <a:t>Buenas</a:t>
                      </a:r>
                      <a:r>
                        <a:rPr lang="pt-PT" dirty="0"/>
                        <a:t> tardes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/>
                        <a:t>De </a:t>
                      </a:r>
                      <a:r>
                        <a:rPr lang="pt-PT" dirty="0" err="1"/>
                        <a:t>maravilla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err="1"/>
                        <a:t>Buenas</a:t>
                      </a:r>
                      <a:r>
                        <a:rPr lang="pt-PT" dirty="0"/>
                        <a:t> </a:t>
                      </a:r>
                      <a:r>
                        <a:rPr lang="pt-PT" dirty="0" err="1"/>
                        <a:t>noches</a:t>
                      </a:r>
                      <a:r>
                        <a:rPr lang="pt-PT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/>
                        <a:t>Regular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/>
                        <a:t>Pues</a:t>
                      </a:r>
                      <a:r>
                        <a:rPr lang="pt-PT" dirty="0"/>
                        <a:t>…</a:t>
                      </a:r>
                      <a:r>
                        <a:rPr lang="pt-PT" dirty="0" err="1"/>
                        <a:t>así</a:t>
                      </a:r>
                      <a:r>
                        <a:rPr lang="pt-PT" dirty="0"/>
                        <a:t>, </a:t>
                      </a:r>
                      <a:r>
                        <a:rPr lang="pt-PT" dirty="0" err="1"/>
                        <a:t>así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/>
                        <a:t>Nos </a:t>
                      </a:r>
                      <a:r>
                        <a:rPr lang="pt-PT" dirty="0" err="1"/>
                        <a:t>llamamos</a:t>
                      </a:r>
                      <a:r>
                        <a:rPr lang="pt-PT" dirty="0"/>
                        <a:t>/ Nos</a:t>
                      </a:r>
                      <a:r>
                        <a:rPr lang="pt-PT" baseline="0" dirty="0"/>
                        <a:t> vemos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565</TotalTime>
  <Words>153</Words>
  <Application>Microsoft Office PowerPoint</Application>
  <PresentationFormat>Apresentação no Ecrã (4:3)</PresentationFormat>
  <Paragraphs>61</Paragraphs>
  <Slides>4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8" baseType="lpstr">
      <vt:lpstr>AR BERKLEY</vt:lpstr>
      <vt:lpstr>Arial</vt:lpstr>
      <vt:lpstr>Calibri</vt:lpstr>
      <vt:lpstr>Tema do Office</vt:lpstr>
      <vt:lpstr>  Países y nacionalidades</vt:lpstr>
      <vt:lpstr>Apresentação do PowerPoint</vt:lpstr>
      <vt:lpstr>Apresentação do PowerPoint</vt:lpstr>
      <vt:lpstr>Saludar y despedirse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España</dc:title>
  <dc:creator>Soraia</dc:creator>
  <cp:lastModifiedBy>Soraia Moreira</cp:lastModifiedBy>
  <cp:revision>34</cp:revision>
  <dcterms:created xsi:type="dcterms:W3CDTF">2014-09-23T14:21:13Z</dcterms:created>
  <dcterms:modified xsi:type="dcterms:W3CDTF">2022-06-06T18:50:01Z</dcterms:modified>
</cp:coreProperties>
</file>