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21/03/2019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21/03/2019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21/03/2019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21/03/2019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21/03/2019</a:t>
            </a:fld>
            <a:endParaRPr lang="pt-PT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21/03/2019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pt-PT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21/03/2019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21/03/2019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21/03/2019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21/03/2019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21/03/2019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C270875-E729-438F-AD64-DA10B3256A5A}" type="datetimeFigureOut">
              <a:rPr lang="pt-PT" smtClean="0"/>
              <a:t>21/03/2019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sz="6600" b="1" dirty="0" err="1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Los</a:t>
            </a:r>
            <a:r>
              <a:rPr lang="pt-PT" sz="6600" b="1" dirty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 modismos </a:t>
            </a:r>
            <a:r>
              <a:rPr lang="pt-PT" sz="6600" b="1" dirty="0" err="1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con</a:t>
            </a:r>
            <a:r>
              <a:rPr lang="pt-PT" sz="6600" b="1" dirty="0">
                <a:solidFill>
                  <a:srgbClr val="FF0000"/>
                </a:solidFill>
                <a:latin typeface="Aparajita" pitchFamily="34" charset="0"/>
                <a:cs typeface="Aparajita" pitchFamily="34" charset="0"/>
              </a:rPr>
              <a:t> alimentos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754627F-E240-4D65-BA06-0FAA6DD7993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57201" y="4611471"/>
            <a:ext cx="7859216" cy="12926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18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Modismo</a:t>
            </a:r>
            <a:r>
              <a:rPr kumimoji="0" lang="pt-PT" altLang="pt-PT" sz="15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kumimoji="0" lang="pt-PT" altLang="pt-P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badi" panose="020B0604020202020204" pitchFamily="34" charset="0"/>
              </a:rPr>
              <a:t>m.</a:t>
            </a:r>
            <a:r>
              <a:rPr kumimoji="0" lang="pt-PT" altLang="pt-PT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badi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r>
              <a:rPr kumimoji="0" lang="pt-PT" altLang="pt-PT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badi" panose="020B0604020202020204" pitchFamily="34" charset="0"/>
              </a:rPr>
              <a:t>Expresión</a:t>
            </a:r>
            <a:r>
              <a:rPr kumimoji="0" lang="pt-PT" altLang="pt-PT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badi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r>
              <a:rPr kumimoji="0" lang="pt-PT" altLang="pt-PT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badi" panose="020B0604020202020204" pitchFamily="34" charset="0"/>
              </a:rPr>
              <a:t>fija</a:t>
            </a:r>
            <a:r>
              <a:rPr kumimoji="0" lang="pt-PT" altLang="pt-PT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badi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 </a:t>
            </a:r>
            <a:r>
              <a:rPr kumimoji="0" lang="pt-PT" altLang="pt-P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badi" panose="020B0604020202020204" pitchFamily="34" charset="0"/>
              </a:rPr>
              <a:t>privativa</a:t>
            </a:r>
            <a:r>
              <a:rPr kumimoji="0" lang="pt-PT" altLang="pt-PT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badi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r>
              <a:rPr kumimoji="0" lang="pt-PT" altLang="pt-P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badi" panose="020B0604020202020204" pitchFamily="34" charset="0"/>
              </a:rPr>
              <a:t>de</a:t>
            </a:r>
            <a:r>
              <a:rPr kumimoji="0" lang="pt-PT" altLang="pt-PT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badi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r>
              <a:rPr kumimoji="0" lang="pt-PT" altLang="pt-P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badi" panose="020B0604020202020204" pitchFamily="34" charset="0"/>
              </a:rPr>
              <a:t>una</a:t>
            </a:r>
            <a:r>
              <a:rPr kumimoji="0" lang="pt-PT" altLang="pt-PT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badi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r>
              <a:rPr kumimoji="0" lang="pt-PT" altLang="pt-PT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badi" panose="020B0604020202020204" pitchFamily="34" charset="0"/>
              </a:rPr>
              <a:t>lengua</a:t>
            </a:r>
            <a:r>
              <a:rPr kumimoji="0" lang="pt-PT" altLang="pt-PT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badi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 </a:t>
            </a:r>
            <a:r>
              <a:rPr kumimoji="0" lang="pt-PT" altLang="pt-PT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badi" panose="020B0604020202020204" pitchFamily="34" charset="0"/>
              </a:rPr>
              <a:t>cuyo</a:t>
            </a:r>
            <a:r>
              <a:rPr kumimoji="0" lang="pt-PT" altLang="pt-PT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badi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r>
              <a:rPr kumimoji="0" lang="pt-PT" altLang="pt-P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badi" panose="020B0604020202020204" pitchFamily="34" charset="0"/>
              </a:rPr>
              <a:t>significado</a:t>
            </a:r>
            <a:r>
              <a:rPr kumimoji="0" lang="pt-PT" altLang="pt-PT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badi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r>
              <a:rPr kumimoji="0" lang="pt-PT" altLang="pt-P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badi" panose="020B0604020202020204" pitchFamily="34" charset="0"/>
              </a:rPr>
              <a:t>no</a:t>
            </a:r>
            <a:r>
              <a:rPr kumimoji="0" lang="pt-PT" altLang="pt-PT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badi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r>
              <a:rPr kumimoji="0" lang="pt-PT" altLang="pt-P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badi" panose="020B0604020202020204" pitchFamily="34" charset="0"/>
              </a:rPr>
              <a:t>se</a:t>
            </a:r>
            <a:r>
              <a:rPr kumimoji="0" lang="pt-PT" altLang="pt-PT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badi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r>
              <a:rPr kumimoji="0" lang="pt-PT" altLang="pt-PT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badi" panose="020B0604020202020204" pitchFamily="34" charset="0"/>
              </a:rPr>
              <a:t>deduce</a:t>
            </a:r>
            <a:r>
              <a:rPr lang="pt-PT" altLang="pt-PT" cap="none" dirty="0">
                <a:latin typeface="Abadi" panose="020B0604020202020204" pitchFamily="34" charset="0"/>
              </a:rPr>
              <a:t> </a:t>
            </a:r>
            <a:r>
              <a:rPr kumimoji="0" lang="pt-PT" altLang="pt-P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badi" panose="020B0604020202020204" pitchFamily="34" charset="0"/>
              </a:rPr>
              <a:t>de</a:t>
            </a:r>
            <a:r>
              <a:rPr kumimoji="0" lang="pt-PT" altLang="pt-PT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badi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r>
              <a:rPr kumimoji="0" lang="pt-PT" altLang="pt-P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badi" panose="020B0604020202020204" pitchFamily="34" charset="0"/>
              </a:rPr>
              <a:t>las</a:t>
            </a:r>
            <a:r>
              <a:rPr kumimoji="0" lang="pt-PT" altLang="pt-PT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badi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r>
              <a:rPr kumimoji="0" lang="pt-PT" altLang="pt-PT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badi" panose="020B0604020202020204" pitchFamily="34" charset="0"/>
              </a:rPr>
              <a:t>palabras</a:t>
            </a:r>
            <a:r>
              <a:rPr kumimoji="0" lang="pt-PT" altLang="pt-PT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badi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r>
              <a:rPr kumimoji="0" lang="pt-PT" altLang="pt-P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badi" panose="020B0604020202020204" pitchFamily="34" charset="0"/>
              </a:rPr>
              <a:t>que</a:t>
            </a:r>
            <a:r>
              <a:rPr kumimoji="0" lang="pt-PT" altLang="pt-PT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badi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r>
              <a:rPr kumimoji="0" lang="pt-PT" altLang="pt-P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badi" panose="020B0604020202020204" pitchFamily="34" charset="0"/>
              </a:rPr>
              <a:t>la </a:t>
            </a:r>
            <a:r>
              <a:rPr kumimoji="0" lang="pt-PT" altLang="pt-PT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badi" panose="020B0604020202020204" pitchFamily="34" charset="0"/>
              </a:rPr>
              <a:t>forman</a:t>
            </a:r>
            <a:r>
              <a:rPr kumimoji="0" lang="pt-PT" altLang="pt-PT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badi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; </a:t>
            </a:r>
            <a:r>
              <a:rPr kumimoji="0" lang="pt-PT" altLang="pt-P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badi" panose="020B0604020202020204" pitchFamily="34" charset="0"/>
              </a:rPr>
              <a:t>p. </a:t>
            </a:r>
            <a:r>
              <a:rPr kumimoji="0" lang="pt-PT" altLang="pt-PT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badi" panose="020B0604020202020204" pitchFamily="34" charset="0"/>
              </a:rPr>
              <a:t>ej</a:t>
            </a:r>
            <a:r>
              <a:rPr kumimoji="0" lang="pt-PT" altLang="pt-P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badi" panose="020B0604020202020204" pitchFamily="34" charset="0"/>
              </a:rPr>
              <a:t>.,</a:t>
            </a:r>
            <a:r>
              <a:rPr kumimoji="0" lang="pt-PT" altLang="pt-PT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badi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r>
              <a:rPr kumimoji="0" lang="pt-PT" altLang="pt-PT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badi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 troche y moche</a:t>
            </a:r>
            <a:r>
              <a:rPr kumimoji="0" lang="pt-PT" altLang="pt-PT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r>
              <a:rPr kumimoji="0" lang="pt-PT" altLang="pt-P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(a torto e a direito)</a:t>
            </a:r>
            <a:endParaRPr kumimoji="0" lang="pt-PT" altLang="pt-PT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Imagem 4" descr="Imagem relacionada">
            <a:extLst>
              <a:ext uri="{FF2B5EF4-FFF2-40B4-BE49-F238E27FC236}">
                <a16:creationId xmlns:a16="http://schemas.microsoft.com/office/drawing/2014/main" id="{D7F42C36-5B64-4CF6-AC02-7C362DE2D86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64478"/>
            <a:ext cx="3024337" cy="22606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1908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250445-9279-4877-9440-A0441DCF9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err="1"/>
              <a:t>Sacarle</a:t>
            </a:r>
            <a:r>
              <a:rPr lang="pt-PT" dirty="0"/>
              <a:t> las </a:t>
            </a:r>
            <a:r>
              <a:rPr lang="pt-PT" dirty="0" err="1"/>
              <a:t>castañas</a:t>
            </a:r>
            <a:r>
              <a:rPr lang="pt-PT" dirty="0"/>
              <a:t> </a:t>
            </a:r>
            <a:r>
              <a:rPr lang="pt-PT" dirty="0" err="1"/>
              <a:t>del</a:t>
            </a:r>
            <a:r>
              <a:rPr lang="pt-PT" dirty="0"/>
              <a:t> </a:t>
            </a:r>
            <a:r>
              <a:rPr lang="pt-PT" dirty="0" err="1"/>
              <a:t>fuego</a:t>
            </a: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FF3A54A-AC21-44C3-98B7-10647BEE0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= Significa </a:t>
            </a:r>
            <a:r>
              <a:rPr lang="pt-PT" dirty="0" err="1"/>
              <a:t>ayudar</a:t>
            </a:r>
            <a:r>
              <a:rPr lang="pt-PT" dirty="0"/>
              <a:t> a </a:t>
            </a:r>
            <a:r>
              <a:rPr lang="pt-PT" dirty="0" err="1"/>
              <a:t>alguien</a:t>
            </a:r>
            <a:r>
              <a:rPr lang="pt-PT" dirty="0"/>
              <a:t> a solucionar </a:t>
            </a:r>
            <a:r>
              <a:rPr lang="pt-PT" dirty="0" err="1"/>
              <a:t>un</a:t>
            </a:r>
            <a:r>
              <a:rPr lang="pt-PT" dirty="0"/>
              <a:t> problema. </a:t>
            </a:r>
          </a:p>
          <a:p>
            <a:endParaRPr lang="pt-PT" dirty="0"/>
          </a:p>
          <a:p>
            <a:endParaRPr lang="pt-PT" dirty="0"/>
          </a:p>
        </p:txBody>
      </p:sp>
      <p:pic>
        <p:nvPicPr>
          <p:cNvPr id="4" name="Imagem 3" descr="Resultado de imagem para castaÃ±as fuego">
            <a:extLst>
              <a:ext uri="{FF2B5EF4-FFF2-40B4-BE49-F238E27FC236}">
                <a16:creationId xmlns:a16="http://schemas.microsoft.com/office/drawing/2014/main" id="{45E2F5C9-C97A-4002-85CB-93E3287BF3B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352674"/>
            <a:ext cx="3526532" cy="2516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Resultado de imagem para ayudar a alguien">
            <a:extLst>
              <a:ext uri="{FF2B5EF4-FFF2-40B4-BE49-F238E27FC236}">
                <a16:creationId xmlns:a16="http://schemas.microsoft.com/office/drawing/2014/main" id="{D49ADCC9-FC7E-409D-BC85-0BF78C058E1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" y="3074014"/>
            <a:ext cx="3703196" cy="3379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744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78F3F9-98B0-4C8C-B73B-0FF2028B7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Pedir peras al olmo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DE920A6-66B4-44EE-8528-6915970FD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= Significa pedir lo </a:t>
            </a:r>
            <a:r>
              <a:rPr lang="pt-PT" dirty="0" err="1"/>
              <a:t>imposible</a:t>
            </a:r>
            <a:r>
              <a:rPr lang="pt-PT" dirty="0"/>
              <a:t>. </a:t>
            </a:r>
          </a:p>
          <a:p>
            <a:endParaRPr lang="pt-PT" dirty="0"/>
          </a:p>
          <a:p>
            <a:endParaRPr lang="pt-PT" dirty="0"/>
          </a:p>
        </p:txBody>
      </p:sp>
      <p:pic>
        <p:nvPicPr>
          <p:cNvPr id="4" name="Imagem 3" descr="Imagem relacionada">
            <a:extLst>
              <a:ext uri="{FF2B5EF4-FFF2-40B4-BE49-F238E27FC236}">
                <a16:creationId xmlns:a16="http://schemas.microsoft.com/office/drawing/2014/main" id="{A79C8F15-3B47-49F5-8462-EB963256FB0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231" y="1196752"/>
            <a:ext cx="4284196" cy="3393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Imagem relacionada">
            <a:extLst>
              <a:ext uri="{FF2B5EF4-FFF2-40B4-BE49-F238E27FC236}">
                <a16:creationId xmlns:a16="http://schemas.microsoft.com/office/drawing/2014/main" id="{8B3D3E83-0D10-47CC-9C17-1BDAD9B24AA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21128"/>
            <a:ext cx="2605380" cy="3605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5601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1B2432-0D87-471F-8F47-652C25C74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Estar como una </a:t>
            </a:r>
            <a:r>
              <a:rPr lang="pt-PT" dirty="0" err="1"/>
              <a:t>mojama</a:t>
            </a: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6E736DC-1904-4603-9CE2-C6D7D668B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dirty="0"/>
              <a:t>= Significa no </a:t>
            </a:r>
            <a:r>
              <a:rPr lang="pt-PT" dirty="0" err="1"/>
              <a:t>tener</a:t>
            </a:r>
            <a:r>
              <a:rPr lang="pt-PT" dirty="0"/>
              <a:t> </a:t>
            </a:r>
            <a:r>
              <a:rPr lang="pt-PT" dirty="0" err="1"/>
              <a:t>dinero</a:t>
            </a:r>
            <a:r>
              <a:rPr lang="pt-PT" dirty="0"/>
              <a:t>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sz="1800" dirty="0" err="1"/>
              <a:t>Atún</a:t>
            </a:r>
            <a:r>
              <a:rPr lang="pt-PT" sz="1800" dirty="0"/>
              <a:t> seco </a:t>
            </a:r>
            <a:r>
              <a:rPr lang="pt-PT" sz="1800" dirty="0" err="1"/>
              <a:t>en</a:t>
            </a:r>
            <a:r>
              <a:rPr lang="pt-PT" sz="1800" dirty="0"/>
              <a:t> sal </a:t>
            </a:r>
          </a:p>
          <a:p>
            <a:endParaRPr lang="pt-PT" dirty="0"/>
          </a:p>
          <a:p>
            <a:endParaRPr lang="pt-PT" dirty="0"/>
          </a:p>
        </p:txBody>
      </p:sp>
      <p:pic>
        <p:nvPicPr>
          <p:cNvPr id="4" name="Imagem 3" descr="Resultado de imagem para estar sin dinero">
            <a:extLst>
              <a:ext uri="{FF2B5EF4-FFF2-40B4-BE49-F238E27FC236}">
                <a16:creationId xmlns:a16="http://schemas.microsoft.com/office/drawing/2014/main" id="{7ABD7353-A315-4257-90F2-358A797C238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644" y="1085945"/>
            <a:ext cx="3625780" cy="4791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Resultado de imagem para mojama">
            <a:extLst>
              <a:ext uri="{FF2B5EF4-FFF2-40B4-BE49-F238E27FC236}">
                <a16:creationId xmlns:a16="http://schemas.microsoft.com/office/drawing/2014/main" id="{4FD12332-8413-4424-94B2-00DE80E7426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08920"/>
            <a:ext cx="3908818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0886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A8CC49-AA26-46EC-98C2-45EC59770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Importarse</a:t>
            </a:r>
            <a:r>
              <a:rPr lang="pt-PT" dirty="0"/>
              <a:t> </a:t>
            </a:r>
            <a:r>
              <a:rPr lang="pt-PT" dirty="0" err="1"/>
              <a:t>un</a:t>
            </a:r>
            <a:r>
              <a:rPr lang="pt-PT" dirty="0"/>
              <a:t> </a:t>
            </a:r>
            <a:r>
              <a:rPr lang="pt-PT" dirty="0" err="1"/>
              <a:t>pimiento</a:t>
            </a: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6FD096A-3735-49D4-94BF-D34D77353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= Significa algo que no importa </a:t>
            </a:r>
            <a:r>
              <a:rPr lang="pt-PT" dirty="0" err="1"/>
              <a:t>en</a:t>
            </a:r>
            <a:r>
              <a:rPr lang="pt-PT" dirty="0"/>
              <a:t> absoluto. </a:t>
            </a:r>
          </a:p>
          <a:p>
            <a:endParaRPr lang="pt-PT" dirty="0"/>
          </a:p>
          <a:p>
            <a:endParaRPr lang="pt-PT" dirty="0"/>
          </a:p>
        </p:txBody>
      </p:sp>
      <p:pic>
        <p:nvPicPr>
          <p:cNvPr id="4" name="Imagem 3" descr="Resultado de imagem para pimiento">
            <a:extLst>
              <a:ext uri="{FF2B5EF4-FFF2-40B4-BE49-F238E27FC236}">
                <a16:creationId xmlns:a16="http://schemas.microsoft.com/office/drawing/2014/main" id="{0BA71D7F-521B-437C-994E-A83F91A993A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722303"/>
            <a:ext cx="2988052" cy="2418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Resultado de imagem para desinteresado">
            <a:extLst>
              <a:ext uri="{FF2B5EF4-FFF2-40B4-BE49-F238E27FC236}">
                <a16:creationId xmlns:a16="http://schemas.microsoft.com/office/drawing/2014/main" id="{4F49063A-91B3-4C7E-9C46-B9412895DAC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06" y="2636912"/>
            <a:ext cx="3816424" cy="3366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4713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062775-6775-4A5A-A29C-3E611761C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Dolerle</a:t>
            </a:r>
            <a:r>
              <a:rPr lang="pt-PT" dirty="0"/>
              <a:t> el coco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373DD93-22D1-410D-8B58-2D24FBC09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=Significa </a:t>
            </a:r>
            <a:r>
              <a:rPr lang="pt-PT" dirty="0" err="1"/>
              <a:t>doler</a:t>
            </a:r>
            <a:r>
              <a:rPr lang="pt-PT" dirty="0"/>
              <a:t> la </a:t>
            </a:r>
            <a:r>
              <a:rPr lang="pt-PT" dirty="0" err="1"/>
              <a:t>cabeza</a:t>
            </a:r>
            <a:r>
              <a:rPr lang="pt-PT" dirty="0"/>
              <a:t> a </a:t>
            </a:r>
            <a:r>
              <a:rPr lang="pt-PT" dirty="0" err="1"/>
              <a:t>alguien</a:t>
            </a:r>
            <a:r>
              <a:rPr lang="pt-PT" dirty="0"/>
              <a:t>. </a:t>
            </a:r>
          </a:p>
          <a:p>
            <a:endParaRPr lang="pt-PT" dirty="0"/>
          </a:p>
        </p:txBody>
      </p:sp>
      <p:pic>
        <p:nvPicPr>
          <p:cNvPr id="4" name="Imagem 3" descr="Resultado de imagem para dolor de cabeza">
            <a:extLst>
              <a:ext uri="{FF2B5EF4-FFF2-40B4-BE49-F238E27FC236}">
                <a16:creationId xmlns:a16="http://schemas.microsoft.com/office/drawing/2014/main" id="{1C30C999-14A4-49B2-861B-34C87AD59AF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408" y="1524318"/>
            <a:ext cx="3528392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C:\Users\moren\AppData\Local\Microsoft\Windows\INetCache\Content.MSO\7DE962E2.tmp">
            <a:extLst>
              <a:ext uri="{FF2B5EF4-FFF2-40B4-BE49-F238E27FC236}">
                <a16:creationId xmlns:a16="http://schemas.microsoft.com/office/drawing/2014/main" id="{27522647-B784-4D79-9044-786CC3A69A3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57475"/>
            <a:ext cx="2880320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2393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48D3C-1F44-4596-9324-5BCD94DAB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Ponerse</a:t>
            </a:r>
            <a:r>
              <a:rPr lang="pt-PT" dirty="0"/>
              <a:t> como </a:t>
            </a:r>
            <a:r>
              <a:rPr lang="pt-PT" dirty="0" err="1"/>
              <a:t>un</a:t>
            </a:r>
            <a:r>
              <a:rPr lang="pt-PT" dirty="0"/>
              <a:t> tomate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70C5E48-73B1-425C-A79B-A43AA9808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=Significa </a:t>
            </a:r>
            <a:r>
              <a:rPr lang="pt-PT" dirty="0" err="1"/>
              <a:t>ponerse</a:t>
            </a:r>
            <a:r>
              <a:rPr lang="pt-PT" dirty="0"/>
              <a:t> rojo, </a:t>
            </a:r>
            <a:r>
              <a:rPr lang="pt-PT" dirty="0" err="1"/>
              <a:t>avergonzado</a:t>
            </a:r>
            <a:r>
              <a:rPr lang="pt-PT" dirty="0"/>
              <a:t> </a:t>
            </a:r>
            <a:r>
              <a:rPr lang="pt-PT" dirty="0" err="1"/>
              <a:t>con</a:t>
            </a:r>
            <a:r>
              <a:rPr lang="pt-PT" dirty="0"/>
              <a:t> algo o </a:t>
            </a:r>
            <a:r>
              <a:rPr lang="pt-PT" dirty="0" err="1"/>
              <a:t>alguien</a:t>
            </a:r>
            <a:r>
              <a:rPr lang="pt-PT" dirty="0"/>
              <a:t>. </a:t>
            </a:r>
          </a:p>
          <a:p>
            <a:endParaRPr lang="pt-PT" dirty="0"/>
          </a:p>
          <a:p>
            <a:endParaRPr lang="pt-PT" dirty="0"/>
          </a:p>
        </p:txBody>
      </p:sp>
      <p:pic>
        <p:nvPicPr>
          <p:cNvPr id="4" name="Imagem 3" descr="Resultado de imagem para rojo como un tomate">
            <a:extLst>
              <a:ext uri="{FF2B5EF4-FFF2-40B4-BE49-F238E27FC236}">
                <a16:creationId xmlns:a16="http://schemas.microsoft.com/office/drawing/2014/main" id="{284A64FA-BE5E-42DD-A3A6-BB454D42A36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526348"/>
            <a:ext cx="5400040" cy="3599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4926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E59259-DAA1-436D-93BC-394358296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Tener</a:t>
            </a:r>
            <a:r>
              <a:rPr lang="pt-PT" dirty="0"/>
              <a:t> mala </a:t>
            </a:r>
            <a:r>
              <a:rPr lang="pt-PT" dirty="0" err="1"/>
              <a:t>leche</a:t>
            </a:r>
            <a:r>
              <a:rPr lang="pt-PT" dirty="0"/>
              <a:t>/mala uva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E2FBF71-F41F-4A44-80D1-3E0A355ECB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= Significa que </a:t>
            </a:r>
            <a:r>
              <a:rPr lang="pt-PT" dirty="0" err="1"/>
              <a:t>alguien</a:t>
            </a:r>
            <a:r>
              <a:rPr lang="pt-PT" dirty="0"/>
              <a:t> está enfadado o de mal humor, que no </a:t>
            </a:r>
            <a:r>
              <a:rPr lang="pt-PT" dirty="0" err="1"/>
              <a:t>tiene</a:t>
            </a:r>
            <a:r>
              <a:rPr lang="pt-PT" dirty="0"/>
              <a:t> </a:t>
            </a:r>
            <a:r>
              <a:rPr lang="pt-PT" dirty="0" err="1"/>
              <a:t>buen</a:t>
            </a:r>
            <a:r>
              <a:rPr lang="pt-PT" dirty="0"/>
              <a:t> carácter o </a:t>
            </a:r>
            <a:r>
              <a:rPr lang="pt-PT" dirty="0" err="1"/>
              <a:t>buenas</a:t>
            </a:r>
            <a:r>
              <a:rPr lang="pt-PT" dirty="0"/>
              <a:t> intenciones. </a:t>
            </a:r>
          </a:p>
          <a:p>
            <a:endParaRPr lang="pt-PT" dirty="0"/>
          </a:p>
        </p:txBody>
      </p:sp>
      <p:pic>
        <p:nvPicPr>
          <p:cNvPr id="4" name="Imagem 3" descr="Resultado de imagem para tener mala leche">
            <a:extLst>
              <a:ext uri="{FF2B5EF4-FFF2-40B4-BE49-F238E27FC236}">
                <a16:creationId xmlns:a16="http://schemas.microsoft.com/office/drawing/2014/main" id="{E982B017-69DA-42B1-9429-614CAFCBC7B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572543"/>
            <a:ext cx="3200400" cy="273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Imagem relacionada">
            <a:extLst>
              <a:ext uri="{FF2B5EF4-FFF2-40B4-BE49-F238E27FC236}">
                <a16:creationId xmlns:a16="http://schemas.microsoft.com/office/drawing/2014/main" id="{07DDD97A-BA62-4AC5-86AD-8D364BEC10C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59" y="2852936"/>
            <a:ext cx="3564116" cy="273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Imagem relacionada">
            <a:extLst>
              <a:ext uri="{FF2B5EF4-FFF2-40B4-BE49-F238E27FC236}">
                <a16:creationId xmlns:a16="http://schemas.microsoft.com/office/drawing/2014/main" id="{AE346E09-BC99-4888-8556-1FE9D9CE363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5" y="152718"/>
            <a:ext cx="1904257" cy="1599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9644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2BF881-279A-4E89-A9F9-092C4D5A3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Ser </a:t>
            </a:r>
            <a:r>
              <a:rPr lang="pt-PT" dirty="0" err="1"/>
              <a:t>pan</a:t>
            </a:r>
            <a:r>
              <a:rPr lang="pt-PT" dirty="0"/>
              <a:t> comido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1B7471E-06F6-487D-A90E-B94576735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= Significa que algo </a:t>
            </a:r>
            <a:r>
              <a:rPr lang="pt-PT" dirty="0" err="1"/>
              <a:t>es</a:t>
            </a:r>
            <a:r>
              <a:rPr lang="pt-PT" dirty="0"/>
              <a:t> </a:t>
            </a:r>
            <a:r>
              <a:rPr lang="pt-PT" dirty="0" err="1"/>
              <a:t>muy</a:t>
            </a:r>
            <a:r>
              <a:rPr lang="pt-PT" dirty="0"/>
              <a:t> fácil de hacer o conseguir. </a:t>
            </a:r>
          </a:p>
          <a:p>
            <a:endParaRPr lang="pt-PT" dirty="0"/>
          </a:p>
          <a:p>
            <a:endParaRPr lang="pt-PT" dirty="0"/>
          </a:p>
        </p:txBody>
      </p:sp>
      <p:pic>
        <p:nvPicPr>
          <p:cNvPr id="4" name="Imagem 3" descr="Resultado de imagem para facil">
            <a:extLst>
              <a:ext uri="{FF2B5EF4-FFF2-40B4-BE49-F238E27FC236}">
                <a16:creationId xmlns:a16="http://schemas.microsoft.com/office/drawing/2014/main" id="{6B4D66BA-8E5A-4035-B421-29920313692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251" y="2204864"/>
            <a:ext cx="2219891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Resultado de imagem para facil">
            <a:extLst>
              <a:ext uri="{FF2B5EF4-FFF2-40B4-BE49-F238E27FC236}">
                <a16:creationId xmlns:a16="http://schemas.microsoft.com/office/drawing/2014/main" id="{7B6B93B1-9374-4AFF-8ECF-36A33AF13A6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180" y="2852936"/>
            <a:ext cx="3220844" cy="3024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3947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907563-38DF-4878-BA9F-1870AB8B3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Ser </a:t>
            </a:r>
            <a:r>
              <a:rPr lang="pt-PT" dirty="0" err="1"/>
              <a:t>del</a:t>
            </a:r>
            <a:r>
              <a:rPr lang="pt-PT" dirty="0"/>
              <a:t> </a:t>
            </a:r>
            <a:r>
              <a:rPr lang="pt-PT" dirty="0" err="1"/>
              <a:t>año</a:t>
            </a:r>
            <a:r>
              <a:rPr lang="pt-PT" dirty="0"/>
              <a:t> de la pera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6780505-2E49-4E9E-8951-B74329A26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=Significa que algo </a:t>
            </a:r>
            <a:r>
              <a:rPr lang="pt-PT" dirty="0" err="1"/>
              <a:t>es</a:t>
            </a:r>
            <a:r>
              <a:rPr lang="pt-PT" dirty="0"/>
              <a:t> </a:t>
            </a:r>
            <a:r>
              <a:rPr lang="pt-PT" dirty="0" err="1"/>
              <a:t>muy</a:t>
            </a:r>
            <a:r>
              <a:rPr lang="pt-PT" dirty="0"/>
              <a:t> antíguo o está </a:t>
            </a:r>
            <a:r>
              <a:rPr lang="pt-PT" dirty="0" err="1"/>
              <a:t>anticuado</a:t>
            </a:r>
            <a:r>
              <a:rPr lang="pt-PT" dirty="0"/>
              <a:t>. </a:t>
            </a:r>
          </a:p>
          <a:p>
            <a:endParaRPr lang="pt-PT" dirty="0"/>
          </a:p>
        </p:txBody>
      </p:sp>
      <p:pic>
        <p:nvPicPr>
          <p:cNvPr id="4" name="Imagem 3" descr="Resultado de imagem para anticuado">
            <a:extLst>
              <a:ext uri="{FF2B5EF4-FFF2-40B4-BE49-F238E27FC236}">
                <a16:creationId xmlns:a16="http://schemas.microsoft.com/office/drawing/2014/main" id="{5297E8E5-9BF1-415D-92AD-E7BCEC14BB0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255" y="3585055"/>
            <a:ext cx="3420100" cy="2673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Resultado de imagem para anticuado">
            <a:extLst>
              <a:ext uri="{FF2B5EF4-FFF2-40B4-BE49-F238E27FC236}">
                <a16:creationId xmlns:a16="http://schemas.microsoft.com/office/drawing/2014/main" id="{6F78BB97-419B-4F93-A895-C688AD12ABF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900" y="2492896"/>
            <a:ext cx="3924155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Imagem relacionada">
            <a:extLst>
              <a:ext uri="{FF2B5EF4-FFF2-40B4-BE49-F238E27FC236}">
                <a16:creationId xmlns:a16="http://schemas.microsoft.com/office/drawing/2014/main" id="{576526DF-C206-4177-877C-510F525A055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982" y="404664"/>
            <a:ext cx="2074236" cy="33159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8714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5791200" cy="1296144"/>
          </a:xfrm>
        </p:spPr>
        <p:txBody>
          <a:bodyPr>
            <a:normAutofit fontScale="90000"/>
          </a:bodyPr>
          <a:lstStyle/>
          <a:p>
            <a:r>
              <a:rPr lang="pt-PT" dirty="0" err="1"/>
              <a:t>Darse</a:t>
            </a:r>
            <a:r>
              <a:rPr lang="pt-PT" dirty="0"/>
              <a:t> (</a:t>
            </a:r>
            <a:r>
              <a:rPr lang="pt-PT" dirty="0" err="1"/>
              <a:t>alguien</a:t>
            </a:r>
            <a:r>
              <a:rPr lang="pt-PT" dirty="0"/>
              <a:t>) una </a:t>
            </a:r>
            <a:r>
              <a:rPr lang="pt-PT" dirty="0" err="1"/>
              <a:t>piña</a:t>
            </a:r>
            <a:r>
              <a:rPr lang="pt-PT" dirty="0"/>
              <a:t>/torta </a:t>
            </a:r>
            <a:br>
              <a:rPr lang="pt-PT" dirty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= Se </a:t>
            </a:r>
            <a:r>
              <a:rPr lang="pt-PT" dirty="0" err="1"/>
              <a:t>dice</a:t>
            </a:r>
            <a:r>
              <a:rPr lang="pt-PT" dirty="0"/>
              <a:t> </a:t>
            </a:r>
            <a:r>
              <a:rPr lang="pt-PT" dirty="0" err="1"/>
              <a:t>cuando</a:t>
            </a:r>
            <a:r>
              <a:rPr lang="pt-PT" dirty="0"/>
              <a:t> </a:t>
            </a:r>
            <a:r>
              <a:rPr lang="pt-PT" dirty="0" err="1"/>
              <a:t>alguien</a:t>
            </a:r>
            <a:r>
              <a:rPr lang="pt-PT" dirty="0"/>
              <a:t> se </a:t>
            </a:r>
            <a:r>
              <a:rPr lang="pt-PT" dirty="0" err="1"/>
              <a:t>caye</a:t>
            </a:r>
            <a:r>
              <a:rPr lang="pt-PT" dirty="0"/>
              <a:t>. </a:t>
            </a:r>
          </a:p>
          <a:p>
            <a:pPr algn="r"/>
            <a:endParaRPr lang="pt-PT" dirty="0"/>
          </a:p>
          <a:p>
            <a:pPr algn="r"/>
            <a:endParaRPr lang="pt-PT" dirty="0"/>
          </a:p>
          <a:p>
            <a:pPr algn="r"/>
            <a:endParaRPr lang="pt-PT" dirty="0"/>
          </a:p>
          <a:p>
            <a:pPr algn="r"/>
            <a:endParaRPr lang="pt-PT" dirty="0"/>
          </a:p>
          <a:p>
            <a:pPr algn="r"/>
            <a:endParaRPr lang="pt-PT" dirty="0"/>
          </a:p>
          <a:p>
            <a:pPr algn="r"/>
            <a:endParaRPr lang="pt-PT" dirty="0"/>
          </a:p>
          <a:p>
            <a:pPr algn="r"/>
            <a:endParaRPr lang="pt-PT" dirty="0"/>
          </a:p>
        </p:txBody>
      </p:sp>
      <p:pic>
        <p:nvPicPr>
          <p:cNvPr id="6" name="Imagem 5" descr="Resultado de imagem para caers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420" y="2132856"/>
            <a:ext cx="2863820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 descr="Resultado de imagem para tort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20688"/>
            <a:ext cx="1880870" cy="139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1863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044034"/>
          </a:xfrm>
        </p:spPr>
        <p:txBody>
          <a:bodyPr/>
          <a:lstStyle/>
          <a:p>
            <a:r>
              <a:rPr lang="pt-PT" dirty="0" err="1"/>
              <a:t>Darse</a:t>
            </a:r>
            <a:r>
              <a:rPr lang="pt-PT" dirty="0"/>
              <a:t> una torta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= Significa </a:t>
            </a:r>
            <a:r>
              <a:rPr lang="pt-PT" dirty="0" err="1"/>
              <a:t>abofetear</a:t>
            </a:r>
            <a:r>
              <a:rPr lang="pt-PT" dirty="0"/>
              <a:t> a </a:t>
            </a:r>
            <a:r>
              <a:rPr lang="pt-PT" dirty="0" err="1"/>
              <a:t>alguien</a:t>
            </a:r>
            <a:r>
              <a:rPr lang="pt-PT" dirty="0"/>
              <a:t>. </a:t>
            </a:r>
          </a:p>
          <a:p>
            <a:endParaRPr lang="pt-PT" dirty="0"/>
          </a:p>
          <a:p>
            <a:endParaRPr lang="pt-PT" dirty="0"/>
          </a:p>
        </p:txBody>
      </p:sp>
      <p:pic>
        <p:nvPicPr>
          <p:cNvPr id="4" name="Imagem 3" descr="Imagem relacionad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420888"/>
            <a:ext cx="4789170" cy="329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3922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Dar </a:t>
            </a:r>
            <a:r>
              <a:rPr lang="pt-PT" dirty="0" err="1"/>
              <a:t>calabazas</a:t>
            </a:r>
            <a:r>
              <a:rPr lang="pt-PT" dirty="0"/>
              <a:t> a </a:t>
            </a:r>
            <a:r>
              <a:rPr lang="pt-PT" dirty="0" err="1"/>
              <a:t>alguien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= Significa suspender a </a:t>
            </a:r>
            <a:r>
              <a:rPr lang="pt-PT" dirty="0" err="1"/>
              <a:t>alguien</a:t>
            </a:r>
            <a:r>
              <a:rPr lang="pt-PT" dirty="0"/>
              <a:t> </a:t>
            </a:r>
            <a:r>
              <a:rPr lang="pt-PT" dirty="0" err="1"/>
              <a:t>en</a:t>
            </a:r>
            <a:r>
              <a:rPr lang="pt-PT" dirty="0"/>
              <a:t> </a:t>
            </a:r>
            <a:r>
              <a:rPr lang="pt-PT" dirty="0" err="1"/>
              <a:t>un</a:t>
            </a:r>
            <a:r>
              <a:rPr lang="pt-PT" dirty="0"/>
              <a:t> </a:t>
            </a:r>
            <a:r>
              <a:rPr lang="pt-PT" dirty="0" err="1"/>
              <a:t>examen</a:t>
            </a:r>
            <a:r>
              <a:rPr lang="pt-PT" dirty="0"/>
              <a:t>; </a:t>
            </a:r>
            <a:r>
              <a:rPr lang="pt-PT" dirty="0" err="1"/>
              <a:t>rechazar</a:t>
            </a:r>
            <a:r>
              <a:rPr lang="pt-PT" dirty="0"/>
              <a:t> a </a:t>
            </a:r>
            <a:r>
              <a:rPr lang="pt-PT" dirty="0" err="1"/>
              <a:t>un</a:t>
            </a:r>
            <a:r>
              <a:rPr lang="pt-PT" dirty="0"/>
              <a:t> </a:t>
            </a:r>
            <a:r>
              <a:rPr lang="pt-PT" dirty="0" err="1"/>
              <a:t>pretendiente</a:t>
            </a:r>
            <a:r>
              <a:rPr lang="pt-PT" dirty="0"/>
              <a:t> amoroso. 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4" name="Imagem 3" descr="Imagem relacionad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2276873"/>
            <a:ext cx="3600400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Resultado de imagem para rechazar pretendiente amoros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84984"/>
            <a:ext cx="1723390" cy="2657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8396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Estar </a:t>
            </a:r>
            <a:r>
              <a:rPr lang="pt-PT" dirty="0" err="1"/>
              <a:t>alguien</a:t>
            </a:r>
            <a:r>
              <a:rPr lang="pt-PT" dirty="0"/>
              <a:t> como </a:t>
            </a:r>
            <a:r>
              <a:rPr lang="pt-PT" dirty="0" err="1"/>
              <a:t>un</a:t>
            </a:r>
            <a:r>
              <a:rPr lang="pt-PT" dirty="0"/>
              <a:t> </a:t>
            </a:r>
            <a:r>
              <a:rPr lang="pt-PT" dirty="0" err="1"/>
              <a:t>fideo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= Significa estar </a:t>
            </a:r>
            <a:r>
              <a:rPr lang="pt-PT" dirty="0" err="1"/>
              <a:t>muy</a:t>
            </a:r>
            <a:r>
              <a:rPr lang="pt-PT" dirty="0"/>
              <a:t> delgado. </a:t>
            </a:r>
          </a:p>
          <a:p>
            <a:endParaRPr lang="pt-PT" dirty="0"/>
          </a:p>
        </p:txBody>
      </p:sp>
      <p:pic>
        <p:nvPicPr>
          <p:cNvPr id="4" name="Imagem 3" descr="Imagem relacionad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089593"/>
            <a:ext cx="5400040" cy="3036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Resultado de imagem para fideo">
            <a:extLst>
              <a:ext uri="{FF2B5EF4-FFF2-40B4-BE49-F238E27FC236}">
                <a16:creationId xmlns:a16="http://schemas.microsoft.com/office/drawing/2014/main" id="{4C214ADF-2720-46A9-8F9F-247E663EFDB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812" y="314598"/>
            <a:ext cx="3204076" cy="2166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153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6B82BE-1DAA-4CCD-ACB1-68A193B34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Estar </a:t>
            </a:r>
            <a:r>
              <a:rPr lang="pt-PT" dirty="0" err="1"/>
              <a:t>alguien</a:t>
            </a:r>
            <a:r>
              <a:rPr lang="pt-PT" dirty="0"/>
              <a:t> como </a:t>
            </a:r>
            <a:r>
              <a:rPr lang="pt-PT" dirty="0" err="1"/>
              <a:t>un</a:t>
            </a:r>
            <a:r>
              <a:rPr lang="pt-PT" dirty="0"/>
              <a:t> flan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24E582A-F718-4C8B-8A0F-A1C47542A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= Significa estar </a:t>
            </a:r>
            <a:r>
              <a:rPr lang="pt-PT" dirty="0" err="1"/>
              <a:t>muy</a:t>
            </a:r>
            <a:r>
              <a:rPr lang="pt-PT" dirty="0"/>
              <a:t> </a:t>
            </a:r>
            <a:r>
              <a:rPr lang="pt-PT" dirty="0" err="1"/>
              <a:t>nervioso</a:t>
            </a:r>
            <a:r>
              <a:rPr lang="pt-PT" dirty="0"/>
              <a:t>. </a:t>
            </a:r>
          </a:p>
          <a:p>
            <a:endParaRPr lang="pt-PT" dirty="0"/>
          </a:p>
        </p:txBody>
      </p:sp>
      <p:pic>
        <p:nvPicPr>
          <p:cNvPr id="4" name="Imagem 3" descr="Resultado de imagem para nervioso">
            <a:extLst>
              <a:ext uri="{FF2B5EF4-FFF2-40B4-BE49-F238E27FC236}">
                <a16:creationId xmlns:a16="http://schemas.microsoft.com/office/drawing/2014/main" id="{80359D16-017D-457A-B383-39122E78778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165" y="1524318"/>
            <a:ext cx="4068172" cy="2808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Resultado de imagem para nervioso como un flan">
            <a:extLst>
              <a:ext uri="{FF2B5EF4-FFF2-40B4-BE49-F238E27FC236}">
                <a16:creationId xmlns:a16="http://schemas.microsoft.com/office/drawing/2014/main" id="{4BB2672A-83C2-4ACE-AE02-DA75BDB5F66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76" y="3272644"/>
            <a:ext cx="4276725" cy="2847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5778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309D29-9650-4ED0-AD43-D31B38D1D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Ser </a:t>
            </a:r>
            <a:r>
              <a:rPr lang="pt-PT" dirty="0" err="1"/>
              <a:t>alguien</a:t>
            </a:r>
            <a:r>
              <a:rPr lang="pt-PT" dirty="0"/>
              <a:t> </a:t>
            </a:r>
            <a:r>
              <a:rPr lang="pt-PT" dirty="0" err="1"/>
              <a:t>un</a:t>
            </a:r>
            <a:r>
              <a:rPr lang="pt-PT" dirty="0"/>
              <a:t> </a:t>
            </a:r>
            <a:r>
              <a:rPr lang="pt-PT" dirty="0" err="1"/>
              <a:t>melón</a:t>
            </a: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62E1996A-979C-43E8-A921-C05F05A61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=Significa ser </a:t>
            </a:r>
            <a:r>
              <a:rPr lang="pt-PT" dirty="0" err="1"/>
              <a:t>poco</a:t>
            </a:r>
            <a:r>
              <a:rPr lang="pt-PT" dirty="0"/>
              <a:t> inteligente.</a:t>
            </a:r>
          </a:p>
          <a:p>
            <a:endParaRPr lang="pt-PT" dirty="0"/>
          </a:p>
          <a:p>
            <a:endParaRPr lang="pt-PT" dirty="0"/>
          </a:p>
        </p:txBody>
      </p:sp>
      <p:pic>
        <p:nvPicPr>
          <p:cNvPr id="4" name="Imagem 3" descr="Resultado de imagem para ser poco inteligente">
            <a:extLst>
              <a:ext uri="{FF2B5EF4-FFF2-40B4-BE49-F238E27FC236}">
                <a16:creationId xmlns:a16="http://schemas.microsoft.com/office/drawing/2014/main" id="{0D9CD303-A999-4CAD-831C-E418AC1A046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530" y="1497543"/>
            <a:ext cx="4286250" cy="302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Resultado de imagem para melon">
            <a:extLst>
              <a:ext uri="{FF2B5EF4-FFF2-40B4-BE49-F238E27FC236}">
                <a16:creationId xmlns:a16="http://schemas.microsoft.com/office/drawing/2014/main" id="{83CBED0F-35BF-41D5-BCD0-3BB00B07FCF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78" y="3097743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6788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3F5AD-93DC-4672-A4DD-1E10FDCC4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Ponerse</a:t>
            </a:r>
            <a:r>
              <a:rPr lang="pt-PT" dirty="0"/>
              <a:t> </a:t>
            </a:r>
            <a:r>
              <a:rPr lang="pt-PT" dirty="0" err="1"/>
              <a:t>alguien</a:t>
            </a:r>
            <a:r>
              <a:rPr lang="pt-PT" dirty="0"/>
              <a:t> como una sopa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689232F-721B-4D7C-A450-B96A3A21C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= Significa </a:t>
            </a:r>
            <a:r>
              <a:rPr lang="pt-PT" dirty="0" err="1"/>
              <a:t>mojarse</a:t>
            </a:r>
            <a:r>
              <a:rPr lang="pt-PT" dirty="0"/>
              <a:t>. </a:t>
            </a:r>
          </a:p>
          <a:p>
            <a:endParaRPr lang="pt-PT" dirty="0"/>
          </a:p>
          <a:p>
            <a:endParaRPr lang="pt-PT" dirty="0"/>
          </a:p>
        </p:txBody>
      </p:sp>
      <p:pic>
        <p:nvPicPr>
          <p:cNvPr id="4" name="Imagem 3" descr="C:\Users\moren\AppData\Local\Microsoft\Windows\INetCache\Content.MSO\6A41CE51.tmp">
            <a:extLst>
              <a:ext uri="{FF2B5EF4-FFF2-40B4-BE49-F238E27FC236}">
                <a16:creationId xmlns:a16="http://schemas.microsoft.com/office/drawing/2014/main" id="{A6E93C32-5E65-4473-95DB-195E38972F0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1628800"/>
            <a:ext cx="3649216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Imagem relacionada">
            <a:extLst>
              <a:ext uri="{FF2B5EF4-FFF2-40B4-BE49-F238E27FC236}">
                <a16:creationId xmlns:a16="http://schemas.microsoft.com/office/drawing/2014/main" id="{7AEC6340-F00C-4BBD-A21D-669F3E4B870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578" y="3395619"/>
            <a:ext cx="2130549" cy="2641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7059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6BFEF-A284-4C63-9649-222C3D4EA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Mandar a </a:t>
            </a:r>
            <a:r>
              <a:rPr lang="pt-PT" dirty="0" err="1"/>
              <a:t>alguien</a:t>
            </a:r>
            <a:r>
              <a:rPr lang="pt-PT" dirty="0"/>
              <a:t> a </a:t>
            </a:r>
            <a:r>
              <a:rPr lang="pt-PT" dirty="0" err="1"/>
              <a:t>freír</a:t>
            </a:r>
            <a:r>
              <a:rPr lang="pt-PT" dirty="0"/>
              <a:t> </a:t>
            </a:r>
            <a:r>
              <a:rPr lang="pt-PT" dirty="0" err="1"/>
              <a:t>espárragos</a:t>
            </a: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53AA6A1-4D12-4C99-B514-DFB8CC32E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= Significa pedir a </a:t>
            </a:r>
            <a:r>
              <a:rPr lang="pt-PT" dirty="0" err="1"/>
              <a:t>alguien</a:t>
            </a:r>
            <a:r>
              <a:rPr lang="pt-PT" dirty="0"/>
              <a:t> que te </a:t>
            </a:r>
            <a:r>
              <a:rPr lang="pt-PT" dirty="0" err="1"/>
              <a:t>deje</a:t>
            </a:r>
            <a:r>
              <a:rPr lang="pt-PT" dirty="0"/>
              <a:t> </a:t>
            </a:r>
            <a:r>
              <a:rPr lang="pt-PT" dirty="0" err="1"/>
              <a:t>en</a:t>
            </a:r>
            <a:r>
              <a:rPr lang="pt-PT" dirty="0"/>
              <a:t> paz. </a:t>
            </a:r>
          </a:p>
          <a:p>
            <a:endParaRPr lang="pt-PT" dirty="0"/>
          </a:p>
          <a:p>
            <a:endParaRPr lang="pt-PT" dirty="0"/>
          </a:p>
        </p:txBody>
      </p:sp>
      <p:pic>
        <p:nvPicPr>
          <p:cNvPr id="4" name="Imagem 3" descr="Imagem relacionada">
            <a:extLst>
              <a:ext uri="{FF2B5EF4-FFF2-40B4-BE49-F238E27FC236}">
                <a16:creationId xmlns:a16="http://schemas.microsoft.com/office/drawing/2014/main" id="{F64B6022-B852-40F7-BA01-1B4E14BB303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76872"/>
            <a:ext cx="3924156" cy="2591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Resultado de imagem para paz">
            <a:extLst>
              <a:ext uri="{FF2B5EF4-FFF2-40B4-BE49-F238E27FC236}">
                <a16:creationId xmlns:a16="http://schemas.microsoft.com/office/drawing/2014/main" id="{EE88D9D3-4DEC-4277-ACCD-3E021BADC3F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46" y="3429000"/>
            <a:ext cx="3924156" cy="25919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3343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cial">
  <a:themeElements>
    <a:clrScheme name="Essenc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c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c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99</TotalTime>
  <Words>241</Words>
  <Application>Microsoft Office PowerPoint</Application>
  <PresentationFormat>Apresentação no Ecrã (4:3)</PresentationFormat>
  <Paragraphs>56</Paragraphs>
  <Slides>18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18</vt:i4>
      </vt:variant>
    </vt:vector>
  </HeadingPairs>
  <TitlesOfParts>
    <vt:vector size="24" baseType="lpstr">
      <vt:lpstr>Arial Unicode MS</vt:lpstr>
      <vt:lpstr>Abadi</vt:lpstr>
      <vt:lpstr>Aparajita</vt:lpstr>
      <vt:lpstr>Arial</vt:lpstr>
      <vt:lpstr>Arial Black</vt:lpstr>
      <vt:lpstr>Essencial</vt:lpstr>
      <vt:lpstr>Los modismos con alimentos</vt:lpstr>
      <vt:lpstr>Darse (alguien) una piña/torta  </vt:lpstr>
      <vt:lpstr>Darse una torta</vt:lpstr>
      <vt:lpstr>Dar calabazas a alguien</vt:lpstr>
      <vt:lpstr>Estar alguien como un fideo</vt:lpstr>
      <vt:lpstr>Estar alguien como un flan</vt:lpstr>
      <vt:lpstr>Ser alguien un melón</vt:lpstr>
      <vt:lpstr>Ponerse alguien como una sopa</vt:lpstr>
      <vt:lpstr>Mandar a alguien a freír espárragos</vt:lpstr>
      <vt:lpstr>Sacarle las castañas del fuego</vt:lpstr>
      <vt:lpstr>Pedir peras al olmo</vt:lpstr>
      <vt:lpstr>Estar como una mojama</vt:lpstr>
      <vt:lpstr>Importarse un pimiento</vt:lpstr>
      <vt:lpstr>Dolerle el coco</vt:lpstr>
      <vt:lpstr>Ponerse como un tomate</vt:lpstr>
      <vt:lpstr>Tener mala leche/mala uva</vt:lpstr>
      <vt:lpstr>Ser pan comido</vt:lpstr>
      <vt:lpstr>Ser del año de la pera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modismos con alimentos</dc:title>
  <dc:creator>Utilizador</dc:creator>
  <cp:lastModifiedBy>Pedro Moreira</cp:lastModifiedBy>
  <cp:revision>29</cp:revision>
  <dcterms:created xsi:type="dcterms:W3CDTF">2019-03-21T11:18:11Z</dcterms:created>
  <dcterms:modified xsi:type="dcterms:W3CDTF">2019-03-21T18:23:06Z</dcterms:modified>
</cp:coreProperties>
</file>