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3DDF1C34-00A2-4B35-9EE6-79DAFBEF8FC3}" type="datetimeFigureOut">
              <a:rPr lang="pt-PT" smtClean="0"/>
              <a:t>19/01/2021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77CF8499-B211-4D43-9C0E-F00AD2DEEBC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022303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grafia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1C34-00A2-4B35-9EE6-79DAFBEF8FC3}" type="datetimeFigureOut">
              <a:rPr lang="pt-PT" smtClean="0"/>
              <a:t>19/01/2021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8499-B211-4D43-9C0E-F00AD2DEEBC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852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1C34-00A2-4B35-9EE6-79DAFBEF8FC3}" type="datetimeFigureOut">
              <a:rPr lang="pt-PT" smtClean="0"/>
              <a:t>19/01/2021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8499-B211-4D43-9C0E-F00AD2DEEBC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74704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1C34-00A2-4B35-9EE6-79DAFBEF8FC3}" type="datetimeFigureOut">
              <a:rPr lang="pt-PT" smtClean="0"/>
              <a:t>19/01/2021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8499-B211-4D43-9C0E-F00AD2DEEBC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70499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1C34-00A2-4B35-9EE6-79DAFBEF8FC3}" type="datetimeFigureOut">
              <a:rPr lang="pt-PT" smtClean="0"/>
              <a:t>19/01/2021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8499-B211-4D43-9C0E-F00AD2DEEBC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10849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 com 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PT"/>
              <a:t>Clique para editar os estilos do texto de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1C34-00A2-4B35-9EE6-79DAFBEF8FC3}" type="datetimeFigureOut">
              <a:rPr lang="pt-PT" smtClean="0"/>
              <a:t>19/01/2021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8499-B211-4D43-9C0E-F00AD2DEEBC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243507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PT"/>
              <a:t>Clique para editar os estilos do texto de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1C34-00A2-4B35-9EE6-79DAFBEF8FC3}" type="datetimeFigureOut">
              <a:rPr lang="pt-PT" smtClean="0"/>
              <a:t>19/01/2021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8499-B211-4D43-9C0E-F00AD2DEEBC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69475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1C34-00A2-4B35-9EE6-79DAFBEF8FC3}" type="datetimeFigureOut">
              <a:rPr lang="pt-PT" smtClean="0"/>
              <a:t>19/01/2021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8499-B211-4D43-9C0E-F00AD2DEEBCA}" type="slidenum">
              <a:rPr lang="pt-PT" smtClean="0"/>
              <a:t>‹nº›</a:t>
            </a:fld>
            <a:endParaRPr lang="pt-PT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0137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1C34-00A2-4B35-9EE6-79DAFBEF8FC3}" type="datetimeFigureOut">
              <a:rPr lang="pt-PT" smtClean="0"/>
              <a:t>19/01/2021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8499-B211-4D43-9C0E-F00AD2DEEBC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67318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1C34-00A2-4B35-9EE6-79DAFBEF8FC3}" type="datetimeFigureOut">
              <a:rPr lang="pt-PT" smtClean="0"/>
              <a:t>19/01/2021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8499-B211-4D43-9C0E-F00AD2DEEBC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087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1C34-00A2-4B35-9EE6-79DAFBEF8FC3}" type="datetimeFigureOut">
              <a:rPr lang="pt-PT" smtClean="0"/>
              <a:t>19/01/2021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8499-B211-4D43-9C0E-F00AD2DEEBC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6798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1C34-00A2-4B35-9EE6-79DAFBEF8FC3}" type="datetimeFigureOut">
              <a:rPr lang="pt-PT" smtClean="0"/>
              <a:t>19/01/2021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8499-B211-4D43-9C0E-F00AD2DEEBC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3854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1C34-00A2-4B35-9EE6-79DAFBEF8FC3}" type="datetimeFigureOut">
              <a:rPr lang="pt-PT" smtClean="0"/>
              <a:t>19/01/2021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8499-B211-4D43-9C0E-F00AD2DEEBC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5666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1C34-00A2-4B35-9EE6-79DAFBEF8FC3}" type="datetimeFigureOut">
              <a:rPr lang="pt-PT" smtClean="0"/>
              <a:t>19/01/2021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8499-B211-4D43-9C0E-F00AD2DEEBC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81636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1C34-00A2-4B35-9EE6-79DAFBEF8FC3}" type="datetimeFigureOut">
              <a:rPr lang="pt-PT" smtClean="0"/>
              <a:t>19/01/2021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8499-B211-4D43-9C0E-F00AD2DEEBC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21924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1C34-00A2-4B35-9EE6-79DAFBEF8FC3}" type="datetimeFigureOut">
              <a:rPr lang="pt-PT" smtClean="0"/>
              <a:t>19/01/2021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8499-B211-4D43-9C0E-F00AD2DEEBC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6425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1C34-00A2-4B35-9EE6-79DAFBEF8FC3}" type="datetimeFigureOut">
              <a:rPr lang="pt-PT" smtClean="0"/>
              <a:t>19/01/2021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F8499-B211-4D43-9C0E-F00AD2DEEBC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44563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DDF1C34-00A2-4B35-9EE6-79DAFBEF8FC3}" type="datetimeFigureOut">
              <a:rPr lang="pt-PT" smtClean="0"/>
              <a:t>19/01/2021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7CF8499-B211-4D43-9C0E-F00AD2DEEBC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580088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scelaneajoven.es/?p=468" TargetMode="External"/><Relationship Id="rId7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i6WJL6YYnIs&amp;ab_channel=Asociaci%C3%B3nAyudemosaunNi%C3%B1o" TargetMode="External"/><Relationship Id="rId5" Type="http://schemas.openxmlformats.org/officeDocument/2006/relationships/hyperlink" Target="https://vimeo.com/222120561" TargetMode="External"/><Relationship Id="rId4" Type="http://schemas.openxmlformats.org/officeDocument/2006/relationships/hyperlink" Target="https://www.miscelaneajoven.es/?p=63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>
            <a:extLst>
              <a:ext uri="{FF2B5EF4-FFF2-40B4-BE49-F238E27FC236}">
                <a16:creationId xmlns:a16="http://schemas.microsoft.com/office/drawing/2014/main" id="{F6A3F1D4-DEF1-47DE-A12A-4C1B3F3BA3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8588008">
            <a:off x="-1106136" y="1065026"/>
            <a:ext cx="6011451" cy="5224230"/>
            <a:chOff x="5281603" y="104898"/>
            <a:chExt cx="6910438" cy="6005491"/>
          </a:xfrm>
        </p:grpSpPr>
        <p:sp>
          <p:nvSpPr>
            <p:cNvPr id="86" name="Freeform 270">
              <a:extLst>
                <a:ext uri="{FF2B5EF4-FFF2-40B4-BE49-F238E27FC236}">
                  <a16:creationId xmlns:a16="http://schemas.microsoft.com/office/drawing/2014/main" id="{E2E8FF96-97BA-454F-AA5D-5E7A493035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281603" y="104898"/>
              <a:ext cx="6896713" cy="6005491"/>
            </a:xfrm>
            <a:custGeom>
              <a:avLst/>
              <a:gdLst>
                <a:gd name="connsiteX0" fmla="*/ 3912717 w 6896713"/>
                <a:gd name="connsiteY0" fmla="*/ 0 h 6005491"/>
                <a:gd name="connsiteX1" fmla="*/ 6679426 w 6896713"/>
                <a:gd name="connsiteY1" fmla="*/ 1146008 h 6005491"/>
                <a:gd name="connsiteX2" fmla="*/ 6896713 w 6896713"/>
                <a:gd name="connsiteY2" fmla="*/ 1385085 h 6005491"/>
                <a:gd name="connsiteX3" fmla="*/ 6896713 w 6896713"/>
                <a:gd name="connsiteY3" fmla="*/ 1431256 h 6005491"/>
                <a:gd name="connsiteX4" fmla="*/ 6657442 w 6896713"/>
                <a:gd name="connsiteY4" fmla="*/ 1167992 h 6005491"/>
                <a:gd name="connsiteX5" fmla="*/ 3912717 w 6896713"/>
                <a:gd name="connsiteY5" fmla="*/ 31089 h 6005491"/>
                <a:gd name="connsiteX6" fmla="*/ 31089 w 6896713"/>
                <a:gd name="connsiteY6" fmla="*/ 3912717 h 6005491"/>
                <a:gd name="connsiteX7" fmla="*/ 593046 w 6896713"/>
                <a:gd name="connsiteY7" fmla="*/ 5925483 h 6005491"/>
                <a:gd name="connsiteX8" fmla="*/ 633874 w 6896713"/>
                <a:gd name="connsiteY8" fmla="*/ 5989169 h 6005491"/>
                <a:gd name="connsiteX9" fmla="*/ 607415 w 6896713"/>
                <a:gd name="connsiteY9" fmla="*/ 6005491 h 6005491"/>
                <a:gd name="connsiteX10" fmla="*/ 566458 w 6896713"/>
                <a:gd name="connsiteY10" fmla="*/ 5941603 h 6005491"/>
                <a:gd name="connsiteX11" fmla="*/ 0 w 6896713"/>
                <a:gd name="connsiteY11" fmla="*/ 3912717 h 6005491"/>
                <a:gd name="connsiteX12" fmla="*/ 3912717 w 6896713"/>
                <a:gd name="connsiteY12" fmla="*/ 0 h 6005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896713" h="6005491">
                  <a:moveTo>
                    <a:pt x="3912717" y="0"/>
                  </a:moveTo>
                  <a:cubicBezTo>
                    <a:pt x="4993184" y="0"/>
                    <a:pt x="5971363" y="437946"/>
                    <a:pt x="6679426" y="1146008"/>
                  </a:cubicBezTo>
                  <a:lnTo>
                    <a:pt x="6896713" y="1385085"/>
                  </a:lnTo>
                  <a:lnTo>
                    <a:pt x="6896713" y="1431256"/>
                  </a:lnTo>
                  <a:lnTo>
                    <a:pt x="6657442" y="1167992"/>
                  </a:lnTo>
                  <a:cubicBezTo>
                    <a:pt x="5955006" y="465555"/>
                    <a:pt x="4984599" y="31089"/>
                    <a:pt x="3912717" y="31089"/>
                  </a:cubicBezTo>
                  <a:cubicBezTo>
                    <a:pt x="1768953" y="31089"/>
                    <a:pt x="31089" y="1768953"/>
                    <a:pt x="31089" y="3912717"/>
                  </a:cubicBezTo>
                  <a:cubicBezTo>
                    <a:pt x="31089" y="4649636"/>
                    <a:pt x="236442" y="5338592"/>
                    <a:pt x="593046" y="5925483"/>
                  </a:cubicBezTo>
                  <a:lnTo>
                    <a:pt x="633874" y="5989169"/>
                  </a:lnTo>
                  <a:lnTo>
                    <a:pt x="607415" y="6005491"/>
                  </a:lnTo>
                  <a:lnTo>
                    <a:pt x="566458" y="5941603"/>
                  </a:lnTo>
                  <a:cubicBezTo>
                    <a:pt x="206998" y="5350013"/>
                    <a:pt x="0" y="4655538"/>
                    <a:pt x="0" y="3912717"/>
                  </a:cubicBezTo>
                  <a:cubicBezTo>
                    <a:pt x="0" y="1751783"/>
                    <a:pt x="1751783" y="0"/>
                    <a:pt x="3912717" y="0"/>
                  </a:cubicBezTo>
                  <a:close/>
                </a:path>
              </a:pathLst>
            </a:custGeom>
            <a:solidFill>
              <a:srgbClr val="FFFFFF">
                <a:alpha val="41961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AFE51DAE-C187-4524-BFE4-2FA20A12DC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516037" y="331503"/>
              <a:ext cx="6676004" cy="5235372"/>
              <a:chOff x="5516006" y="331455"/>
              <a:chExt cx="6676004" cy="5235374"/>
            </a:xfrm>
          </p:grpSpPr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44650558-19C1-4312-A6B0-F0CE493A0CA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flipH="1">
                <a:off x="9266837" y="331455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4E0D69AA-43C3-45CD-906F-2966EA72ABD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20000" flipH="1">
                <a:off x="9408869" y="338277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66CD6ED4-9C15-4E3B-9A49-4ED5FD3891D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40000" flipH="1">
                <a:off x="9551708" y="347584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A6567160-597C-49C7-87FA-D4BE8650B6D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360000" flipH="1">
                <a:off x="9688756" y="368034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629C9F29-E6B9-408B-97AF-86819559F89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540000" flipH="1">
                <a:off x="9824874" y="389167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>
                <a:extLst>
                  <a:ext uri="{FF2B5EF4-FFF2-40B4-BE49-F238E27FC236}">
                    <a16:creationId xmlns:a16="http://schemas.microsoft.com/office/drawing/2014/main" id="{06FA11DF-7FE8-4741-BAC0-9AF415A639C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660000" flipH="1">
                <a:off x="9966876" y="417488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3FAE1D27-80BB-4F13-90E9-EEC930CE51C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780000" flipH="1">
                <a:off x="10104433" y="445809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0CF56FBA-051E-4549-86A3-4B33A77C61D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900000" flipH="1">
                <a:off x="10240521" y="479412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>
                <a:extLst>
                  <a:ext uri="{FF2B5EF4-FFF2-40B4-BE49-F238E27FC236}">
                    <a16:creationId xmlns:a16="http://schemas.microsoft.com/office/drawing/2014/main" id="{6F2C49A1-67CC-4710-9B7C-CB80BEF657A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080000" flipH="1">
                <a:off x="10373891" y="524278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FAF9D302-E5F1-44D8-93F1-3582612344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200000" flipH="1">
                <a:off x="10505641" y="570545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466723A2-4849-46BA-B503-984740D77E4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320000" flipH="1">
                <a:off x="10637391" y="621254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8B0CAE57-FFB4-43A7-99E2-81C5B5CFF57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440000" flipH="1">
                <a:off x="10760975" y="690339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>
                <a:extLst>
                  <a:ext uri="{FF2B5EF4-FFF2-40B4-BE49-F238E27FC236}">
                    <a16:creationId xmlns:a16="http://schemas.microsoft.com/office/drawing/2014/main" id="{0A88CC0C-6FC4-448F-A395-E295A70AA39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" flipH="1">
                <a:off x="10889001" y="754982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>
                <a:extLst>
                  <a:ext uri="{FF2B5EF4-FFF2-40B4-BE49-F238E27FC236}">
                    <a16:creationId xmlns:a16="http://schemas.microsoft.com/office/drawing/2014/main" id="{A2CBDE23-8B3A-444A-B31C-BA26E754FCD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740000" flipH="1">
                <a:off x="11010202" y="819625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>
                <a:extLst>
                  <a:ext uri="{FF2B5EF4-FFF2-40B4-BE49-F238E27FC236}">
                    <a16:creationId xmlns:a16="http://schemas.microsoft.com/office/drawing/2014/main" id="{8B0A9BBC-9F8C-4D53-9CB7-D1460936C3D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860000" flipH="1">
                <a:off x="11129023" y="895534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7209C763-07CB-4E83-B4C0-B7077C73DBB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980000" flipH="1">
                <a:off x="11249881" y="967953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D17C9D17-C51D-48FC-8395-8D765B7A328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160000" flipH="1">
                <a:off x="11366885" y="1047934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>
                <a:extLst>
                  <a:ext uri="{FF2B5EF4-FFF2-40B4-BE49-F238E27FC236}">
                    <a16:creationId xmlns:a16="http://schemas.microsoft.com/office/drawing/2014/main" id="{E1062495-0566-4C29-BDBD-0B717D2683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280000" flipH="1">
                <a:off x="11474068" y="1131363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>
                <a:extLst>
                  <a:ext uri="{FF2B5EF4-FFF2-40B4-BE49-F238E27FC236}">
                    <a16:creationId xmlns:a16="http://schemas.microsoft.com/office/drawing/2014/main" id="{DB71EE13-CCB1-425D-8C39-690452A399A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400000" flipH="1">
                <a:off x="11583313" y="1221616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>
                <a:extLst>
                  <a:ext uri="{FF2B5EF4-FFF2-40B4-BE49-F238E27FC236}">
                    <a16:creationId xmlns:a16="http://schemas.microsoft.com/office/drawing/2014/main" id="{8C51C0F4-08A1-4771-9CE6-E54FE2F5BC0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520000" flipH="1">
                <a:off x="11685354" y="1321584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>
                <a:extLst>
                  <a:ext uri="{FF2B5EF4-FFF2-40B4-BE49-F238E27FC236}">
                    <a16:creationId xmlns:a16="http://schemas.microsoft.com/office/drawing/2014/main" id="{065D41C0-DC38-4625-9A1B-3A853DEA84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700000" flipH="1">
                <a:off x="11787714" y="1417429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>
                <a:extLst>
                  <a:ext uri="{FF2B5EF4-FFF2-40B4-BE49-F238E27FC236}">
                    <a16:creationId xmlns:a16="http://schemas.microsoft.com/office/drawing/2014/main" id="{9174BFD9-4AE7-4956-B935-23A0E1245DD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820000" flipH="1">
                <a:off x="11880869" y="1517702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>
                <a:extLst>
                  <a:ext uri="{FF2B5EF4-FFF2-40B4-BE49-F238E27FC236}">
                    <a16:creationId xmlns:a16="http://schemas.microsoft.com/office/drawing/2014/main" id="{3F5FBD61-C4D0-4879-AE01-02530C9D8A5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940000" flipH="1">
                <a:off x="11969263" y="1627194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>
                <a:extLst>
                  <a:ext uri="{FF2B5EF4-FFF2-40B4-BE49-F238E27FC236}">
                    <a16:creationId xmlns:a16="http://schemas.microsoft.com/office/drawing/2014/main" id="{FC0D2F64-664F-4AB8-8CFD-4AE423E3B6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3060000" flipH="1">
                <a:off x="12062027" y="1735752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>
                <a:extLst>
                  <a:ext uri="{FF2B5EF4-FFF2-40B4-BE49-F238E27FC236}">
                    <a16:creationId xmlns:a16="http://schemas.microsoft.com/office/drawing/2014/main" id="{2646F3B3-5B9F-42A8-BBBE-3520A088B2E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flipH="1">
                <a:off x="12074690" y="1909979"/>
                <a:ext cx="117320" cy="82901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>
                <a:extLst>
                  <a:ext uri="{FF2B5EF4-FFF2-40B4-BE49-F238E27FC236}">
                    <a16:creationId xmlns:a16="http://schemas.microsoft.com/office/drawing/2014/main" id="{FE63B2AA-3CB5-49A4-8A39-F578840ADF9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flipH="1">
                <a:off x="12149952" y="2083300"/>
                <a:ext cx="39677" cy="2143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>
                <a:extLst>
                  <a:ext uri="{FF2B5EF4-FFF2-40B4-BE49-F238E27FC236}">
                    <a16:creationId xmlns:a16="http://schemas.microsoft.com/office/drawing/2014/main" id="{06982DD0-0A68-4949-82D2-EF9EA2C51E2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1420000" flipH="1">
                <a:off x="9127996" y="334202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>
                <a:extLst>
                  <a:ext uri="{FF2B5EF4-FFF2-40B4-BE49-F238E27FC236}">
                    <a16:creationId xmlns:a16="http://schemas.microsoft.com/office/drawing/2014/main" id="{D50AB0F4-F8E8-4CD9-A875-0471ED91B5C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1300000" flipH="1">
                <a:off x="8987583" y="336583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>
                <a:extLst>
                  <a:ext uri="{FF2B5EF4-FFF2-40B4-BE49-F238E27FC236}">
                    <a16:creationId xmlns:a16="http://schemas.microsoft.com/office/drawing/2014/main" id="{1F9CE4DC-D0A9-4D32-95DA-5DBADC9D592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1180000" flipH="1">
                <a:off x="8844865" y="351124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>
                <a:extLst>
                  <a:ext uri="{FF2B5EF4-FFF2-40B4-BE49-F238E27FC236}">
                    <a16:creationId xmlns:a16="http://schemas.microsoft.com/office/drawing/2014/main" id="{745EB0F7-C93A-4BBD-A4C4-7B656048E8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1060000" flipH="1">
                <a:off x="8706910" y="365666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>
                <a:extLst>
                  <a:ext uri="{FF2B5EF4-FFF2-40B4-BE49-F238E27FC236}">
                    <a16:creationId xmlns:a16="http://schemas.microsoft.com/office/drawing/2014/main" id="{EA9D5E87-498B-41BF-8992-19C1AF51A2A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0880000" flipH="1">
                <a:off x="8568015" y="387835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>
                <a:extLst>
                  <a:ext uri="{FF2B5EF4-FFF2-40B4-BE49-F238E27FC236}">
                    <a16:creationId xmlns:a16="http://schemas.microsoft.com/office/drawing/2014/main" id="{A34D3644-1E08-414D-A6DD-6462F4BB299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0760000" flipH="1">
                <a:off x="8429119" y="410003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>
                <a:extLst>
                  <a:ext uri="{FF2B5EF4-FFF2-40B4-BE49-F238E27FC236}">
                    <a16:creationId xmlns:a16="http://schemas.microsoft.com/office/drawing/2014/main" id="{854C51F5-5C6C-486D-BA4B-9D0BF5FEFD9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0640000" flipH="1">
                <a:off x="8294976" y="446154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>
                <a:extLst>
                  <a:ext uri="{FF2B5EF4-FFF2-40B4-BE49-F238E27FC236}">
                    <a16:creationId xmlns:a16="http://schemas.microsoft.com/office/drawing/2014/main" id="{F00E976F-532C-4A3D-967E-B63323068C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0520000" flipH="1">
                <a:off x="8160831" y="482306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>
                <a:extLst>
                  <a:ext uri="{FF2B5EF4-FFF2-40B4-BE49-F238E27FC236}">
                    <a16:creationId xmlns:a16="http://schemas.microsoft.com/office/drawing/2014/main" id="{92134B01-0AAE-406B-8EF2-7E80DE7A5CB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0340000" flipH="1">
                <a:off x="8027695" y="531772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>
                <a:extLst>
                  <a:ext uri="{FF2B5EF4-FFF2-40B4-BE49-F238E27FC236}">
                    <a16:creationId xmlns:a16="http://schemas.microsoft.com/office/drawing/2014/main" id="{738C6A49-6E42-4159-B96A-4794972F88D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0220000" flipH="1">
                <a:off x="7894560" y="581239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>
                <a:extLst>
                  <a:ext uri="{FF2B5EF4-FFF2-40B4-BE49-F238E27FC236}">
                    <a16:creationId xmlns:a16="http://schemas.microsoft.com/office/drawing/2014/main" id="{8D18AE19-1192-4233-8B1D-BDA94EA78DF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0100000" flipH="1">
                <a:off x="7761424" y="630703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>
                <a:extLst>
                  <a:ext uri="{FF2B5EF4-FFF2-40B4-BE49-F238E27FC236}">
                    <a16:creationId xmlns:a16="http://schemas.microsoft.com/office/drawing/2014/main" id="{5843AB93-A7A2-4866-874C-88AAE01B7F9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9980000" flipH="1">
                <a:off x="7636651" y="689706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>
                <a:extLst>
                  <a:ext uri="{FF2B5EF4-FFF2-40B4-BE49-F238E27FC236}">
                    <a16:creationId xmlns:a16="http://schemas.microsoft.com/office/drawing/2014/main" id="{D1F72998-6259-433F-A3EC-2478DEB05F5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9800000" flipH="1">
                <a:off x="7511876" y="751088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0BD2D18E-14F2-4F7D-A450-2843EE45231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9680000" flipH="1">
                <a:off x="7387903" y="819655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1EE16539-1E6D-4EDC-B6AE-E8A481570EA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9560000" flipH="1">
                <a:off x="7268535" y="893036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>
                <a:extLst>
                  <a:ext uri="{FF2B5EF4-FFF2-40B4-BE49-F238E27FC236}">
                    <a16:creationId xmlns:a16="http://schemas.microsoft.com/office/drawing/2014/main" id="{6FC1ED3E-1DE1-4359-B29F-F8063823E25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9440000" flipH="1">
                <a:off x="7152033" y="976447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>
                <a:extLst>
                  <a:ext uri="{FF2B5EF4-FFF2-40B4-BE49-F238E27FC236}">
                    <a16:creationId xmlns:a16="http://schemas.microsoft.com/office/drawing/2014/main" id="{5AA10AE8-2DA5-42FF-9047-51CF58067D4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9260000" flipH="1">
                <a:off x="7041697" y="1059876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>
                <a:extLst>
                  <a:ext uri="{FF2B5EF4-FFF2-40B4-BE49-F238E27FC236}">
                    <a16:creationId xmlns:a16="http://schemas.microsoft.com/office/drawing/2014/main" id="{BD831F2D-75A5-4C34-8E05-60329D414E6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9140000" flipH="1">
                <a:off x="6931361" y="1143305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>
                <a:extLst>
                  <a:ext uri="{FF2B5EF4-FFF2-40B4-BE49-F238E27FC236}">
                    <a16:creationId xmlns:a16="http://schemas.microsoft.com/office/drawing/2014/main" id="{BFF682BA-A723-4AF6-8885-D62B19CDC93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9020000" flipH="1">
                <a:off x="6819072" y="1235691"/>
                <a:ext cx="3393" cy="182855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>
                <a:extLst>
                  <a:ext uri="{FF2B5EF4-FFF2-40B4-BE49-F238E27FC236}">
                    <a16:creationId xmlns:a16="http://schemas.microsoft.com/office/drawing/2014/main" id="{7F369DC7-CA5A-4A8E-9F45-1DFCD8D2091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8900000" flipH="1">
                <a:off x="6721362" y="1332546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>
                <a:extLst>
                  <a:ext uri="{FF2B5EF4-FFF2-40B4-BE49-F238E27FC236}">
                    <a16:creationId xmlns:a16="http://schemas.microsoft.com/office/drawing/2014/main" id="{3EB36D4B-B427-4B20-93E4-5EBB216A2FE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8720000" flipH="1">
                <a:off x="6617467" y="1429210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>
                <a:extLst>
                  <a:ext uri="{FF2B5EF4-FFF2-40B4-BE49-F238E27FC236}">
                    <a16:creationId xmlns:a16="http://schemas.microsoft.com/office/drawing/2014/main" id="{4FA26BC5-9591-4DEB-AF9B-87519E8DB7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8600000" flipH="1">
                <a:off x="6520030" y="1527059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>
                <a:extLst>
                  <a:ext uri="{FF2B5EF4-FFF2-40B4-BE49-F238E27FC236}">
                    <a16:creationId xmlns:a16="http://schemas.microsoft.com/office/drawing/2014/main" id="{2D6160C5-35E0-4560-90E3-B04690C41E8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8480000" flipH="1">
                <a:off x="6429573" y="1641368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>
                <a:extLst>
                  <a:ext uri="{FF2B5EF4-FFF2-40B4-BE49-F238E27FC236}">
                    <a16:creationId xmlns:a16="http://schemas.microsoft.com/office/drawing/2014/main" id="{810F25BE-81EA-4B2E-807F-32D6532A77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8360000" flipH="1">
                <a:off x="6340531" y="1750166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>
                <a:extLst>
                  <a:ext uri="{FF2B5EF4-FFF2-40B4-BE49-F238E27FC236}">
                    <a16:creationId xmlns:a16="http://schemas.microsoft.com/office/drawing/2014/main" id="{33F45AAE-D664-4B0F-AE81-8003260BE24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8180000" flipH="1">
                <a:off x="6261752" y="1859905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>
                <a:extLst>
                  <a:ext uri="{FF2B5EF4-FFF2-40B4-BE49-F238E27FC236}">
                    <a16:creationId xmlns:a16="http://schemas.microsoft.com/office/drawing/2014/main" id="{029117F9-A32E-4584-87C9-553B5B0E201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8060000" flipH="1">
                <a:off x="6184139" y="1979330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>
                <a:extLst>
                  <a:ext uri="{FF2B5EF4-FFF2-40B4-BE49-F238E27FC236}">
                    <a16:creationId xmlns:a16="http://schemas.microsoft.com/office/drawing/2014/main" id="{7B304953-E67B-4A7C-9B6C-C82C57D04BE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7940000" flipH="1">
                <a:off x="6106524" y="2098753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>
                <a:extLst>
                  <a:ext uri="{FF2B5EF4-FFF2-40B4-BE49-F238E27FC236}">
                    <a16:creationId xmlns:a16="http://schemas.microsoft.com/office/drawing/2014/main" id="{1A0E47B5-33C1-4A9E-A992-54B6B561E73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7820000" flipH="1">
                <a:off x="6043200" y="2222232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>
                <a:extLst>
                  <a:ext uri="{FF2B5EF4-FFF2-40B4-BE49-F238E27FC236}">
                    <a16:creationId xmlns:a16="http://schemas.microsoft.com/office/drawing/2014/main" id="{4993CCC8-EA62-4172-8E02-A5399EA17BE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7640000" flipH="1">
                <a:off x="5978905" y="2343960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>
                <a:extLst>
                  <a:ext uri="{FF2B5EF4-FFF2-40B4-BE49-F238E27FC236}">
                    <a16:creationId xmlns:a16="http://schemas.microsoft.com/office/drawing/2014/main" id="{CD58479F-E818-4029-8615-72C422537E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7520000" flipH="1">
                <a:off x="5912430" y="2470321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>
                <a:extLst>
                  <a:ext uri="{FF2B5EF4-FFF2-40B4-BE49-F238E27FC236}">
                    <a16:creationId xmlns:a16="http://schemas.microsoft.com/office/drawing/2014/main" id="{AC97C7F6-0AB1-4301-8F57-0ED70216893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7400000" flipH="1">
                <a:off x="5858867" y="2600547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Straight Connector 144">
                <a:extLst>
                  <a:ext uri="{FF2B5EF4-FFF2-40B4-BE49-F238E27FC236}">
                    <a16:creationId xmlns:a16="http://schemas.microsoft.com/office/drawing/2014/main" id="{225F55A2-73EF-4F9D-9591-876C8888344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7280000" flipH="1">
                <a:off x="5808174" y="2733646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>
                <a:extLst>
                  <a:ext uri="{FF2B5EF4-FFF2-40B4-BE49-F238E27FC236}">
                    <a16:creationId xmlns:a16="http://schemas.microsoft.com/office/drawing/2014/main" id="{2B3C0E72-51AB-4211-8F79-9E318C54D60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7100000" flipH="1">
                <a:off x="5773255" y="2866448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>
                <a:extLst>
                  <a:ext uri="{FF2B5EF4-FFF2-40B4-BE49-F238E27FC236}">
                    <a16:creationId xmlns:a16="http://schemas.microsoft.com/office/drawing/2014/main" id="{99AE6894-05AC-48E8-B4A5-D9D79B1C524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980000" flipH="1">
                <a:off x="5735956" y="3001630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>
                <a:extLst>
                  <a:ext uri="{FF2B5EF4-FFF2-40B4-BE49-F238E27FC236}">
                    <a16:creationId xmlns:a16="http://schemas.microsoft.com/office/drawing/2014/main" id="{91779B3F-3B2F-4919-862E-B5B643A98EC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860000" flipH="1">
                <a:off x="5700097" y="3138459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>
                <a:extLst>
                  <a:ext uri="{FF2B5EF4-FFF2-40B4-BE49-F238E27FC236}">
                    <a16:creationId xmlns:a16="http://schemas.microsoft.com/office/drawing/2014/main" id="{7511FFE1-234F-45CB-92DF-BC737C9F76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740000" flipH="1">
                <a:off x="5665931" y="3275020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Connector 149">
                <a:extLst>
                  <a:ext uri="{FF2B5EF4-FFF2-40B4-BE49-F238E27FC236}">
                    <a16:creationId xmlns:a16="http://schemas.microsoft.com/office/drawing/2014/main" id="{D0F4717B-868F-45B6-B17A-22D9C8E8DE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560000" flipH="1">
                <a:off x="5644468" y="3413763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Connector 150">
                <a:extLst>
                  <a:ext uri="{FF2B5EF4-FFF2-40B4-BE49-F238E27FC236}">
                    <a16:creationId xmlns:a16="http://schemas.microsoft.com/office/drawing/2014/main" id="{AF064AC9-B2F5-447B-BFE7-75CDFCBDFA9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440000" flipH="1">
                <a:off x="5626522" y="3554120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>
                <a:extLst>
                  <a:ext uri="{FF2B5EF4-FFF2-40B4-BE49-F238E27FC236}">
                    <a16:creationId xmlns:a16="http://schemas.microsoft.com/office/drawing/2014/main" id="{A4AC90A0-49D3-42E6-8554-9D127B431D8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320000" flipH="1">
                <a:off x="5616421" y="3691303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>
                <a:extLst>
                  <a:ext uri="{FF2B5EF4-FFF2-40B4-BE49-F238E27FC236}">
                    <a16:creationId xmlns:a16="http://schemas.microsoft.com/office/drawing/2014/main" id="{2E87C403-11F4-41FD-98E6-32F2DA74963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 flipH="1">
                <a:off x="5611311" y="3834826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>
                <a:extLst>
                  <a:ext uri="{FF2B5EF4-FFF2-40B4-BE49-F238E27FC236}">
                    <a16:creationId xmlns:a16="http://schemas.microsoft.com/office/drawing/2014/main" id="{667E3667-DCEC-4E2E-BA92-7E2C4A5933D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020000" flipH="1">
                <a:off x="5608533" y="3975158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>
                <a:extLst>
                  <a:ext uri="{FF2B5EF4-FFF2-40B4-BE49-F238E27FC236}">
                    <a16:creationId xmlns:a16="http://schemas.microsoft.com/office/drawing/2014/main" id="{2FBF2DE5-4238-4352-8ECB-4214CE58C3F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5900000" flipH="1">
                <a:off x="5605749" y="4115489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>
                <a:extLst>
                  <a:ext uri="{FF2B5EF4-FFF2-40B4-BE49-F238E27FC236}">
                    <a16:creationId xmlns:a16="http://schemas.microsoft.com/office/drawing/2014/main" id="{CA614181-98EA-4D12-A70C-8A02EDCF83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5780000" flipH="1">
                <a:off x="5624187" y="4253611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>
                <a:extLst>
                  <a:ext uri="{FF2B5EF4-FFF2-40B4-BE49-F238E27FC236}">
                    <a16:creationId xmlns:a16="http://schemas.microsoft.com/office/drawing/2014/main" id="{77407CA6-1E32-49D3-BCCC-D7E2132BB35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5660000" flipH="1">
                <a:off x="5642615" y="4391731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>
                <a:extLst>
                  <a:ext uri="{FF2B5EF4-FFF2-40B4-BE49-F238E27FC236}">
                    <a16:creationId xmlns:a16="http://schemas.microsoft.com/office/drawing/2014/main" id="{9B566D03-C62E-478D-8B5C-31A8C3C60E4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5480000" flipH="1">
                <a:off x="5654803" y="4535742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>
                <a:extLst>
                  <a:ext uri="{FF2B5EF4-FFF2-40B4-BE49-F238E27FC236}">
                    <a16:creationId xmlns:a16="http://schemas.microsoft.com/office/drawing/2014/main" id="{53913D97-AA52-423C-9DAF-0FA803B4EDF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5360000" flipH="1">
                <a:off x="5684436" y="4670707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>
                <a:extLst>
                  <a:ext uri="{FF2B5EF4-FFF2-40B4-BE49-F238E27FC236}">
                    <a16:creationId xmlns:a16="http://schemas.microsoft.com/office/drawing/2014/main" id="{0D5BBE04-1A5D-40EF-8CF1-8235B0E443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5240000" flipH="1">
                <a:off x="5714065" y="4808049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>
                <a:extLst>
                  <a:ext uri="{FF2B5EF4-FFF2-40B4-BE49-F238E27FC236}">
                    <a16:creationId xmlns:a16="http://schemas.microsoft.com/office/drawing/2014/main" id="{769C5861-E4E8-4C08-A584-94AA37B1F7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5120000" flipH="1">
                <a:off x="5748457" y="4947772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>
                <a:extLst>
                  <a:ext uri="{FF2B5EF4-FFF2-40B4-BE49-F238E27FC236}">
                    <a16:creationId xmlns:a16="http://schemas.microsoft.com/office/drawing/2014/main" id="{F92E22AE-0811-4577-AA13-B7F5636F59B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4940000" flipH="1">
                <a:off x="5792089" y="5076885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Straight Connector 162">
                <a:extLst>
                  <a:ext uri="{FF2B5EF4-FFF2-40B4-BE49-F238E27FC236}">
                    <a16:creationId xmlns:a16="http://schemas.microsoft.com/office/drawing/2014/main" id="{DACB39E0-25C6-486D-85A5-FB67FA40AC7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4820000" flipH="1">
                <a:off x="5847437" y="5210485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>
                <a:extLst>
                  <a:ext uri="{FF2B5EF4-FFF2-40B4-BE49-F238E27FC236}">
                    <a16:creationId xmlns:a16="http://schemas.microsoft.com/office/drawing/2014/main" id="{8996AA2F-EDC0-4A25-A87C-F3899790096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4700000" flipH="1">
                <a:off x="5900407" y="5341724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>
                <a:extLst>
                  <a:ext uri="{FF2B5EF4-FFF2-40B4-BE49-F238E27FC236}">
                    <a16:creationId xmlns:a16="http://schemas.microsoft.com/office/drawing/2014/main" id="{B1B829D2-BB4C-400A-B4C4-1FBDB97B6E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4580000" flipH="1">
                <a:off x="5955761" y="5473693"/>
                <a:ext cx="3393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AEB1C1D6-0E65-4622-A4D5-393D73B397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91089" y="40090"/>
            <a:ext cx="1139692" cy="4028867"/>
            <a:chOff x="8591089" y="40090"/>
            <a:chExt cx="1139692" cy="4028867"/>
          </a:xfrm>
        </p:grpSpPr>
        <p:sp>
          <p:nvSpPr>
            <p:cNvPr id="168" name="Freeform 435">
              <a:extLst>
                <a:ext uri="{FF2B5EF4-FFF2-40B4-BE49-F238E27FC236}">
                  <a16:creationId xmlns:a16="http://schemas.microsoft.com/office/drawing/2014/main" id="{8F0B0269-5E47-42B2-8748-B3D08D86C9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0273242">
              <a:off x="8591089" y="40090"/>
              <a:ext cx="1051990" cy="4028867"/>
            </a:xfrm>
            <a:custGeom>
              <a:avLst/>
              <a:gdLst>
                <a:gd name="connsiteX0" fmla="*/ 1026114 w 1051990"/>
                <a:gd name="connsiteY0" fmla="*/ 0 h 4028867"/>
                <a:gd name="connsiteX1" fmla="*/ 1051990 w 1051990"/>
                <a:gd name="connsiteY1" fmla="*/ 10514 h 4028867"/>
                <a:gd name="connsiteX2" fmla="*/ 947223 w 1051990"/>
                <a:gd name="connsiteY2" fmla="*/ 105732 h 4028867"/>
                <a:gd name="connsiteX3" fmla="*/ 25213 w 1051990"/>
                <a:gd name="connsiteY3" fmla="*/ 2331661 h 4028867"/>
                <a:gd name="connsiteX4" fmla="*/ 480951 w 1051990"/>
                <a:gd name="connsiteY4" fmla="*/ 3963982 h 4028867"/>
                <a:gd name="connsiteX5" fmla="*/ 514062 w 1051990"/>
                <a:gd name="connsiteY5" fmla="*/ 4015630 h 4028867"/>
                <a:gd name="connsiteX6" fmla="*/ 492604 w 1051990"/>
                <a:gd name="connsiteY6" fmla="*/ 4028867 h 4028867"/>
                <a:gd name="connsiteX7" fmla="*/ 459388 w 1051990"/>
                <a:gd name="connsiteY7" fmla="*/ 3977055 h 4028867"/>
                <a:gd name="connsiteX8" fmla="*/ 0 w 1051990"/>
                <a:gd name="connsiteY8" fmla="*/ 2331661 h 4028867"/>
                <a:gd name="connsiteX9" fmla="*/ 929395 w 1051990"/>
                <a:gd name="connsiteY9" fmla="*/ 87904 h 4028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51990" h="4028867">
                  <a:moveTo>
                    <a:pt x="1026114" y="0"/>
                  </a:moveTo>
                  <a:lnTo>
                    <a:pt x="1051990" y="10514"/>
                  </a:lnTo>
                  <a:lnTo>
                    <a:pt x="947223" y="105732"/>
                  </a:lnTo>
                  <a:cubicBezTo>
                    <a:pt x="377558" y="675396"/>
                    <a:pt x="25213" y="1462381"/>
                    <a:pt x="25213" y="2331661"/>
                  </a:cubicBezTo>
                  <a:cubicBezTo>
                    <a:pt x="25212" y="2929290"/>
                    <a:pt x="191751" y="3488023"/>
                    <a:pt x="480951" y="3963982"/>
                  </a:cubicBezTo>
                  <a:lnTo>
                    <a:pt x="514062" y="4015630"/>
                  </a:lnTo>
                  <a:lnTo>
                    <a:pt x="492604" y="4028867"/>
                  </a:lnTo>
                  <a:lnTo>
                    <a:pt x="459388" y="3977055"/>
                  </a:lnTo>
                  <a:cubicBezTo>
                    <a:pt x="167872" y="3497285"/>
                    <a:pt x="0" y="2934077"/>
                    <a:pt x="0" y="2331661"/>
                  </a:cubicBezTo>
                  <a:cubicBezTo>
                    <a:pt x="0" y="1455419"/>
                    <a:pt x="355167" y="662131"/>
                    <a:pt x="929395" y="87904"/>
                  </a:cubicBezTo>
                  <a:close/>
                </a:path>
              </a:pathLst>
            </a:custGeom>
            <a:solidFill>
              <a:srgbClr val="FFFFFF">
                <a:alpha val="41961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4F8EC3A7-71C8-4492-A948-E96271A7D6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705463" y="53848"/>
              <a:ext cx="1025318" cy="3523101"/>
              <a:chOff x="8705463" y="53848"/>
              <a:chExt cx="1025318" cy="3523101"/>
            </a:xfrm>
          </p:grpSpPr>
          <p:cxnSp>
            <p:nvCxnSpPr>
              <p:cNvPr id="170" name="Straight Connector 169">
                <a:extLst>
                  <a:ext uri="{FF2B5EF4-FFF2-40B4-BE49-F238E27FC236}">
                    <a16:creationId xmlns:a16="http://schemas.microsoft.com/office/drawing/2014/main" id="{CB12C727-45C3-4899-9881-69ED4E8A277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7693242" flipH="1">
                <a:off x="9082948" y="-18933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>
                <a:extLst>
                  <a:ext uri="{FF2B5EF4-FFF2-40B4-BE49-F238E27FC236}">
                    <a16:creationId xmlns:a16="http://schemas.microsoft.com/office/drawing/2014/main" id="{BC879399-9859-47DA-A906-6DBD4DEEF25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7573242" flipH="1">
                <a:off x="9039111" y="83687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>
                <a:extLst>
                  <a:ext uri="{FF2B5EF4-FFF2-40B4-BE49-F238E27FC236}">
                    <a16:creationId xmlns:a16="http://schemas.microsoft.com/office/drawing/2014/main" id="{09C9659A-1759-4860-94DC-D1CF02A7B94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7393242" flipH="1">
                <a:off x="8990567" y="188040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>
                <a:extLst>
                  <a:ext uri="{FF2B5EF4-FFF2-40B4-BE49-F238E27FC236}">
                    <a16:creationId xmlns:a16="http://schemas.microsoft.com/office/drawing/2014/main" id="{10C76547-B070-4F64-BEC8-BEFBF03D5B2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7273242" flipH="1">
                <a:off x="8947236" y="291311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>
                <a:extLst>
                  <a:ext uri="{FF2B5EF4-FFF2-40B4-BE49-F238E27FC236}">
                    <a16:creationId xmlns:a16="http://schemas.microsoft.com/office/drawing/2014/main" id="{A4E6801B-5BD1-449E-9134-6B687673C65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7153242" flipH="1">
                <a:off x="8914176" y="404821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>
                <a:extLst>
                  <a:ext uri="{FF2B5EF4-FFF2-40B4-BE49-F238E27FC236}">
                    <a16:creationId xmlns:a16="http://schemas.microsoft.com/office/drawing/2014/main" id="{A1E568C2-8448-4FA5-A216-0669A959DB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7033242" flipH="1">
                <a:off x="8880490" y="513759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>
                <a:extLst>
                  <a:ext uri="{FF2B5EF4-FFF2-40B4-BE49-F238E27FC236}">
                    <a16:creationId xmlns:a16="http://schemas.microsoft.com/office/drawing/2014/main" id="{152C1A8F-2D2F-4AF3-9399-EB3611EB2F9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853242" flipH="1">
                <a:off x="8854810" y="620270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>
                <a:extLst>
                  <a:ext uri="{FF2B5EF4-FFF2-40B4-BE49-F238E27FC236}">
                    <a16:creationId xmlns:a16="http://schemas.microsoft.com/office/drawing/2014/main" id="{2B8813C4-A851-495E-B914-7DAD5286CDE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733242" flipH="1">
                <a:off x="8832959" y="733704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>
                <a:extLst>
                  <a:ext uri="{FF2B5EF4-FFF2-40B4-BE49-F238E27FC236}">
                    <a16:creationId xmlns:a16="http://schemas.microsoft.com/office/drawing/2014/main" id="{96A11785-5A81-4C38-B731-6BA65A48CF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613242" flipH="1">
                <a:off x="8811109" y="847137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>
                <a:extLst>
                  <a:ext uri="{FF2B5EF4-FFF2-40B4-BE49-F238E27FC236}">
                    <a16:creationId xmlns:a16="http://schemas.microsoft.com/office/drawing/2014/main" id="{9575197C-AF10-4DC7-87EC-D73F7F45973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493242" flipH="1">
                <a:off x="8801231" y="959255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>
                <a:extLst>
                  <a:ext uri="{FF2B5EF4-FFF2-40B4-BE49-F238E27FC236}">
                    <a16:creationId xmlns:a16="http://schemas.microsoft.com/office/drawing/2014/main" id="{F288669B-8936-411A-8417-689736FEB61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313242" flipH="1">
                <a:off x="8790092" y="1070354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>
                <a:extLst>
                  <a:ext uri="{FF2B5EF4-FFF2-40B4-BE49-F238E27FC236}">
                    <a16:creationId xmlns:a16="http://schemas.microsoft.com/office/drawing/2014/main" id="{CE18ED0B-14B5-4646-9F76-10ED1F10CD2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193242" flipH="1">
                <a:off x="8778727" y="1185598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>
                <a:extLst>
                  <a:ext uri="{FF2B5EF4-FFF2-40B4-BE49-F238E27FC236}">
                    <a16:creationId xmlns:a16="http://schemas.microsoft.com/office/drawing/2014/main" id="{2CACE36E-7999-464F-AF18-499B74912AA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073242" flipH="1">
                <a:off x="8778244" y="1299806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>
                <a:extLst>
                  <a:ext uri="{FF2B5EF4-FFF2-40B4-BE49-F238E27FC236}">
                    <a16:creationId xmlns:a16="http://schemas.microsoft.com/office/drawing/2014/main" id="{FE32A79E-F275-494E-BF7D-366273BF36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5953242" flipH="1">
                <a:off x="8780794" y="1415298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>
                <a:extLst>
                  <a:ext uri="{FF2B5EF4-FFF2-40B4-BE49-F238E27FC236}">
                    <a16:creationId xmlns:a16="http://schemas.microsoft.com/office/drawing/2014/main" id="{5FB82425-6AF7-4F51-B9ED-616D0731D5A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5773242" flipH="1">
                <a:off x="8795106" y="1525750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>
                <a:extLst>
                  <a:ext uri="{FF2B5EF4-FFF2-40B4-BE49-F238E27FC236}">
                    <a16:creationId xmlns:a16="http://schemas.microsoft.com/office/drawing/2014/main" id="{6B108817-61D4-4148-BDA6-7B8815C1D9F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5653242" flipH="1">
                <a:off x="8808355" y="1638717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>
                <a:extLst>
                  <a:ext uri="{FF2B5EF4-FFF2-40B4-BE49-F238E27FC236}">
                    <a16:creationId xmlns:a16="http://schemas.microsoft.com/office/drawing/2014/main" id="{49197DE7-0A55-4F23-8E08-B1B007F0979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5533242" flipH="1">
                <a:off x="8823190" y="1752483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>
                <a:extLst>
                  <a:ext uri="{FF2B5EF4-FFF2-40B4-BE49-F238E27FC236}">
                    <a16:creationId xmlns:a16="http://schemas.microsoft.com/office/drawing/2014/main" id="{EC06078C-0E6D-40BB-A616-693FE32E45B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5413242" flipH="1">
                <a:off x="8839215" y="1865530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>
                <a:extLst>
                  <a:ext uri="{FF2B5EF4-FFF2-40B4-BE49-F238E27FC236}">
                    <a16:creationId xmlns:a16="http://schemas.microsoft.com/office/drawing/2014/main" id="{DAB7721E-7A3E-414E-9092-EB20271BE99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5233242" flipH="1">
                <a:off x="8865450" y="1976338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>
                <a:extLst>
                  <a:ext uri="{FF2B5EF4-FFF2-40B4-BE49-F238E27FC236}">
                    <a16:creationId xmlns:a16="http://schemas.microsoft.com/office/drawing/2014/main" id="{35C7249C-C793-4CD9-9DDE-5DE9B2A7716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5113242" flipH="1">
                <a:off x="8894820" y="2087286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>
                <a:extLst>
                  <a:ext uri="{FF2B5EF4-FFF2-40B4-BE49-F238E27FC236}">
                    <a16:creationId xmlns:a16="http://schemas.microsoft.com/office/drawing/2014/main" id="{58DF4730-402B-40B0-ACE5-AE777CEDFC3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4993242" flipH="1">
                <a:off x="8929116" y="2193455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1" name="Straight Connector 190">
                <a:extLst>
                  <a:ext uri="{FF2B5EF4-FFF2-40B4-BE49-F238E27FC236}">
                    <a16:creationId xmlns:a16="http://schemas.microsoft.com/office/drawing/2014/main" id="{6C6829AC-DF8A-4623-8C08-AB4DBB8D035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4873242" flipH="1">
                <a:off x="8969097" y="2302864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2" name="Straight Connector 191">
                <a:extLst>
                  <a:ext uri="{FF2B5EF4-FFF2-40B4-BE49-F238E27FC236}">
                    <a16:creationId xmlns:a16="http://schemas.microsoft.com/office/drawing/2014/main" id="{70BCB273-B75E-4FBD-965C-54E2DFEC91A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4693242" flipH="1">
                <a:off x="9009856" y="2409163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3" name="Straight Connector 192">
                <a:extLst>
                  <a:ext uri="{FF2B5EF4-FFF2-40B4-BE49-F238E27FC236}">
                    <a16:creationId xmlns:a16="http://schemas.microsoft.com/office/drawing/2014/main" id="{0695DA63-646F-4E57-82F4-F1B35C2FE40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4573242" flipH="1">
                <a:off x="9050614" y="2515462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>
                <a:extLst>
                  <a:ext uri="{FF2B5EF4-FFF2-40B4-BE49-F238E27FC236}">
                    <a16:creationId xmlns:a16="http://schemas.microsoft.com/office/drawing/2014/main" id="{7D9609E0-655F-44B2-9A7E-40EBC5E63E1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4453242" flipH="1">
                <a:off x="9106635" y="2613624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>
                <a:extLst>
                  <a:ext uri="{FF2B5EF4-FFF2-40B4-BE49-F238E27FC236}">
                    <a16:creationId xmlns:a16="http://schemas.microsoft.com/office/drawing/2014/main" id="{0F5A12B1-A906-47E4-B512-426D9B36B53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4333242" flipH="1">
                <a:off x="9162656" y="2711786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>
                <a:extLst>
                  <a:ext uri="{FF2B5EF4-FFF2-40B4-BE49-F238E27FC236}">
                    <a16:creationId xmlns:a16="http://schemas.microsoft.com/office/drawing/2014/main" id="{2DFAC3CF-9627-471E-BFE7-DD2DCC39FD2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4153242" flipH="1">
                <a:off x="9215782" y="2816277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>
                <a:extLst>
                  <a:ext uri="{FF2B5EF4-FFF2-40B4-BE49-F238E27FC236}">
                    <a16:creationId xmlns:a16="http://schemas.microsoft.com/office/drawing/2014/main" id="{BFAEBB74-1690-46D8-88A9-6E32CB29243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4033242" flipH="1">
                <a:off x="9279250" y="2908648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>
                <a:extLst>
                  <a:ext uri="{FF2B5EF4-FFF2-40B4-BE49-F238E27FC236}">
                    <a16:creationId xmlns:a16="http://schemas.microsoft.com/office/drawing/2014/main" id="{34FB41D8-7DEE-46B5-9264-9C243AD494E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3913242" flipH="1">
                <a:off x="9343444" y="3002809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>
                <a:extLst>
                  <a:ext uri="{FF2B5EF4-FFF2-40B4-BE49-F238E27FC236}">
                    <a16:creationId xmlns:a16="http://schemas.microsoft.com/office/drawing/2014/main" id="{492B03A7-9340-4043-81A9-684988F3672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3793242" flipH="1">
                <a:off x="9411943" y="3097305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>
                <a:extLst>
                  <a:ext uri="{FF2B5EF4-FFF2-40B4-BE49-F238E27FC236}">
                    <a16:creationId xmlns:a16="http://schemas.microsoft.com/office/drawing/2014/main" id="{84B1507A-A11D-4A38-8163-0C859507B27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3613242" flipH="1">
                <a:off x="9484143" y="3181008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>
                <a:extLst>
                  <a:ext uri="{FF2B5EF4-FFF2-40B4-BE49-F238E27FC236}">
                    <a16:creationId xmlns:a16="http://schemas.microsoft.com/office/drawing/2014/main" id="{25293184-4AF0-4088-816E-185F172A546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3493242" flipH="1">
                <a:off x="9566519" y="3264501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>
                <a:extLst>
                  <a:ext uri="{FF2B5EF4-FFF2-40B4-BE49-F238E27FC236}">
                    <a16:creationId xmlns:a16="http://schemas.microsoft.com/office/drawing/2014/main" id="{A2675846-D213-41A4-846D-230E9A4199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3373242" flipH="1">
                <a:off x="9646380" y="3346932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>
                <a:extLst>
                  <a:ext uri="{FF2B5EF4-FFF2-40B4-BE49-F238E27FC236}">
                    <a16:creationId xmlns:a16="http://schemas.microsoft.com/office/drawing/2014/main" id="{E14682B6-77B2-4A3A-984F-A463269FC86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3253242" flipH="1">
                <a:off x="9728029" y="3428636"/>
                <a:ext cx="2752" cy="148313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5" name="Group 204">
            <a:extLst>
              <a:ext uri="{FF2B5EF4-FFF2-40B4-BE49-F238E27FC236}">
                <a16:creationId xmlns:a16="http://schemas.microsoft.com/office/drawing/2014/main" id="{D4DB6086-E2C5-44C8-997F-B4DF964F9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3632934">
            <a:off x="4374451" y="372150"/>
            <a:ext cx="3775939" cy="3281485"/>
            <a:chOff x="5281603" y="104899"/>
            <a:chExt cx="6910397" cy="6005491"/>
          </a:xfrm>
        </p:grpSpPr>
        <p:sp>
          <p:nvSpPr>
            <p:cNvPr id="206" name="Freeform 472">
              <a:extLst>
                <a:ext uri="{FF2B5EF4-FFF2-40B4-BE49-F238E27FC236}">
                  <a16:creationId xmlns:a16="http://schemas.microsoft.com/office/drawing/2014/main" id="{52D6084D-B8D2-4126-8105-3278854A2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281603" y="104899"/>
              <a:ext cx="6896713" cy="6005491"/>
            </a:xfrm>
            <a:custGeom>
              <a:avLst/>
              <a:gdLst>
                <a:gd name="connsiteX0" fmla="*/ 3912717 w 6896713"/>
                <a:gd name="connsiteY0" fmla="*/ 0 h 6005491"/>
                <a:gd name="connsiteX1" fmla="*/ 6679426 w 6896713"/>
                <a:gd name="connsiteY1" fmla="*/ 1146008 h 6005491"/>
                <a:gd name="connsiteX2" fmla="*/ 6896713 w 6896713"/>
                <a:gd name="connsiteY2" fmla="*/ 1385085 h 6005491"/>
                <a:gd name="connsiteX3" fmla="*/ 6896713 w 6896713"/>
                <a:gd name="connsiteY3" fmla="*/ 1431256 h 6005491"/>
                <a:gd name="connsiteX4" fmla="*/ 6657442 w 6896713"/>
                <a:gd name="connsiteY4" fmla="*/ 1167992 h 6005491"/>
                <a:gd name="connsiteX5" fmla="*/ 3912717 w 6896713"/>
                <a:gd name="connsiteY5" fmla="*/ 31089 h 6005491"/>
                <a:gd name="connsiteX6" fmla="*/ 31089 w 6896713"/>
                <a:gd name="connsiteY6" fmla="*/ 3912717 h 6005491"/>
                <a:gd name="connsiteX7" fmla="*/ 593046 w 6896713"/>
                <a:gd name="connsiteY7" fmla="*/ 5925483 h 6005491"/>
                <a:gd name="connsiteX8" fmla="*/ 633874 w 6896713"/>
                <a:gd name="connsiteY8" fmla="*/ 5989169 h 6005491"/>
                <a:gd name="connsiteX9" fmla="*/ 607415 w 6896713"/>
                <a:gd name="connsiteY9" fmla="*/ 6005491 h 6005491"/>
                <a:gd name="connsiteX10" fmla="*/ 566458 w 6896713"/>
                <a:gd name="connsiteY10" fmla="*/ 5941603 h 6005491"/>
                <a:gd name="connsiteX11" fmla="*/ 0 w 6896713"/>
                <a:gd name="connsiteY11" fmla="*/ 3912717 h 6005491"/>
                <a:gd name="connsiteX12" fmla="*/ 3912717 w 6896713"/>
                <a:gd name="connsiteY12" fmla="*/ 0 h 6005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896713" h="6005491">
                  <a:moveTo>
                    <a:pt x="3912717" y="0"/>
                  </a:moveTo>
                  <a:cubicBezTo>
                    <a:pt x="4993184" y="0"/>
                    <a:pt x="5971363" y="437946"/>
                    <a:pt x="6679426" y="1146008"/>
                  </a:cubicBezTo>
                  <a:lnTo>
                    <a:pt x="6896713" y="1385085"/>
                  </a:lnTo>
                  <a:lnTo>
                    <a:pt x="6896713" y="1431256"/>
                  </a:lnTo>
                  <a:lnTo>
                    <a:pt x="6657442" y="1167992"/>
                  </a:lnTo>
                  <a:cubicBezTo>
                    <a:pt x="5955006" y="465555"/>
                    <a:pt x="4984599" y="31089"/>
                    <a:pt x="3912717" y="31089"/>
                  </a:cubicBezTo>
                  <a:cubicBezTo>
                    <a:pt x="1768953" y="31089"/>
                    <a:pt x="31089" y="1768953"/>
                    <a:pt x="31089" y="3912717"/>
                  </a:cubicBezTo>
                  <a:cubicBezTo>
                    <a:pt x="31089" y="4649636"/>
                    <a:pt x="236442" y="5338592"/>
                    <a:pt x="593046" y="5925483"/>
                  </a:cubicBezTo>
                  <a:lnTo>
                    <a:pt x="633874" y="5989169"/>
                  </a:lnTo>
                  <a:lnTo>
                    <a:pt x="607415" y="6005491"/>
                  </a:lnTo>
                  <a:lnTo>
                    <a:pt x="566458" y="5941603"/>
                  </a:lnTo>
                  <a:cubicBezTo>
                    <a:pt x="206998" y="5350013"/>
                    <a:pt x="0" y="4655538"/>
                    <a:pt x="0" y="3912717"/>
                  </a:cubicBezTo>
                  <a:cubicBezTo>
                    <a:pt x="0" y="1751783"/>
                    <a:pt x="1751783" y="0"/>
                    <a:pt x="3912717" y="0"/>
                  </a:cubicBezTo>
                  <a:close/>
                </a:path>
              </a:pathLst>
            </a:custGeom>
            <a:solidFill>
              <a:srgbClr val="FFFFFF">
                <a:alpha val="41961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7" name="Group 206">
              <a:extLst>
                <a:ext uri="{FF2B5EF4-FFF2-40B4-BE49-F238E27FC236}">
                  <a16:creationId xmlns:a16="http://schemas.microsoft.com/office/drawing/2014/main" id="{370C8A93-37F7-4F97-8135-15D73B2857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516018" y="331504"/>
              <a:ext cx="6675982" cy="5235326"/>
              <a:chOff x="5516018" y="331504"/>
              <a:chExt cx="6675982" cy="5235326"/>
            </a:xfrm>
          </p:grpSpPr>
          <p:cxnSp>
            <p:nvCxnSpPr>
              <p:cNvPr id="208" name="Straight Connector 207">
                <a:extLst>
                  <a:ext uri="{FF2B5EF4-FFF2-40B4-BE49-F238E27FC236}">
                    <a16:creationId xmlns:a16="http://schemas.microsoft.com/office/drawing/2014/main" id="{43C984B3-233F-478C-B4D6-816E60A8484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flipH="1">
                <a:off x="9266830" y="33150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>
                <a:extLst>
                  <a:ext uri="{FF2B5EF4-FFF2-40B4-BE49-F238E27FC236}">
                    <a16:creationId xmlns:a16="http://schemas.microsoft.com/office/drawing/2014/main" id="{2C7CA10A-A373-485C-8C08-FED590CD78F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20000" flipH="1">
                <a:off x="9408861" y="33832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>
                <a:extLst>
                  <a:ext uri="{FF2B5EF4-FFF2-40B4-BE49-F238E27FC236}">
                    <a16:creationId xmlns:a16="http://schemas.microsoft.com/office/drawing/2014/main" id="{3176DC65-ED65-4CC1-9385-67A510A49AD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40000" flipH="1">
                <a:off x="9551700" y="347636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>
                <a:extLst>
                  <a:ext uri="{FF2B5EF4-FFF2-40B4-BE49-F238E27FC236}">
                    <a16:creationId xmlns:a16="http://schemas.microsoft.com/office/drawing/2014/main" id="{D86112CC-CEB2-4690-B3C6-B887D9DB20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360000" flipH="1">
                <a:off x="9688748" y="36808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>
                <a:extLst>
                  <a:ext uri="{FF2B5EF4-FFF2-40B4-BE49-F238E27FC236}">
                    <a16:creationId xmlns:a16="http://schemas.microsoft.com/office/drawing/2014/main" id="{9486CF3F-6C58-4E66-AABD-FCE5FDBEE1C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540000" flipH="1">
                <a:off x="9824866" y="38922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>
                <a:extLst>
                  <a:ext uri="{FF2B5EF4-FFF2-40B4-BE49-F238E27FC236}">
                    <a16:creationId xmlns:a16="http://schemas.microsoft.com/office/drawing/2014/main" id="{FEE6C3E4-ABF3-48E7-9BEF-6B9F24B8638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660000" flipH="1">
                <a:off x="9966867" y="417549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>
                <a:extLst>
                  <a:ext uri="{FF2B5EF4-FFF2-40B4-BE49-F238E27FC236}">
                    <a16:creationId xmlns:a16="http://schemas.microsoft.com/office/drawing/2014/main" id="{A362DF61-1523-4B9F-B799-9ECB08143E7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780000" flipH="1">
                <a:off x="10104425" y="44587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Straight Connector 214">
                <a:extLst>
                  <a:ext uri="{FF2B5EF4-FFF2-40B4-BE49-F238E27FC236}">
                    <a16:creationId xmlns:a16="http://schemas.microsoft.com/office/drawing/2014/main" id="{04A9795A-2957-40C8-9B48-F4DAB77BB9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900000" flipH="1">
                <a:off x="10240513" y="47948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Straight Connector 215">
                <a:extLst>
                  <a:ext uri="{FF2B5EF4-FFF2-40B4-BE49-F238E27FC236}">
                    <a16:creationId xmlns:a16="http://schemas.microsoft.com/office/drawing/2014/main" id="{FEFC4F03-B3A6-4934-8A5D-78461224814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080000" flipH="1">
                <a:off x="10373882" y="52435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Straight Connector 216">
                <a:extLst>
                  <a:ext uri="{FF2B5EF4-FFF2-40B4-BE49-F238E27FC236}">
                    <a16:creationId xmlns:a16="http://schemas.microsoft.com/office/drawing/2014/main" id="{04515F2B-6262-4D33-9347-975B490BA4D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200000" flipH="1">
                <a:off x="10505632" y="57062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>
                <a:extLst>
                  <a:ext uri="{FF2B5EF4-FFF2-40B4-BE49-F238E27FC236}">
                    <a16:creationId xmlns:a16="http://schemas.microsoft.com/office/drawing/2014/main" id="{C92DCE23-26DF-4970-9AA6-6D5C8D43895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320000" flipH="1">
                <a:off x="10637382" y="62134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>
                <a:extLst>
                  <a:ext uri="{FF2B5EF4-FFF2-40B4-BE49-F238E27FC236}">
                    <a16:creationId xmlns:a16="http://schemas.microsoft.com/office/drawing/2014/main" id="{B5FA3181-C98C-465B-84D6-E28910005A1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440000" flipH="1">
                <a:off x="10760965" y="690439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>
                <a:extLst>
                  <a:ext uri="{FF2B5EF4-FFF2-40B4-BE49-F238E27FC236}">
                    <a16:creationId xmlns:a16="http://schemas.microsoft.com/office/drawing/2014/main" id="{1817CAA4-C432-4775-A103-2DDE6F9AD7B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" flipH="1">
                <a:off x="10888991" y="75509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Straight Connector 220">
                <a:extLst>
                  <a:ext uri="{FF2B5EF4-FFF2-40B4-BE49-F238E27FC236}">
                    <a16:creationId xmlns:a16="http://schemas.microsoft.com/office/drawing/2014/main" id="{1C4FDC1D-2EB8-4CFE-87BA-6246977A6A1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740000" flipH="1">
                <a:off x="11010193" y="81974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Straight Connector 221">
                <a:extLst>
                  <a:ext uri="{FF2B5EF4-FFF2-40B4-BE49-F238E27FC236}">
                    <a16:creationId xmlns:a16="http://schemas.microsoft.com/office/drawing/2014/main" id="{773D770C-217A-4C82-861B-01F7D66F0A2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860000" flipH="1">
                <a:off x="11129014" y="895662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Straight Connector 222">
                <a:extLst>
                  <a:ext uri="{FF2B5EF4-FFF2-40B4-BE49-F238E27FC236}">
                    <a16:creationId xmlns:a16="http://schemas.microsoft.com/office/drawing/2014/main" id="{916E80CA-8D69-4A05-8FE3-978694EF91F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980000" flipH="1">
                <a:off x="11249872" y="96809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>
                <a:extLst>
                  <a:ext uri="{FF2B5EF4-FFF2-40B4-BE49-F238E27FC236}">
                    <a16:creationId xmlns:a16="http://schemas.microsoft.com/office/drawing/2014/main" id="{10D1A02D-8D59-4614-BE57-2ADD4716A64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160000" flipH="1">
                <a:off x="11366875" y="104808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>
                <a:extLst>
                  <a:ext uri="{FF2B5EF4-FFF2-40B4-BE49-F238E27FC236}">
                    <a16:creationId xmlns:a16="http://schemas.microsoft.com/office/drawing/2014/main" id="{E98FF5ED-CE29-4136-B97A-A24B0F05F54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280000" flipH="1">
                <a:off x="11474058" y="113152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>
                <a:extLst>
                  <a:ext uri="{FF2B5EF4-FFF2-40B4-BE49-F238E27FC236}">
                    <a16:creationId xmlns:a16="http://schemas.microsoft.com/office/drawing/2014/main" id="{D58F14B1-7D3B-4553-AB98-AF6257B4600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400000" flipH="1">
                <a:off x="11583303" y="122179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>
                <a:extLst>
                  <a:ext uri="{FF2B5EF4-FFF2-40B4-BE49-F238E27FC236}">
                    <a16:creationId xmlns:a16="http://schemas.microsoft.com/office/drawing/2014/main" id="{06F48D93-1218-40F5-8096-56E5BF479BC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520000" flipH="1">
                <a:off x="11685344" y="1321772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>
                <a:extLst>
                  <a:ext uri="{FF2B5EF4-FFF2-40B4-BE49-F238E27FC236}">
                    <a16:creationId xmlns:a16="http://schemas.microsoft.com/office/drawing/2014/main" id="{69B07C3D-837B-42ED-9068-82EB62D8D2D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700000" flipH="1">
                <a:off x="11787704" y="141763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>
                <a:extLst>
                  <a:ext uri="{FF2B5EF4-FFF2-40B4-BE49-F238E27FC236}">
                    <a16:creationId xmlns:a16="http://schemas.microsoft.com/office/drawing/2014/main" id="{B3FC55E1-6658-472B-9FFD-AFA0FB8ED77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820000" flipH="1">
                <a:off x="11880859" y="151793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>
                <a:extLst>
                  <a:ext uri="{FF2B5EF4-FFF2-40B4-BE49-F238E27FC236}">
                    <a16:creationId xmlns:a16="http://schemas.microsoft.com/office/drawing/2014/main" id="{FB9AF5AC-26FD-4F36-9AB9-5F5DC3401AC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2940000" flipH="1">
                <a:off x="11969252" y="1627437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>
                <a:extLst>
                  <a:ext uri="{FF2B5EF4-FFF2-40B4-BE49-F238E27FC236}">
                    <a16:creationId xmlns:a16="http://schemas.microsoft.com/office/drawing/2014/main" id="{2CBA105D-4C27-4DD1-82B6-24B9C98DD2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3060000" flipH="1">
                <a:off x="12062016" y="173601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>
                <a:extLst>
                  <a:ext uri="{FF2B5EF4-FFF2-40B4-BE49-F238E27FC236}">
                    <a16:creationId xmlns:a16="http://schemas.microsoft.com/office/drawing/2014/main" id="{73584084-293B-42F6-A13F-B1BFF4BDDBC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flipH="1">
                <a:off x="12074680" y="1910249"/>
                <a:ext cx="117320" cy="82912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Straight Connector 232">
                <a:extLst>
                  <a:ext uri="{FF2B5EF4-FFF2-40B4-BE49-F238E27FC236}">
                    <a16:creationId xmlns:a16="http://schemas.microsoft.com/office/drawing/2014/main" id="{87F01F2D-75C1-49F5-B9DB-8F339EAF004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flipH="1">
                <a:off x="12149943" y="2083594"/>
                <a:ext cx="39676" cy="21436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Connector 233">
                <a:extLst>
                  <a:ext uri="{FF2B5EF4-FFF2-40B4-BE49-F238E27FC236}">
                    <a16:creationId xmlns:a16="http://schemas.microsoft.com/office/drawing/2014/main" id="{C2EF05FF-9695-4224-A3B6-7DFDA2EEC5B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80000" flipH="1">
                <a:off x="9127990" y="33425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>
                <a:extLst>
                  <a:ext uri="{FF2B5EF4-FFF2-40B4-BE49-F238E27FC236}">
                    <a16:creationId xmlns:a16="http://schemas.microsoft.com/office/drawing/2014/main" id="{BEAAAF3E-BB77-468E-B991-93B7B7FE661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00000" flipH="1">
                <a:off x="8987576" y="33663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>
                <a:extLst>
                  <a:ext uri="{FF2B5EF4-FFF2-40B4-BE49-F238E27FC236}">
                    <a16:creationId xmlns:a16="http://schemas.microsoft.com/office/drawing/2014/main" id="{84680EBC-58BC-41D1-B7AD-3728DDBD60D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20000" flipH="1">
                <a:off x="8844859" y="351176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Connector 236">
                <a:extLst>
                  <a:ext uri="{FF2B5EF4-FFF2-40B4-BE49-F238E27FC236}">
                    <a16:creationId xmlns:a16="http://schemas.microsoft.com/office/drawing/2014/main" id="{2B87FAFB-7FFB-4D00-918E-CE3C5FCB36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40000" flipH="1">
                <a:off x="8706904" y="365719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>
                <a:extLst>
                  <a:ext uri="{FF2B5EF4-FFF2-40B4-BE49-F238E27FC236}">
                    <a16:creationId xmlns:a16="http://schemas.microsoft.com/office/drawing/2014/main" id="{64DD0C5D-AD75-49D2-A14C-EA3AE79158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720000" flipH="1">
                <a:off x="8568008" y="38789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Straight Connector 238">
                <a:extLst>
                  <a:ext uri="{FF2B5EF4-FFF2-40B4-BE49-F238E27FC236}">
                    <a16:creationId xmlns:a16="http://schemas.microsoft.com/office/drawing/2014/main" id="{BC75CB66-59D6-4695-8E12-37673384A2D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840000" flipH="1">
                <a:off x="8429112" y="41006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Straight Connector 239">
                <a:extLst>
                  <a:ext uri="{FF2B5EF4-FFF2-40B4-BE49-F238E27FC236}">
                    <a16:creationId xmlns:a16="http://schemas.microsoft.com/office/drawing/2014/main" id="{D34E503C-31A5-4B57-A4AD-BCF66D3FF1A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960000" flipH="1">
                <a:off x="8294968" y="446219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Straight Connector 240">
                <a:extLst>
                  <a:ext uri="{FF2B5EF4-FFF2-40B4-BE49-F238E27FC236}">
                    <a16:creationId xmlns:a16="http://schemas.microsoft.com/office/drawing/2014/main" id="{7C56BEA3-10A1-4F5E-BD6C-FECA05A7D3E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080000" flipH="1">
                <a:off x="8160824" y="48237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Straight Connector 241">
                <a:extLst>
                  <a:ext uri="{FF2B5EF4-FFF2-40B4-BE49-F238E27FC236}">
                    <a16:creationId xmlns:a16="http://schemas.microsoft.com/office/drawing/2014/main" id="{A3B5ECE6-43C8-406D-B7CB-0A883C53FCA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260000" flipH="1">
                <a:off x="8027689" y="53184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Straight Connector 242">
                <a:extLst>
                  <a:ext uri="{FF2B5EF4-FFF2-40B4-BE49-F238E27FC236}">
                    <a16:creationId xmlns:a16="http://schemas.microsoft.com/office/drawing/2014/main" id="{CB842887-DBFC-4DB8-BE48-CE5676A56F8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380000" flipH="1">
                <a:off x="7894554" y="58132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Straight Connector 243">
                <a:extLst>
                  <a:ext uri="{FF2B5EF4-FFF2-40B4-BE49-F238E27FC236}">
                    <a16:creationId xmlns:a16="http://schemas.microsoft.com/office/drawing/2014/main" id="{761AA208-F378-4E15-85AD-E5DA36CC357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500000" flipH="1">
                <a:off x="7761419" y="63079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Straight Connector 244">
                <a:extLst>
                  <a:ext uri="{FF2B5EF4-FFF2-40B4-BE49-F238E27FC236}">
                    <a16:creationId xmlns:a16="http://schemas.microsoft.com/office/drawing/2014/main" id="{F7C1D268-F6FF-48B2-BE03-9E899566009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620000" flipH="1">
                <a:off x="7636645" y="68980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Straight Connector 245">
                <a:extLst>
                  <a:ext uri="{FF2B5EF4-FFF2-40B4-BE49-F238E27FC236}">
                    <a16:creationId xmlns:a16="http://schemas.microsoft.com/office/drawing/2014/main" id="{3C3D4BFE-A81E-42F2-AD8F-D4422C1C502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800000" flipH="1">
                <a:off x="7511871" y="75119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Straight Connector 246">
                <a:extLst>
                  <a:ext uri="{FF2B5EF4-FFF2-40B4-BE49-F238E27FC236}">
                    <a16:creationId xmlns:a16="http://schemas.microsoft.com/office/drawing/2014/main" id="{B5BBA168-76FC-4A64-9175-76E63DE814B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1920000" flipH="1">
                <a:off x="7387899" y="81977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Straight Connector 247">
                <a:extLst>
                  <a:ext uri="{FF2B5EF4-FFF2-40B4-BE49-F238E27FC236}">
                    <a16:creationId xmlns:a16="http://schemas.microsoft.com/office/drawing/2014/main" id="{57AAFE27-E046-45CD-AC49-76643DC0505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040000" flipH="1">
                <a:off x="7268530" y="89316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Straight Connector 248">
                <a:extLst>
                  <a:ext uri="{FF2B5EF4-FFF2-40B4-BE49-F238E27FC236}">
                    <a16:creationId xmlns:a16="http://schemas.microsoft.com/office/drawing/2014/main" id="{80978F47-E61B-4DF7-8D83-97C17667E7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160000" flipH="1">
                <a:off x="7152030" y="97658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Straight Connector 249">
                <a:extLst>
                  <a:ext uri="{FF2B5EF4-FFF2-40B4-BE49-F238E27FC236}">
                    <a16:creationId xmlns:a16="http://schemas.microsoft.com/office/drawing/2014/main" id="{2C63C87A-C883-4AEF-89DB-BC6425308AC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340000" flipH="1">
                <a:off x="7041695" y="106002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Straight Connector 250">
                <a:extLst>
                  <a:ext uri="{FF2B5EF4-FFF2-40B4-BE49-F238E27FC236}">
                    <a16:creationId xmlns:a16="http://schemas.microsoft.com/office/drawing/2014/main" id="{09DC31C0-D014-43BC-ABBD-8A12C864DC0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460000" flipH="1">
                <a:off x="6931360" y="1143466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Straight Connector 251">
                <a:extLst>
                  <a:ext uri="{FF2B5EF4-FFF2-40B4-BE49-F238E27FC236}">
                    <a16:creationId xmlns:a16="http://schemas.microsoft.com/office/drawing/2014/main" id="{B4445671-2B75-4DC1-B4D3-EFB34947332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580000" flipH="1">
                <a:off x="6819070" y="123586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>
                <a:extLst>
                  <a:ext uri="{FF2B5EF4-FFF2-40B4-BE49-F238E27FC236}">
                    <a16:creationId xmlns:a16="http://schemas.microsoft.com/office/drawing/2014/main" id="{7A0F2BB3-5EC9-48FF-B543-FF4A7F60C34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700000" flipH="1">
                <a:off x="6721359" y="1332746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>
                <a:extLst>
                  <a:ext uri="{FF2B5EF4-FFF2-40B4-BE49-F238E27FC236}">
                    <a16:creationId xmlns:a16="http://schemas.microsoft.com/office/drawing/2014/main" id="{70ED6236-7FC1-461D-B5C6-07524882E55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2880000" flipH="1">
                <a:off x="6617467" y="142942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Straight Connector 254">
                <a:extLst>
                  <a:ext uri="{FF2B5EF4-FFF2-40B4-BE49-F238E27FC236}">
                    <a16:creationId xmlns:a16="http://schemas.microsoft.com/office/drawing/2014/main" id="{67F09C31-58A6-48A3-9A7F-C191BECAD09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000000" flipH="1">
                <a:off x="6520032" y="152728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>
                <a:extLst>
                  <a:ext uri="{FF2B5EF4-FFF2-40B4-BE49-F238E27FC236}">
                    <a16:creationId xmlns:a16="http://schemas.microsoft.com/office/drawing/2014/main" id="{01B27542-B963-4676-BEC8-19D0205E900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120000" flipH="1">
                <a:off x="6429579" y="164161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7" name="Straight Connector 256">
                <a:extLst>
                  <a:ext uri="{FF2B5EF4-FFF2-40B4-BE49-F238E27FC236}">
                    <a16:creationId xmlns:a16="http://schemas.microsoft.com/office/drawing/2014/main" id="{5DA8660C-6FB1-4EB5-9FE3-980C7BCFBD9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240000" flipH="1">
                <a:off x="6340532" y="175042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" name="Straight Connector 257">
                <a:extLst>
                  <a:ext uri="{FF2B5EF4-FFF2-40B4-BE49-F238E27FC236}">
                    <a16:creationId xmlns:a16="http://schemas.microsoft.com/office/drawing/2014/main" id="{0B548321-7A54-4330-B558-B36E3342468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420000" flipH="1">
                <a:off x="6261757" y="186017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Straight Connector 258">
                <a:extLst>
                  <a:ext uri="{FF2B5EF4-FFF2-40B4-BE49-F238E27FC236}">
                    <a16:creationId xmlns:a16="http://schemas.microsoft.com/office/drawing/2014/main" id="{2B09DEEB-B8B6-4090-8F20-27D0A0243FF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540000" flipH="1">
                <a:off x="6184144" y="1979619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>
                <a:extLst>
                  <a:ext uri="{FF2B5EF4-FFF2-40B4-BE49-F238E27FC236}">
                    <a16:creationId xmlns:a16="http://schemas.microsoft.com/office/drawing/2014/main" id="{02A7F140-A45A-4E52-97BB-6A5F00281C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660000" flipH="1">
                <a:off x="6106531" y="209906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Straight Connector 260">
                <a:extLst>
                  <a:ext uri="{FF2B5EF4-FFF2-40B4-BE49-F238E27FC236}">
                    <a16:creationId xmlns:a16="http://schemas.microsoft.com/office/drawing/2014/main" id="{711ADE4F-E157-41F5-AC0E-48DDFADCD4B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780000" flipH="1">
                <a:off x="6043206" y="2222556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2" name="Straight Connector 261">
                <a:extLst>
                  <a:ext uri="{FF2B5EF4-FFF2-40B4-BE49-F238E27FC236}">
                    <a16:creationId xmlns:a16="http://schemas.microsoft.com/office/drawing/2014/main" id="{ADEEA2AC-D4DF-4A19-9CBA-83D93AFD1FF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3960000" flipH="1">
                <a:off x="5978913" y="234430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3" name="Straight Connector 262">
                <a:extLst>
                  <a:ext uri="{FF2B5EF4-FFF2-40B4-BE49-F238E27FC236}">
                    <a16:creationId xmlns:a16="http://schemas.microsoft.com/office/drawing/2014/main" id="{88BBFA55-0D07-4946-97C5-DB93A684CFC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080000" flipH="1">
                <a:off x="5912438" y="247067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4" name="Straight Connector 263">
                <a:extLst>
                  <a:ext uri="{FF2B5EF4-FFF2-40B4-BE49-F238E27FC236}">
                    <a16:creationId xmlns:a16="http://schemas.microsoft.com/office/drawing/2014/main" id="{46F66E5F-5541-4C49-A417-E17453508BF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200000" flipH="1">
                <a:off x="5858875" y="2600922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Straight Connector 264">
                <a:extLst>
                  <a:ext uri="{FF2B5EF4-FFF2-40B4-BE49-F238E27FC236}">
                    <a16:creationId xmlns:a16="http://schemas.microsoft.com/office/drawing/2014/main" id="{AC5CF534-8173-4F73-9FBD-3EE5D31A542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320000" flipH="1">
                <a:off x="5808182" y="273404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Straight Connector 265">
                <a:extLst>
                  <a:ext uri="{FF2B5EF4-FFF2-40B4-BE49-F238E27FC236}">
                    <a16:creationId xmlns:a16="http://schemas.microsoft.com/office/drawing/2014/main" id="{4C007B8E-4AD9-405A-AAD7-E25D609648E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500000" flipH="1">
                <a:off x="5773263" y="286686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Straight Connector 266">
                <a:extLst>
                  <a:ext uri="{FF2B5EF4-FFF2-40B4-BE49-F238E27FC236}">
                    <a16:creationId xmlns:a16="http://schemas.microsoft.com/office/drawing/2014/main" id="{C0A106E7-4842-411B-BA2D-BFA71348138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620000" flipH="1">
                <a:off x="5735963" y="300206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Straight Connector 267">
                <a:extLst>
                  <a:ext uri="{FF2B5EF4-FFF2-40B4-BE49-F238E27FC236}">
                    <a16:creationId xmlns:a16="http://schemas.microsoft.com/office/drawing/2014/main" id="{BF0AF7C7-BDF9-413B-AD79-D11D0C3FBB6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740000" flipH="1">
                <a:off x="5700105" y="313891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Straight Connector 268">
                <a:extLst>
                  <a:ext uri="{FF2B5EF4-FFF2-40B4-BE49-F238E27FC236}">
                    <a16:creationId xmlns:a16="http://schemas.microsoft.com/office/drawing/2014/main" id="{C1E3F3D4-DBC3-4F66-A81C-689EB1E18E8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4860000" flipH="1">
                <a:off x="5665939" y="3275489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Straight Connector 269">
                <a:extLst>
                  <a:ext uri="{FF2B5EF4-FFF2-40B4-BE49-F238E27FC236}">
                    <a16:creationId xmlns:a16="http://schemas.microsoft.com/office/drawing/2014/main" id="{CA85ABBD-8955-4383-B272-802941457EC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040000" flipH="1">
                <a:off x="5644476" y="341425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Straight Connector 270">
                <a:extLst>
                  <a:ext uri="{FF2B5EF4-FFF2-40B4-BE49-F238E27FC236}">
                    <a16:creationId xmlns:a16="http://schemas.microsoft.com/office/drawing/2014/main" id="{10354136-E28B-4627-A758-608A27196F3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160000" flipH="1">
                <a:off x="5626530" y="355462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Straight Connector 271">
                <a:extLst>
                  <a:ext uri="{FF2B5EF4-FFF2-40B4-BE49-F238E27FC236}">
                    <a16:creationId xmlns:a16="http://schemas.microsoft.com/office/drawing/2014/main" id="{A9234F5A-C499-4A94-93C6-DAC8C65ABF4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280000" flipH="1">
                <a:off x="5616429" y="3691831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Straight Connector 272">
                <a:extLst>
                  <a:ext uri="{FF2B5EF4-FFF2-40B4-BE49-F238E27FC236}">
                    <a16:creationId xmlns:a16="http://schemas.microsoft.com/office/drawing/2014/main" id="{F351F694-067B-4739-B2EF-5033846B8C2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400000" flipH="1">
                <a:off x="5611319" y="383537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Straight Connector 273">
                <a:extLst>
                  <a:ext uri="{FF2B5EF4-FFF2-40B4-BE49-F238E27FC236}">
                    <a16:creationId xmlns:a16="http://schemas.microsoft.com/office/drawing/2014/main" id="{E462F2D2-EE8B-4BBE-B242-7C4167E8BAC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580000" flipH="1">
                <a:off x="5608540" y="3975726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5" name="Straight Connector 274">
                <a:extLst>
                  <a:ext uri="{FF2B5EF4-FFF2-40B4-BE49-F238E27FC236}">
                    <a16:creationId xmlns:a16="http://schemas.microsoft.com/office/drawing/2014/main" id="{E6E6C4D0-0340-404C-972C-A46207B9841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700000" flipH="1">
                <a:off x="5605761" y="411607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6" name="Straight Connector 275">
                <a:extLst>
                  <a:ext uri="{FF2B5EF4-FFF2-40B4-BE49-F238E27FC236}">
                    <a16:creationId xmlns:a16="http://schemas.microsoft.com/office/drawing/2014/main" id="{7E338321-4BC9-4902-BE62-2D649695AD8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820000" flipH="1">
                <a:off x="5624195" y="425421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7" name="Straight Connector 276">
                <a:extLst>
                  <a:ext uri="{FF2B5EF4-FFF2-40B4-BE49-F238E27FC236}">
                    <a16:creationId xmlns:a16="http://schemas.microsoft.com/office/drawing/2014/main" id="{90523178-6303-47A7-8504-B447F781A41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5940000" flipH="1">
                <a:off x="5642629" y="439235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Straight Connector 277">
                <a:extLst>
                  <a:ext uri="{FF2B5EF4-FFF2-40B4-BE49-F238E27FC236}">
                    <a16:creationId xmlns:a16="http://schemas.microsoft.com/office/drawing/2014/main" id="{0DFFEDD8-B34A-4E01-8B4A-9C1DDD5D773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120000" flipH="1">
                <a:off x="5654818" y="4536385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>
                <a:extLst>
                  <a:ext uri="{FF2B5EF4-FFF2-40B4-BE49-F238E27FC236}">
                    <a16:creationId xmlns:a16="http://schemas.microsoft.com/office/drawing/2014/main" id="{32F03313-3378-4737-9FFA-54989FDDCCD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240000" flipH="1">
                <a:off x="5684446" y="4671367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>
                <a:extLst>
                  <a:ext uri="{FF2B5EF4-FFF2-40B4-BE49-F238E27FC236}">
                    <a16:creationId xmlns:a16="http://schemas.microsoft.com/office/drawing/2014/main" id="{414535F6-5BA6-42A3-83F1-2489A583EAD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360000" flipH="1">
                <a:off x="5714074" y="4808730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1" name="Straight Connector 280">
                <a:extLst>
                  <a:ext uri="{FF2B5EF4-FFF2-40B4-BE49-F238E27FC236}">
                    <a16:creationId xmlns:a16="http://schemas.microsoft.com/office/drawing/2014/main" id="{5CCBD965-0A72-4597-8960-104E0B4B84C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480000" flipH="1">
                <a:off x="5748464" y="4948474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2" name="Straight Connector 281">
                <a:extLst>
                  <a:ext uri="{FF2B5EF4-FFF2-40B4-BE49-F238E27FC236}">
                    <a16:creationId xmlns:a16="http://schemas.microsoft.com/office/drawing/2014/main" id="{38CD687B-30DC-4561-9CF5-6A260BDC2C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660000" flipH="1">
                <a:off x="5792091" y="5077607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3" name="Straight Connector 282">
                <a:extLst>
                  <a:ext uri="{FF2B5EF4-FFF2-40B4-BE49-F238E27FC236}">
                    <a16:creationId xmlns:a16="http://schemas.microsoft.com/office/drawing/2014/main" id="{23E690B1-82CC-44B1-B715-DC0B5CB3E61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780000" flipH="1">
                <a:off x="5847441" y="521122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>
                <a:extLst>
                  <a:ext uri="{FF2B5EF4-FFF2-40B4-BE49-F238E27FC236}">
                    <a16:creationId xmlns:a16="http://schemas.microsoft.com/office/drawing/2014/main" id="{B7A1267B-4A65-4786-9F5E-821D82754A3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6900000" flipH="1">
                <a:off x="5900410" y="5342458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Straight Connector 284">
                <a:extLst>
                  <a:ext uri="{FF2B5EF4-FFF2-40B4-BE49-F238E27FC236}">
                    <a16:creationId xmlns:a16="http://schemas.microsoft.com/office/drawing/2014/main" id="{5244EF3A-1B4A-461D-92EA-40CCAF40DD3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-7020000" flipH="1">
                <a:off x="5955760" y="5473693"/>
                <a:ext cx="3394" cy="182880"/>
              </a:xfrm>
              <a:prstGeom prst="line">
                <a:avLst/>
              </a:prstGeom>
              <a:ln>
                <a:solidFill>
                  <a:srgbClr val="FFFFFF">
                    <a:alpha val="30196"/>
                  </a:srgb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036" name="Picture 12" descr="Adolfo Dominguez | Gowns of elegance, Wonderful clothes, Fashion">
            <a:extLst>
              <a:ext uri="{FF2B5EF4-FFF2-40B4-BE49-F238E27FC236}">
                <a16:creationId xmlns:a16="http://schemas.microsoft.com/office/drawing/2014/main" id="{12B6B389-E59C-4F7C-9FDF-6673E28D96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2232"/>
          <a:stretch/>
        </p:blipFill>
        <p:spPr bwMode="auto">
          <a:xfrm>
            <a:off x="-219" y="293834"/>
            <a:ext cx="4091483" cy="5992766"/>
          </a:xfrm>
          <a:custGeom>
            <a:avLst/>
            <a:gdLst/>
            <a:ahLst/>
            <a:cxnLst/>
            <a:rect l="l" t="t" r="r" b="b"/>
            <a:pathLst>
              <a:path w="4091483" h="5992766">
                <a:moveTo>
                  <a:pt x="1162381" y="781"/>
                </a:moveTo>
                <a:cubicBezTo>
                  <a:pt x="2329452" y="27509"/>
                  <a:pt x="3422973" y="739362"/>
                  <a:pt x="3880041" y="1892923"/>
                </a:cubicBezTo>
                <a:cubicBezTo>
                  <a:pt x="4489466" y="3431003"/>
                  <a:pt x="3736642" y="5171899"/>
                  <a:pt x="2198562" y="5781324"/>
                </a:cubicBezTo>
                <a:cubicBezTo>
                  <a:pt x="1525652" y="6047947"/>
                  <a:pt x="813921" y="6053827"/>
                  <a:pt x="175104" y="5847282"/>
                </a:cubicBezTo>
                <a:lnTo>
                  <a:pt x="0" y="5781284"/>
                </a:lnTo>
                <a:lnTo>
                  <a:pt x="0" y="208610"/>
                </a:lnTo>
                <a:lnTo>
                  <a:pt x="282082" y="112999"/>
                </a:lnTo>
                <a:cubicBezTo>
                  <a:pt x="574248" y="30237"/>
                  <a:pt x="870613" y="-5902"/>
                  <a:pt x="1162381" y="78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Moda Infantil Española en Foque. - CharHadas">
            <a:extLst>
              <a:ext uri="{FF2B5EF4-FFF2-40B4-BE49-F238E27FC236}">
                <a16:creationId xmlns:a16="http://schemas.microsoft.com/office/drawing/2014/main" id="{9C853DD9-A353-45DB-9383-C7B8B44F26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48" r="14553" b="-1"/>
          <a:stretch/>
        </p:blipFill>
        <p:spPr bwMode="auto">
          <a:xfrm>
            <a:off x="4591378" y="1"/>
            <a:ext cx="3743179" cy="3343808"/>
          </a:xfrm>
          <a:custGeom>
            <a:avLst/>
            <a:gdLst/>
            <a:ahLst/>
            <a:cxnLst/>
            <a:rect l="l" t="t" r="r" b="b"/>
            <a:pathLst>
              <a:path w="3743179" h="3343808">
                <a:moveTo>
                  <a:pt x="717059" y="0"/>
                </a:moveTo>
                <a:lnTo>
                  <a:pt x="3026814" y="0"/>
                </a:lnTo>
                <a:lnTo>
                  <a:pt x="3029747" y="2108"/>
                </a:lnTo>
                <a:cubicBezTo>
                  <a:pt x="3841667" y="641741"/>
                  <a:pt x="3981333" y="1818456"/>
                  <a:pt x="3341701" y="2630376"/>
                </a:cubicBezTo>
                <a:cubicBezTo>
                  <a:pt x="2702068" y="3442296"/>
                  <a:pt x="1525353" y="3581962"/>
                  <a:pt x="713433" y="2942330"/>
                </a:cubicBezTo>
                <a:cubicBezTo>
                  <a:pt x="-98487" y="2302697"/>
                  <a:pt x="-238153" y="1125982"/>
                  <a:pt x="401479" y="314062"/>
                </a:cubicBezTo>
                <a:cubicBezTo>
                  <a:pt x="491428" y="199886"/>
                  <a:pt x="591997" y="99004"/>
                  <a:pt x="700680" y="11713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esfile íntegro de Adolfo Domínguez en Cibeles Madrid Fashion Week - RTVE.es">
            <a:extLst>
              <a:ext uri="{FF2B5EF4-FFF2-40B4-BE49-F238E27FC236}">
                <a16:creationId xmlns:a16="http://schemas.microsoft.com/office/drawing/2014/main" id="{67C9268A-3D86-46C9-93FF-A2AC6D5B24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27" r="22856" b="-2"/>
          <a:stretch/>
        </p:blipFill>
        <p:spPr bwMode="auto">
          <a:xfrm>
            <a:off x="8935026" y="-1"/>
            <a:ext cx="3256974" cy="4147796"/>
          </a:xfrm>
          <a:custGeom>
            <a:avLst/>
            <a:gdLst/>
            <a:ahLst/>
            <a:cxnLst/>
            <a:rect l="l" t="t" r="r" b="b"/>
            <a:pathLst>
              <a:path w="3256974" h="4147796">
                <a:moveTo>
                  <a:pt x="363121" y="0"/>
                </a:moveTo>
                <a:lnTo>
                  <a:pt x="3256974" y="0"/>
                </a:lnTo>
                <a:lnTo>
                  <a:pt x="3256974" y="4105401"/>
                </a:lnTo>
                <a:lnTo>
                  <a:pt x="3224373" y="4112046"/>
                </a:lnTo>
                <a:cubicBezTo>
                  <a:pt x="2137480" y="4288566"/>
                  <a:pt x="1003120" y="3804950"/>
                  <a:pt x="399585" y="2804344"/>
                </a:cubicBezTo>
                <a:cubicBezTo>
                  <a:pt x="-120383" y="1942283"/>
                  <a:pt x="-117130" y="910716"/>
                  <a:pt x="317807" y="79446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B81F2F0-50C3-4B23-AE6D-B879C36FE3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59709" y="4050264"/>
            <a:ext cx="5700416" cy="1412858"/>
          </a:xfrm>
        </p:spPr>
        <p:txBody>
          <a:bodyPr>
            <a:normAutofit/>
          </a:bodyPr>
          <a:lstStyle/>
          <a:p>
            <a:r>
              <a:rPr lang="pt-PT" sz="4000" b="1" dirty="0">
                <a:latin typeface="Berlin Sans FB" panose="020E0602020502020306" pitchFamily="34" charset="0"/>
              </a:rPr>
              <a:t>MODA, CONSUMO Y COMERCIO JUSTO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1B2D488-4ADF-4F22-9CD3-FF621451AC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59709" y="5466298"/>
            <a:ext cx="5700416" cy="401101"/>
          </a:xfrm>
        </p:spPr>
        <p:txBody>
          <a:bodyPr>
            <a:norm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376639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C45BD2-00B7-4099-827B-427F6AC62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36D3F83-0CAB-438D-B873-4ED421788E5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85801" y="1428456"/>
            <a:ext cx="10615407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PT" sz="4000" b="0" i="0" u="none" strike="noStrike" cap="none" normalizeH="0" baseline="0" dirty="0">
                <a:ln>
                  <a:noFill/>
                </a:ln>
                <a:effectLst/>
                <a:latin typeface="Berlin Sans FB" panose="020E0602020502020306" pitchFamily="34" charset="0"/>
              </a:rPr>
              <a:t>MODA: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pt-PT" altLang="pt-PT" sz="2800" b="0" i="0" u="none" strike="noStrike" cap="none" normalizeH="0" baseline="0" dirty="0">
                <a:ln>
                  <a:noFill/>
                </a:ln>
                <a:effectLst/>
                <a:latin typeface="Berlin Sans FB" panose="020E0602020502020306" pitchFamily="34" charset="0"/>
              </a:rPr>
              <a:t>Uso, modo o </a:t>
            </a:r>
            <a:r>
              <a:rPr kumimoji="0" lang="pt-PT" altLang="pt-PT" sz="2800" b="0" i="0" u="none" strike="noStrike" cap="none" normalizeH="0" baseline="0" dirty="0" err="1">
                <a:ln>
                  <a:noFill/>
                </a:ln>
                <a:effectLst/>
                <a:latin typeface="Berlin Sans FB" panose="020E0602020502020306" pitchFamily="34" charset="0"/>
              </a:rPr>
              <a:t>costumbre</a:t>
            </a:r>
            <a:r>
              <a:rPr kumimoji="0" lang="pt-PT" altLang="pt-PT" sz="2800" b="0" i="0" u="none" strike="noStrike" cap="none" normalizeH="0" baseline="0" dirty="0">
                <a:ln>
                  <a:noFill/>
                </a:ln>
                <a:effectLst/>
                <a:latin typeface="Berlin Sans FB" panose="020E0602020502020306" pitchFamily="34" charset="0"/>
              </a:rPr>
              <a:t> que está </a:t>
            </a:r>
            <a:r>
              <a:rPr kumimoji="0" lang="pt-PT" altLang="pt-PT" sz="2800" b="0" i="0" u="none" strike="noStrike" cap="none" normalizeH="0" baseline="0" dirty="0" err="1">
                <a:ln>
                  <a:noFill/>
                </a:ln>
                <a:effectLst/>
                <a:latin typeface="Berlin Sans FB" panose="020E0602020502020306" pitchFamily="34" charset="0"/>
              </a:rPr>
              <a:t>en</a:t>
            </a:r>
            <a:r>
              <a:rPr kumimoji="0" lang="pt-PT" altLang="pt-PT" sz="2800" b="0" i="0" u="none" strike="noStrike" cap="none" normalizeH="0" baseline="0" dirty="0">
                <a:ln>
                  <a:noFill/>
                </a:ln>
                <a:effectLst/>
                <a:latin typeface="Berlin Sans FB" panose="020E0602020502020306" pitchFamily="34" charset="0"/>
              </a:rPr>
              <a:t> boga durante </a:t>
            </a:r>
            <a:r>
              <a:rPr kumimoji="0" lang="pt-PT" altLang="pt-PT" sz="2800" b="0" i="0" u="none" strike="noStrike" cap="none" normalizeH="0" baseline="0" dirty="0" err="1">
                <a:ln>
                  <a:noFill/>
                </a:ln>
                <a:effectLst/>
                <a:latin typeface="Berlin Sans FB" panose="020E0602020502020306" pitchFamily="34" charset="0"/>
              </a:rPr>
              <a:t>algún</a:t>
            </a:r>
            <a:r>
              <a:rPr kumimoji="0" lang="pt-PT" altLang="pt-PT" sz="2800" b="0" i="0" u="none" strike="noStrike" cap="none" normalizeH="0" baseline="0" dirty="0">
                <a:ln>
                  <a:noFill/>
                </a:ln>
                <a:effectLst/>
                <a:latin typeface="Berlin Sans FB" panose="020E0602020502020306" pitchFamily="34" charset="0"/>
              </a:rPr>
              <a:t> </a:t>
            </a:r>
            <a:r>
              <a:rPr kumimoji="0" lang="pt-PT" altLang="pt-PT" sz="2800" b="0" i="0" u="none" strike="noStrike" cap="none" normalizeH="0" baseline="0" dirty="0" err="1">
                <a:ln>
                  <a:noFill/>
                </a:ln>
                <a:effectLst/>
                <a:latin typeface="Berlin Sans FB" panose="020E0602020502020306" pitchFamily="34" charset="0"/>
              </a:rPr>
              <a:t>tiempo</a:t>
            </a:r>
            <a:r>
              <a:rPr kumimoji="0" lang="pt-PT" altLang="pt-PT" sz="2800" b="0" i="0" u="none" strike="noStrike" cap="none" normalizeH="0" baseline="0" dirty="0">
                <a:ln>
                  <a:noFill/>
                </a:ln>
                <a:effectLst/>
                <a:latin typeface="Berlin Sans FB" panose="020E0602020502020306" pitchFamily="34" charset="0"/>
              </a:rPr>
              <a:t>, o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pt-PT" altLang="pt-PT" sz="2800" b="0" i="0" u="none" strike="noStrike" cap="none" normalizeH="0" baseline="0" dirty="0" err="1">
                <a:ln>
                  <a:noFill/>
                </a:ln>
                <a:effectLst/>
                <a:latin typeface="Berlin Sans FB" panose="020E0602020502020306" pitchFamily="34" charset="0"/>
              </a:rPr>
              <a:t>en</a:t>
            </a:r>
            <a:r>
              <a:rPr kumimoji="0" lang="pt-PT" altLang="pt-PT" sz="2800" b="0" i="0" u="none" strike="noStrike" cap="none" normalizeH="0" baseline="0" dirty="0">
                <a:ln>
                  <a:noFill/>
                </a:ln>
                <a:effectLst/>
                <a:latin typeface="Berlin Sans FB" panose="020E0602020502020306" pitchFamily="34" charset="0"/>
              </a:rPr>
              <a:t> determinado país.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pt-PT" altLang="pt-PT" sz="2800" dirty="0">
              <a:latin typeface="Berlin Sans FB" panose="020E0602020502020306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pt-PT" altLang="pt-PT" sz="2800" b="0" i="0" u="none" strike="noStrike" cap="none" normalizeH="0" baseline="0" dirty="0">
              <a:ln>
                <a:noFill/>
              </a:ln>
              <a:effectLst/>
              <a:latin typeface="Berlin Sans FB" panose="020E0602020502020306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PT" sz="2800" b="1" i="0" u="none" strike="noStrike" cap="none" normalizeH="0" baseline="0" dirty="0">
                <a:ln>
                  <a:noFill/>
                </a:ln>
                <a:effectLst/>
                <a:latin typeface="Berlin Sans FB" panose="020E0602020502020306" pitchFamily="34" charset="0"/>
              </a:rPr>
              <a:t>2. </a:t>
            </a:r>
            <a:r>
              <a:rPr kumimoji="0" lang="pt-PT" altLang="pt-PT" sz="2800" b="0" i="0" u="none" strike="noStrike" cap="none" normalizeH="0" baseline="0" dirty="0">
                <a:ln>
                  <a:noFill/>
                </a:ln>
                <a:effectLst/>
                <a:latin typeface="Berlin Sans FB" panose="020E0602020502020306" pitchFamily="34" charset="0"/>
              </a:rPr>
              <a:t>f. </a:t>
            </a:r>
            <a:r>
              <a:rPr kumimoji="0" lang="pt-PT" altLang="pt-PT" sz="2800" b="0" i="0" u="none" strike="noStrike" cap="none" normalizeH="0" baseline="0" dirty="0" err="1">
                <a:ln>
                  <a:noFill/>
                </a:ln>
                <a:effectLst/>
                <a:latin typeface="Berlin Sans FB" panose="020E0602020502020306" pitchFamily="34" charset="0"/>
              </a:rPr>
              <a:t>Gusto</a:t>
            </a:r>
            <a:r>
              <a:rPr kumimoji="0" lang="pt-PT" altLang="pt-PT" sz="2800" b="0" i="0" u="none" strike="noStrike" cap="none" normalizeH="0" baseline="0" dirty="0">
                <a:ln>
                  <a:noFill/>
                </a:ln>
                <a:effectLst/>
                <a:latin typeface="Berlin Sans FB" panose="020E0602020502020306" pitchFamily="34" charset="0"/>
              </a:rPr>
              <a:t> </a:t>
            </a:r>
            <a:r>
              <a:rPr kumimoji="0" lang="pt-PT" altLang="pt-PT" sz="2800" b="0" i="0" u="none" strike="noStrike" cap="none" normalizeH="0" baseline="0" dirty="0" err="1">
                <a:ln>
                  <a:noFill/>
                </a:ln>
                <a:effectLst/>
                <a:latin typeface="Berlin Sans FB" panose="020E0602020502020306" pitchFamily="34" charset="0"/>
              </a:rPr>
              <a:t>colectivo</a:t>
            </a:r>
            <a:r>
              <a:rPr kumimoji="0" lang="pt-PT" altLang="pt-PT" sz="2800" b="0" i="0" u="none" strike="noStrike" cap="none" normalizeH="0" baseline="0" dirty="0">
                <a:ln>
                  <a:noFill/>
                </a:ln>
                <a:effectLst/>
                <a:latin typeface="Berlin Sans FB" panose="020E0602020502020306" pitchFamily="34" charset="0"/>
              </a:rPr>
              <a:t> y cambiante </a:t>
            </a:r>
            <a:r>
              <a:rPr kumimoji="0" lang="pt-PT" altLang="pt-PT" sz="2800" b="0" i="0" u="none" strike="noStrike" cap="none" normalizeH="0" baseline="0" dirty="0" err="1">
                <a:ln>
                  <a:noFill/>
                </a:ln>
                <a:effectLst/>
                <a:latin typeface="Berlin Sans FB" panose="020E0602020502020306" pitchFamily="34" charset="0"/>
              </a:rPr>
              <a:t>en</a:t>
            </a:r>
            <a:r>
              <a:rPr kumimoji="0" lang="pt-PT" altLang="pt-PT" sz="2800" b="0" i="0" u="none" strike="noStrike" cap="none" normalizeH="0" baseline="0" dirty="0">
                <a:ln>
                  <a:noFill/>
                </a:ln>
                <a:effectLst/>
                <a:latin typeface="Berlin Sans FB" panose="020E0602020502020306" pitchFamily="34" charset="0"/>
              </a:rPr>
              <a:t> lo relativo a prendas de vestir y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pt-PT" sz="2800" b="0" i="0" u="none" strike="noStrike" cap="none" normalizeH="0" baseline="0" dirty="0">
                <a:ln>
                  <a:noFill/>
                </a:ln>
                <a:effectLst/>
                <a:latin typeface="Berlin Sans FB" panose="020E0602020502020306" pitchFamily="34" charset="0"/>
              </a:rPr>
              <a:t>complementos. (RAE)</a:t>
            </a:r>
          </a:p>
        </p:txBody>
      </p:sp>
      <p:pic>
        <p:nvPicPr>
          <p:cNvPr id="2051" name="Picture 3" descr="Hablemos de moda sostenible y comercio justo">
            <a:extLst>
              <a:ext uri="{FF2B5EF4-FFF2-40B4-BE49-F238E27FC236}">
                <a16:creationId xmlns:a16="http://schemas.microsoft.com/office/drawing/2014/main" id="{74C2B7BE-9362-4094-94F0-68EE18DD31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1804" y="250304"/>
            <a:ext cx="3234396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1364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A34D39-9381-4513-AE39-BB4AE0682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181687"/>
            <a:ext cx="10131425" cy="960382"/>
          </a:xfrm>
        </p:spPr>
        <p:txBody>
          <a:bodyPr>
            <a:noAutofit/>
          </a:bodyPr>
          <a:lstStyle/>
          <a:p>
            <a:r>
              <a:rPr lang="pt-PT" sz="4000">
                <a:latin typeface="Berlin Sans FB" panose="020E0602020502020306" pitchFamily="34" charset="0"/>
              </a:rPr>
              <a:t>CONSUMISMO: </a:t>
            </a:r>
            <a:br>
              <a:rPr lang="pt-PT" sz="4000">
                <a:latin typeface="Berlin Sans FB" panose="020E0602020502020306" pitchFamily="34" charset="0"/>
              </a:rPr>
            </a:br>
            <a:endParaRPr lang="pt-PT" sz="4000" dirty="0">
              <a:latin typeface="Berlin Sans FB" panose="020E0602020502020306" pitchFamily="34" charset="0"/>
            </a:endParaRP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1839A210-BB01-4CB6-A08D-8F77CF2CC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8"/>
            <a:ext cx="10131425" cy="2204850"/>
          </a:xfrm>
        </p:spPr>
        <p:txBody>
          <a:bodyPr>
            <a:normAutofit/>
          </a:bodyPr>
          <a:lstStyle/>
          <a:p>
            <a:r>
              <a:rPr lang="pt-PT" sz="2800" dirty="0">
                <a:latin typeface="Berlin Sans FB" panose="020E0602020502020306" pitchFamily="34" charset="0"/>
              </a:rPr>
              <a:t>1. </a:t>
            </a:r>
            <a:r>
              <a:rPr lang="pt-PT" sz="2800" dirty="0" err="1">
                <a:latin typeface="Berlin Sans FB" panose="020E0602020502020306" pitchFamily="34" charset="0"/>
              </a:rPr>
              <a:t>Tendencia</a:t>
            </a:r>
            <a:r>
              <a:rPr lang="pt-PT" sz="2800" dirty="0">
                <a:latin typeface="Berlin Sans FB" panose="020E0602020502020306" pitchFamily="34" charset="0"/>
              </a:rPr>
              <a:t> </a:t>
            </a:r>
            <a:r>
              <a:rPr lang="pt-PT" sz="2800" dirty="0" err="1">
                <a:latin typeface="Berlin Sans FB" panose="020E0602020502020306" pitchFamily="34" charset="0"/>
              </a:rPr>
              <a:t>inmoderada</a:t>
            </a:r>
            <a:r>
              <a:rPr lang="pt-PT" sz="2800" dirty="0">
                <a:latin typeface="Berlin Sans FB" panose="020E0602020502020306" pitchFamily="34" charset="0"/>
              </a:rPr>
              <a:t> a adquirir, gastar o consumir bienes no </a:t>
            </a:r>
            <a:r>
              <a:rPr lang="pt-PT" sz="2800" dirty="0" err="1">
                <a:latin typeface="Berlin Sans FB" panose="020E0602020502020306" pitchFamily="34" charset="0"/>
              </a:rPr>
              <a:t>siempre</a:t>
            </a:r>
            <a:r>
              <a:rPr lang="pt-PT" sz="2800" dirty="0">
                <a:latin typeface="Berlin Sans FB" panose="020E0602020502020306" pitchFamily="34" charset="0"/>
              </a:rPr>
              <a:t> </a:t>
            </a:r>
            <a:r>
              <a:rPr lang="pt-PT" sz="2800" dirty="0" err="1">
                <a:latin typeface="Berlin Sans FB" panose="020E0602020502020306" pitchFamily="34" charset="0"/>
              </a:rPr>
              <a:t>necesarios</a:t>
            </a:r>
            <a:r>
              <a:rPr lang="pt-PT" sz="2800" dirty="0">
                <a:latin typeface="Berlin Sans FB" panose="020E0602020502020306" pitchFamily="34" charset="0"/>
              </a:rPr>
              <a:t>.  </a:t>
            </a:r>
          </a:p>
        </p:txBody>
      </p:sp>
      <p:pic>
        <p:nvPicPr>
          <p:cNvPr id="3077" name="Picture 5">
            <a:extLst>
              <a:ext uri="{FF2B5EF4-FFF2-40B4-BE49-F238E27FC236}">
                <a16:creationId xmlns:a16="http://schemas.microsoft.com/office/drawing/2014/main" id="{BB08822A-64C0-4BD1-9F1D-BF0CE48937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2224" y="206477"/>
            <a:ext cx="3434976" cy="2678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6671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9333BC-1F4D-41B7-9402-1B8662DDD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>
                <a:latin typeface="Berlin Sans FB" panose="020E0602020502020306" pitchFamily="34" charset="0"/>
              </a:rPr>
              <a:t>COMERCIO JUSTO: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C80FB7AC-EA00-41FC-9F73-97DE28A00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14733"/>
            <a:ext cx="10131425" cy="3976468"/>
          </a:xfrm>
        </p:spPr>
        <p:txBody>
          <a:bodyPr>
            <a:noAutofit/>
          </a:bodyPr>
          <a:lstStyle/>
          <a:p>
            <a:pPr algn="just"/>
            <a:r>
              <a:rPr lang="es-ES" sz="2800" dirty="0"/>
              <a:t>La definición de Comercio Justo consensuada internacionalmente es: “El Comercio Justo es un sistema comercial basado en el diálogo, la transparencia y el respeto, que busca una mayor equidad en el comercio internacional prestando especial atención a criterios sociales y medioambientales. Contribuye al desarrollo sostenible ofreciendo mejores condiciones comerciales y asegurando los derechos de productores/as y trabajadores/as desfavorecidos (…)”. (Organización Mundial del Comercio Justo, WFTO)  </a:t>
            </a:r>
            <a:endParaRPr lang="pt-PT" sz="2800" dirty="0"/>
          </a:p>
        </p:txBody>
      </p:sp>
      <p:sp>
        <p:nvSpPr>
          <p:cNvPr id="4" name="AutoShape 2">
            <a:extLst>
              <a:ext uri="{FF2B5EF4-FFF2-40B4-BE49-F238E27FC236}">
                <a16:creationId xmlns:a16="http://schemas.microsoft.com/office/drawing/2014/main" id="{5519F524-369F-49B8-8345-67FB3D2C17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77958" y="914399"/>
            <a:ext cx="401765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pic>
        <p:nvPicPr>
          <p:cNvPr id="4100" name="Picture 4" descr="Coordinadora Estatal de Comercio Justo on Twitter: &quot;¿Piensas que la explotación  laboral de niñas y niños no debería existir? ¿Opinas que las y los  trabajadores deben tener salarios dignos? ¿Defiendes que los">
            <a:extLst>
              <a:ext uri="{FF2B5EF4-FFF2-40B4-BE49-F238E27FC236}">
                <a16:creationId xmlns:a16="http://schemas.microsoft.com/office/drawing/2014/main" id="{D652EAEA-5542-43BC-94B3-602704AB1E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4346" y="190499"/>
            <a:ext cx="3452666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0486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9BF0AA-6E24-4B28-AFE6-4AEE3222B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3C3098F-6018-48EE-9161-DC2C962289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21F1EF27-8BCA-4429-AAC4-3F33702EAD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" y="609600"/>
            <a:ext cx="10131425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596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79CDA8-D09C-4287-9EEB-23EECF1EE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2" y="609600"/>
            <a:ext cx="6282266" cy="1456267"/>
          </a:xfrm>
        </p:spPr>
        <p:txBody>
          <a:bodyPr>
            <a:normAutofit/>
          </a:bodyPr>
          <a:lstStyle/>
          <a:p>
            <a:r>
              <a:rPr lang="pt-PT" dirty="0" err="1">
                <a:latin typeface="Berlin Sans FB" panose="020E0602020502020306" pitchFamily="34" charset="0"/>
              </a:rPr>
              <a:t>Algunos</a:t>
            </a:r>
            <a:r>
              <a:rPr lang="pt-PT" dirty="0">
                <a:latin typeface="Berlin Sans FB" panose="020E0602020502020306" pitchFamily="34" charset="0"/>
              </a:rPr>
              <a:t> vídeos: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429A12F6-C0B0-4756-96A1-76B82C9F9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2" y="2142067"/>
            <a:ext cx="6282266" cy="364913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PT" sz="1700"/>
              <a:t>Comercio justo II</a:t>
            </a:r>
          </a:p>
          <a:p>
            <a:pPr>
              <a:lnSpc>
                <a:spcPct val="90000"/>
              </a:lnSpc>
            </a:pPr>
            <a:r>
              <a:rPr lang="pt-PT" sz="1700" u="sng">
                <a:hlinkClick r:id="rId3"/>
              </a:rPr>
              <a:t>https://www.miscelaneajoven.es/?p=468</a:t>
            </a:r>
            <a:endParaRPr lang="pt-PT" sz="1700"/>
          </a:p>
          <a:p>
            <a:pPr>
              <a:lnSpc>
                <a:spcPct val="90000"/>
              </a:lnSpc>
            </a:pPr>
            <a:r>
              <a:rPr lang="pt-PT" sz="1700"/>
              <a:t>Comercio justo III</a:t>
            </a:r>
          </a:p>
          <a:p>
            <a:pPr>
              <a:lnSpc>
                <a:spcPct val="90000"/>
              </a:lnSpc>
            </a:pPr>
            <a:r>
              <a:rPr lang="pt-PT" sz="1700" u="sng">
                <a:hlinkClick r:id="rId4"/>
              </a:rPr>
              <a:t>https://www.miscelaneajoven.es/?p=631</a:t>
            </a:r>
            <a:endParaRPr lang="pt-PT" sz="1700"/>
          </a:p>
          <a:p>
            <a:pPr>
              <a:lnSpc>
                <a:spcPct val="90000"/>
              </a:lnSpc>
            </a:pPr>
            <a:r>
              <a:rPr lang="es-ES" sz="1700"/>
              <a:t>EL PRECIO DE LA MODA:</a:t>
            </a:r>
            <a:endParaRPr lang="pt-PT" sz="1700"/>
          </a:p>
          <a:p>
            <a:pPr>
              <a:lnSpc>
                <a:spcPct val="90000"/>
              </a:lnSpc>
            </a:pPr>
            <a:r>
              <a:rPr lang="es-ES" sz="1700" u="sng">
                <a:hlinkClick r:id="rId5"/>
              </a:rPr>
              <a:t>https://vimeo.com/222120561</a:t>
            </a:r>
            <a:endParaRPr lang="pt-PT" sz="1700"/>
          </a:p>
          <a:p>
            <a:pPr>
              <a:lnSpc>
                <a:spcPct val="90000"/>
              </a:lnSpc>
            </a:pPr>
            <a:r>
              <a:rPr lang="es-ES" sz="1700"/>
              <a:t> </a:t>
            </a:r>
            <a:endParaRPr lang="pt-PT" sz="1700"/>
          </a:p>
          <a:p>
            <a:pPr>
              <a:lnSpc>
                <a:spcPct val="90000"/>
              </a:lnSpc>
            </a:pPr>
            <a:r>
              <a:rPr lang="es-ES" sz="1700"/>
              <a:t>ORDENANDO NUESTRO ARMARIO: consejos </a:t>
            </a:r>
            <a:endParaRPr lang="pt-PT" sz="1700"/>
          </a:p>
          <a:p>
            <a:pPr>
              <a:lnSpc>
                <a:spcPct val="90000"/>
              </a:lnSpc>
            </a:pPr>
            <a:r>
              <a:rPr lang="es-ES" sz="1700" u="sng">
                <a:hlinkClick r:id="rId6"/>
              </a:rPr>
              <a:t>https://www.youtube.com/watch?v=i6WJL6YYnIs&amp;ab_channel=Asociaci%C3%B3nAyudemosaunNi%C3%B1o</a:t>
            </a:r>
            <a:endParaRPr lang="pt-PT" sz="1700"/>
          </a:p>
          <a:p>
            <a:pPr>
              <a:lnSpc>
                <a:spcPct val="90000"/>
              </a:lnSpc>
            </a:pPr>
            <a:endParaRPr lang="pt-PT" sz="170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F9616BEB-9D29-4B2A-82A7-2C1992A4508C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0836" r="6472" b="-2"/>
          <a:stretch/>
        </p:blipFill>
        <p:spPr>
          <a:xfrm>
            <a:off x="7914493" y="557107"/>
            <a:ext cx="3445714" cy="4800599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426403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222</Words>
  <Application>Microsoft Office PowerPoint</Application>
  <PresentationFormat>Ecrã Panorâmico</PresentationFormat>
  <Paragraphs>22</Paragraphs>
  <Slides>6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11" baseType="lpstr">
      <vt:lpstr>Arial</vt:lpstr>
      <vt:lpstr>Berlin Sans FB</vt:lpstr>
      <vt:lpstr>Calibri</vt:lpstr>
      <vt:lpstr>Calibri Light</vt:lpstr>
      <vt:lpstr>Celestial</vt:lpstr>
      <vt:lpstr>MODA, CONSUMO Y COMERCIO JUSTO</vt:lpstr>
      <vt:lpstr>Apresentação do PowerPoint</vt:lpstr>
      <vt:lpstr>CONSUMISMO:  </vt:lpstr>
      <vt:lpstr>COMERCIO JUSTO:</vt:lpstr>
      <vt:lpstr>Apresentação do PowerPoint</vt:lpstr>
      <vt:lpstr>Algunos vídeos: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MODA, CONSUMO Y COMERCIO JUSTO</dc:title>
  <dc:creator>Soraia Moreira</dc:creator>
  <cp:lastModifiedBy>Soraia Moreira</cp:lastModifiedBy>
  <cp:revision>17</cp:revision>
  <dcterms:created xsi:type="dcterms:W3CDTF">2021-01-19T10:11:02Z</dcterms:created>
  <dcterms:modified xsi:type="dcterms:W3CDTF">2021-01-19T11:09:45Z</dcterms:modified>
</cp:coreProperties>
</file>