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2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youtube.com/watch?v=E3x1syJaM3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162050"/>
          </a:xfrm>
        </p:spPr>
        <p:txBody>
          <a:bodyPr>
            <a:normAutofit/>
          </a:bodyPr>
          <a:lstStyle/>
          <a:p>
            <a:r>
              <a:rPr lang="pt-PT" sz="4800" b="1" dirty="0"/>
              <a:t>           ¡ADIÓS PORTUÑOL!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pt-PT" sz="3600" b="1" dirty="0">
                <a:solidFill>
                  <a:schemeClr val="tx1"/>
                </a:solidFill>
              </a:rPr>
              <a:t>LOS FALSOS AMIGOS</a:t>
            </a:r>
          </a:p>
          <a:p>
            <a:endParaRPr lang="pt-PT" sz="3600" b="1" dirty="0"/>
          </a:p>
        </p:txBody>
      </p:sp>
      <p:pic>
        <p:nvPicPr>
          <p:cNvPr id="4" name="Marcador de Posição de Conteúdo 3" descr="ojo_con_los_falso_amig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04800"/>
            <a:ext cx="4492843" cy="217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http://veja.abril.com.br/090998/imagens/educaca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2625436" cy="2887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6" name="Picture 4" descr="http://4.bp.blogspot.com/-Sw0hkJen64U/TjFpttAUkEI/AAAAAAAAHec/axlk3idMDbI/s1600/homem+consultando+liv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1000"/>
            <a:ext cx="2381250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spainportug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533900"/>
            <a:ext cx="39624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pt-PT" dirty="0"/>
          </a:p>
        </p:txBody>
      </p:sp>
      <p:pic>
        <p:nvPicPr>
          <p:cNvPr id="5" name="Marcador de Posição de Conteúdo 4" descr="Alfombras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3072467"/>
            <a:ext cx="5020056" cy="333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https://encrypted-tbn0.gstatic.com/images?q=tbn:ANd9GcR7M9gUj1x3j23gNetGh8nfqOuMSCNPHoekUGosMyhb5YHRIL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3343274" cy="3343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ângulo arredondado 5"/>
          <p:cNvSpPr/>
          <p:nvPr/>
        </p:nvSpPr>
        <p:spPr>
          <a:xfrm>
            <a:off x="4038600" y="1066800"/>
            <a:ext cx="1524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Carpetas</a:t>
            </a:r>
          </a:p>
        </p:txBody>
      </p:sp>
      <p:sp>
        <p:nvSpPr>
          <p:cNvPr id="7" name="Rectângulo arredondado 6"/>
          <p:cNvSpPr/>
          <p:nvPr/>
        </p:nvSpPr>
        <p:spPr>
          <a:xfrm>
            <a:off x="1752600" y="5791200"/>
            <a:ext cx="152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Alfombra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pt-PT" dirty="0"/>
          </a:p>
        </p:txBody>
      </p:sp>
      <p:pic>
        <p:nvPicPr>
          <p:cNvPr id="4" name="Marcador de Posição de Conteúdo 3" descr="cola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5920576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13999817-filas-vacias-de-butacas-de-cine-roj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6905" y="2590800"/>
            <a:ext cx="481263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ângulo arredondado 5"/>
          <p:cNvSpPr/>
          <p:nvPr/>
        </p:nvSpPr>
        <p:spPr>
          <a:xfrm>
            <a:off x="6629400" y="914400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Cola</a:t>
            </a:r>
          </a:p>
        </p:txBody>
      </p:sp>
      <p:sp>
        <p:nvSpPr>
          <p:cNvPr id="7" name="Rectângulo arredondado 6"/>
          <p:cNvSpPr/>
          <p:nvPr/>
        </p:nvSpPr>
        <p:spPr>
          <a:xfrm>
            <a:off x="1600200" y="54864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Fila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Marcador de Posição de Conteúdo 4" descr="1339353251168ElPais_peq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093" y="457200"/>
            <a:ext cx="3267383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0" name="Picture 2" descr="http://www.miciudadreal.es/wp-content/uploads/2013/09/Concierto-Pablo-Albora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4419600" cy="3190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ângulo arredondado 5"/>
          <p:cNvSpPr/>
          <p:nvPr/>
        </p:nvSpPr>
        <p:spPr>
          <a:xfrm>
            <a:off x="990600" y="3810000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Éxito</a:t>
            </a:r>
            <a:endParaRPr lang="pt-PT" dirty="0"/>
          </a:p>
        </p:txBody>
      </p:sp>
      <p:sp>
        <p:nvSpPr>
          <p:cNvPr id="7" name="Rectângulo arredondado 6"/>
          <p:cNvSpPr/>
          <p:nvPr/>
        </p:nvSpPr>
        <p:spPr>
          <a:xfrm>
            <a:off x="6172200" y="55626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Suceso</a:t>
            </a:r>
            <a:endParaRPr lang="pt-P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pt-PT" dirty="0"/>
              <a:t>Observa el vídeo.</a:t>
            </a:r>
          </a:p>
        </p:txBody>
      </p:sp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818" t="6516" r="27309" b="3313"/>
          <a:stretch>
            <a:fillRect/>
          </a:stretch>
        </p:blipFill>
        <p:spPr bwMode="auto">
          <a:xfrm>
            <a:off x="2167223" y="1600200"/>
            <a:ext cx="4809554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m 4" descr="vide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28600"/>
            <a:ext cx="736600" cy="736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 descr="o-que-sao-falsos-amigos-em-espanh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077199" cy="5821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pt-PT" sz="3200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Español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Portugués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Español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Portugués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Firma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Assinatura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Asignatura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Disciplina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Embarazada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Grávida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Avergonzada</a:t>
                      </a:r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Embaraçada</a:t>
                      </a:r>
                      <a:r>
                        <a:rPr lang="pt-PT" baseline="0" dirty="0"/>
                        <a:t> 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Habitación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Quarto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Cuarto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4º</a:t>
                      </a:r>
                      <a:r>
                        <a:rPr lang="pt-PT" baseline="0" dirty="0"/>
                        <a:t> Quarto</a:t>
                      </a:r>
                      <a:r>
                        <a:rPr lang="pt-PT" dirty="0"/>
                        <a:t> (lugar)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Oficina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Escritório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Taller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Oficina (Automóveis)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Perejil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Salsa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Salsa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Molho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Fila, Cauda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Pegamento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Cola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Raro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Estranho, Esquisito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Exquisito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Sabroso, delicioso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Carpeta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Alfombra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Carpete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Éxito</a:t>
                      </a:r>
                      <a:r>
                        <a:rPr lang="pt-P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Sucesso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Suceso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Acontecimento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endParaRPr lang="pt-PT" sz="3200" dirty="0"/>
          </a:p>
        </p:txBody>
      </p:sp>
      <p:pic>
        <p:nvPicPr>
          <p:cNvPr id="8" name="Marcador de Posição de Conteúdo 7" descr="picmonkey-collage-salsa-perej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54040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pt-PT" dirty="0"/>
          </a:p>
        </p:txBody>
      </p:sp>
      <p:pic>
        <p:nvPicPr>
          <p:cNvPr id="4" name="Marcador de Posição de Conteúdo 3" descr="goma y borrac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3124200"/>
            <a:ext cx="4876800" cy="3459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Marcador de Posição de Conteúdo 3" descr="EMBARAZ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234315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0" name="Picture 2" descr="http://4.bp.blogspot.com/-ZFrtGtLOv1E/USNPDeZweDI/AAAAAAAAGQ8/nswpSRwZLvw/s640/envergonh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28600"/>
            <a:ext cx="2895600" cy="3124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ângulo arredondado 6"/>
          <p:cNvSpPr/>
          <p:nvPr/>
        </p:nvSpPr>
        <p:spPr>
          <a:xfrm>
            <a:off x="838200" y="3733800"/>
            <a:ext cx="1828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Embarazada</a:t>
            </a:r>
            <a:endParaRPr lang="pt-PT" dirty="0"/>
          </a:p>
        </p:txBody>
      </p:sp>
      <p:sp>
        <p:nvSpPr>
          <p:cNvPr id="8" name="Rectângulo arredondado 7"/>
          <p:cNvSpPr/>
          <p:nvPr/>
        </p:nvSpPr>
        <p:spPr>
          <a:xfrm>
            <a:off x="6553200" y="12192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Avergonzada</a:t>
            </a:r>
            <a:endParaRPr lang="pt-P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pt-PT" dirty="0"/>
          </a:p>
        </p:txBody>
      </p:sp>
      <p:pic>
        <p:nvPicPr>
          <p:cNvPr id="6" name="Marcador de Posição de Conteúdo 5" descr="fir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3505200" cy="2329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 descr="img_asignatura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438400"/>
            <a:ext cx="6210610" cy="38195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ângulo arredondado 7"/>
          <p:cNvSpPr/>
          <p:nvPr/>
        </p:nvSpPr>
        <p:spPr>
          <a:xfrm>
            <a:off x="4114800" y="533400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Firma</a:t>
            </a:r>
          </a:p>
        </p:txBody>
      </p:sp>
      <p:sp>
        <p:nvSpPr>
          <p:cNvPr id="9" name="Rectângulo arredondado 8"/>
          <p:cNvSpPr/>
          <p:nvPr/>
        </p:nvSpPr>
        <p:spPr>
          <a:xfrm>
            <a:off x="685800" y="59436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Asignaturas</a:t>
            </a:r>
            <a:endParaRPr lang="pt-P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4232673" cy="2821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4" name="Picture 2" descr="http://mlm-s2-p.mlstatic.com/medalla-cuarto-lugar-pokemon-torneo-nacional-2011-tcg-2826-MLM3617419497_012013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2617216" cy="3505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8" name="Picture 6" descr="http://www.thecompliancecenter.com/img_temp/decals/numbers/dc0_h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10000"/>
            <a:ext cx="238713" cy="276225"/>
          </a:xfrm>
          <a:prstGeom prst="rect">
            <a:avLst/>
          </a:prstGeom>
          <a:noFill/>
        </p:spPr>
      </p:pic>
      <p:pic>
        <p:nvPicPr>
          <p:cNvPr id="23560" name="Picture 8" descr="http://thesaleshunter.com/wp-content/uploads/2011/09/number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733800"/>
            <a:ext cx="592138" cy="812075"/>
          </a:xfrm>
          <a:prstGeom prst="rect">
            <a:avLst/>
          </a:prstGeom>
          <a:noFill/>
        </p:spPr>
      </p:pic>
      <p:sp>
        <p:nvSpPr>
          <p:cNvPr id="9" name="Rectângulo arredondado 8"/>
          <p:cNvSpPr/>
          <p:nvPr/>
        </p:nvSpPr>
        <p:spPr>
          <a:xfrm>
            <a:off x="838200" y="3200400"/>
            <a:ext cx="1676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Habitación</a:t>
            </a:r>
            <a:endParaRPr lang="pt-PT" dirty="0"/>
          </a:p>
        </p:txBody>
      </p:sp>
      <p:sp>
        <p:nvSpPr>
          <p:cNvPr id="10" name="Rectângulo arredondado 9"/>
          <p:cNvSpPr/>
          <p:nvPr/>
        </p:nvSpPr>
        <p:spPr>
          <a:xfrm>
            <a:off x="5943600" y="5410200"/>
            <a:ext cx="1752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4º (</a:t>
            </a:r>
            <a:r>
              <a:rPr lang="pt-PT" dirty="0" err="1"/>
              <a:t>Cuarto</a:t>
            </a:r>
            <a:r>
              <a:rPr lang="pt-PT" dirty="0"/>
              <a:t>)Lugar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pt-PT" dirty="0"/>
          </a:p>
        </p:txBody>
      </p:sp>
      <p:pic>
        <p:nvPicPr>
          <p:cNvPr id="24578" name="Picture 2" descr="http://www.logismarket.es/ip/tade-mobiliario-de-oficina-mobiliario-de-oficina-328081-FG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4521998" cy="330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ómo revisar su coche sin tener que pasar por el tal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3124200" cy="3471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ângulo arredondado 5"/>
          <p:cNvSpPr/>
          <p:nvPr/>
        </p:nvSpPr>
        <p:spPr>
          <a:xfrm>
            <a:off x="685800" y="38100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Oficina</a:t>
            </a:r>
          </a:p>
        </p:txBody>
      </p:sp>
      <p:sp>
        <p:nvSpPr>
          <p:cNvPr id="7" name="Rectângulo arredondado 6"/>
          <p:cNvSpPr/>
          <p:nvPr/>
        </p:nvSpPr>
        <p:spPr>
          <a:xfrm>
            <a:off x="6172200" y="5181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Taller</a:t>
            </a:r>
            <a:endParaRPr lang="pt-P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 descr="exquisi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1" y="228600"/>
            <a:ext cx="5105400" cy="36877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2" name="Picture 2" descr="http://2.bp.blogspot.com/-xpWeXJXFPBg/Tn3NLwe33II/AAAAAAAAAAY/kkokAc-RN70/s1600/peinado-emo-punk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05200"/>
            <a:ext cx="2781300" cy="27873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ângulo arredondado 5"/>
          <p:cNvSpPr/>
          <p:nvPr/>
        </p:nvSpPr>
        <p:spPr>
          <a:xfrm>
            <a:off x="838200" y="4114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Exquisito</a:t>
            </a:r>
            <a:endParaRPr lang="pt-PT" dirty="0"/>
          </a:p>
        </p:txBody>
      </p:sp>
      <p:sp>
        <p:nvSpPr>
          <p:cNvPr id="8" name="Rectângulo arredondado 7"/>
          <p:cNvSpPr/>
          <p:nvPr/>
        </p:nvSpPr>
        <p:spPr>
          <a:xfrm>
            <a:off x="6553200" y="2667000"/>
            <a:ext cx="1295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Raro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85</Words>
  <Application>Microsoft Office PowerPoint</Application>
  <PresentationFormat>Apresentação no Ecrã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do Office</vt:lpstr>
      <vt:lpstr>           ¡ADIÓS PORTUÑOL!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Observa el vídeo.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Soraia</dc:creator>
  <cp:lastModifiedBy>Soraia Moreira</cp:lastModifiedBy>
  <cp:revision>73</cp:revision>
  <dcterms:created xsi:type="dcterms:W3CDTF">2013-10-25T14:45:39Z</dcterms:created>
  <dcterms:modified xsi:type="dcterms:W3CDTF">2022-06-06T19:02:44Z</dcterms:modified>
</cp:coreProperties>
</file>