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82F4C4-6AE9-4C48-A4E7-DC8D8CFA2BA9}" v="54" dt="2021-03-23T10:15:34.3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raia Moreira" userId="700000b21ebe3cf6" providerId="LiveId" clId="{E882F4C4-6AE9-4C48-A4E7-DC8D8CFA2BA9}"/>
    <pc:docChg chg="undo custSel addSld delSld modSld addMainMaster delMainMaster modMainMaster">
      <pc:chgData name="Soraia Moreira" userId="700000b21ebe3cf6" providerId="LiveId" clId="{E882F4C4-6AE9-4C48-A4E7-DC8D8CFA2BA9}" dt="2021-03-23T10:15:56.409" v="933" actId="20577"/>
      <pc:docMkLst>
        <pc:docMk/>
      </pc:docMkLst>
      <pc:sldChg chg="addSp delSp modSp new mod setBg modClrScheme addAnim setClrOvrMap chgLayout">
        <pc:chgData name="Soraia Moreira" userId="700000b21ebe3cf6" providerId="LiveId" clId="{E882F4C4-6AE9-4C48-A4E7-DC8D8CFA2BA9}" dt="2021-03-20T11:09:28.653" v="188"/>
        <pc:sldMkLst>
          <pc:docMk/>
          <pc:sldMk cId="3264447579" sldId="256"/>
        </pc:sldMkLst>
        <pc:spChg chg="mod">
          <ac:chgData name="Soraia Moreira" userId="700000b21ebe3cf6" providerId="LiveId" clId="{E882F4C4-6AE9-4C48-A4E7-DC8D8CFA2BA9}" dt="2021-03-20T11:06:19.625" v="169" actId="2711"/>
          <ac:spMkLst>
            <pc:docMk/>
            <pc:sldMk cId="3264447579" sldId="256"/>
            <ac:spMk id="2" creationId="{E14B3E0B-C49D-4DA1-AD04-860468286CE6}"/>
          </ac:spMkLst>
        </pc:spChg>
        <pc:spChg chg="mod">
          <ac:chgData name="Soraia Moreira" userId="700000b21ebe3cf6" providerId="LiveId" clId="{E882F4C4-6AE9-4C48-A4E7-DC8D8CFA2BA9}" dt="2021-03-20T11:06:32.129" v="171" actId="113"/>
          <ac:spMkLst>
            <pc:docMk/>
            <pc:sldMk cId="3264447579" sldId="256"/>
            <ac:spMk id="3" creationId="{9AB85641-8B80-4090-9633-28E6D947BE7E}"/>
          </ac:spMkLst>
        </pc:spChg>
        <pc:spChg chg="add del">
          <ac:chgData name="Soraia Moreira" userId="700000b21ebe3cf6" providerId="LiveId" clId="{E882F4C4-6AE9-4C48-A4E7-DC8D8CFA2BA9}" dt="2021-03-20T11:04:56.389" v="146" actId="26606"/>
          <ac:spMkLst>
            <pc:docMk/>
            <pc:sldMk cId="3264447579" sldId="256"/>
            <ac:spMk id="5" creationId="{CE3C5560-7A9C-489F-9148-18C5E1D0F0B2}"/>
          </ac:spMkLst>
        </pc:spChg>
        <pc:spChg chg="add del">
          <ac:chgData name="Soraia Moreira" userId="700000b21ebe3cf6" providerId="LiveId" clId="{E882F4C4-6AE9-4C48-A4E7-DC8D8CFA2BA9}" dt="2021-03-20T11:04:56.389" v="146" actId="26606"/>
          <ac:spMkLst>
            <pc:docMk/>
            <pc:sldMk cId="3264447579" sldId="256"/>
            <ac:spMk id="6" creationId="{C5CB530E-515E-412C-9DF1-5F8FFBD6F383}"/>
          </ac:spMkLst>
        </pc:spChg>
        <pc:spChg chg="add del">
          <ac:chgData name="Soraia Moreira" userId="700000b21ebe3cf6" providerId="LiveId" clId="{E882F4C4-6AE9-4C48-A4E7-DC8D8CFA2BA9}" dt="2021-03-20T11:04:56.389" v="146" actId="26606"/>
          <ac:spMkLst>
            <pc:docMk/>
            <pc:sldMk cId="3264447579" sldId="256"/>
            <ac:spMk id="7" creationId="{712D4376-A578-4FF1-94FC-245E7A6A489F}"/>
          </ac:spMkLst>
        </pc:spChg>
        <pc:spChg chg="add del">
          <ac:chgData name="Soraia Moreira" userId="700000b21ebe3cf6" providerId="LiveId" clId="{E882F4C4-6AE9-4C48-A4E7-DC8D8CFA2BA9}" dt="2021-03-20T11:04:56.389" v="146" actId="26606"/>
          <ac:spMkLst>
            <pc:docMk/>
            <pc:sldMk cId="3264447579" sldId="256"/>
            <ac:spMk id="8" creationId="{AEA7509D-F04F-40CB-A0B3-EEF16499CC9F}"/>
          </ac:spMkLst>
        </pc:spChg>
        <pc:spChg chg="add del">
          <ac:chgData name="Soraia Moreira" userId="700000b21ebe3cf6" providerId="LiveId" clId="{E882F4C4-6AE9-4C48-A4E7-DC8D8CFA2BA9}" dt="2021-03-20T10:59:57.978" v="31" actId="26606"/>
          <ac:spMkLst>
            <pc:docMk/>
            <pc:sldMk cId="3264447579" sldId="256"/>
            <ac:spMk id="9" creationId="{BB3B2C43-5E36-4768-8319-6752D24B47E9}"/>
          </ac:spMkLst>
        </pc:spChg>
        <pc:spChg chg="add del">
          <ac:chgData name="Soraia Moreira" userId="700000b21ebe3cf6" providerId="LiveId" clId="{E882F4C4-6AE9-4C48-A4E7-DC8D8CFA2BA9}" dt="2021-03-20T10:59:57.978" v="31" actId="26606"/>
          <ac:spMkLst>
            <pc:docMk/>
            <pc:sldMk cId="3264447579" sldId="256"/>
            <ac:spMk id="11" creationId="{B044326E-7BB3-4929-BE33-05CA64DBB248}"/>
          </ac:spMkLst>
        </pc:spChg>
        <pc:spChg chg="add del">
          <ac:chgData name="Soraia Moreira" userId="700000b21ebe3cf6" providerId="LiveId" clId="{E882F4C4-6AE9-4C48-A4E7-DC8D8CFA2BA9}" dt="2021-03-20T10:59:57.978" v="31" actId="26606"/>
          <ac:spMkLst>
            <pc:docMk/>
            <pc:sldMk cId="3264447579" sldId="256"/>
            <ac:spMk id="13" creationId="{731CF4E0-AA2D-43CA-A528-C52FB158244A}"/>
          </ac:spMkLst>
        </pc:spChg>
        <pc:spChg chg="add del">
          <ac:chgData name="Soraia Moreira" userId="700000b21ebe3cf6" providerId="LiveId" clId="{E882F4C4-6AE9-4C48-A4E7-DC8D8CFA2BA9}" dt="2021-03-20T10:59:57.978" v="31" actId="26606"/>
          <ac:spMkLst>
            <pc:docMk/>
            <pc:sldMk cId="3264447579" sldId="256"/>
            <ac:spMk id="15" creationId="{3B083774-A903-4B1B-BC6A-94C1F048E82B}"/>
          </ac:spMkLst>
        </pc:spChg>
        <pc:spChg chg="add">
          <ac:chgData name="Soraia Moreira" userId="700000b21ebe3cf6" providerId="LiveId" clId="{E882F4C4-6AE9-4C48-A4E7-DC8D8CFA2BA9}" dt="2021-03-20T11:04:56.389" v="146" actId="26606"/>
          <ac:spMkLst>
            <pc:docMk/>
            <pc:sldMk cId="3264447579" sldId="256"/>
            <ac:spMk id="28" creationId="{0671A8AE-40A1-4631-A6B8-581AFF065482}"/>
          </ac:spMkLst>
        </pc:spChg>
        <pc:spChg chg="add">
          <ac:chgData name="Soraia Moreira" userId="700000b21ebe3cf6" providerId="LiveId" clId="{E882F4C4-6AE9-4C48-A4E7-DC8D8CFA2BA9}" dt="2021-03-20T11:04:56.389" v="146" actId="26606"/>
          <ac:spMkLst>
            <pc:docMk/>
            <pc:sldMk cId="3264447579" sldId="256"/>
            <ac:spMk id="30" creationId="{A44CD100-6267-4E62-AA64-2182A3A6A1C0}"/>
          </ac:spMkLst>
        </pc:spChg>
        <pc:picChg chg="add del">
          <ac:chgData name="Soraia Moreira" userId="700000b21ebe3cf6" providerId="LiveId" clId="{E882F4C4-6AE9-4C48-A4E7-DC8D8CFA2BA9}" dt="2021-03-20T10:59:57.978" v="31" actId="26606"/>
          <ac:picMkLst>
            <pc:docMk/>
            <pc:sldMk cId="3264447579" sldId="256"/>
            <ac:picMk id="4" creationId="{8AB7507B-B1FB-4DD7-B30E-83AB3FE5AA33}"/>
          </ac:picMkLst>
        </pc:picChg>
        <pc:picChg chg="add del">
          <ac:chgData name="Soraia Moreira" userId="700000b21ebe3cf6" providerId="LiveId" clId="{E882F4C4-6AE9-4C48-A4E7-DC8D8CFA2BA9}" dt="2021-03-20T11:04:56.389" v="146" actId="26606"/>
          <ac:picMkLst>
            <pc:docMk/>
            <pc:sldMk cId="3264447579" sldId="256"/>
            <ac:picMk id="12" creationId="{508BEF50-7B1E-49A4-BC19-5F4F1D755E64}"/>
          </ac:picMkLst>
        </pc:picChg>
        <pc:picChg chg="add mod ord">
          <ac:chgData name="Soraia Moreira" userId="700000b21ebe3cf6" providerId="LiveId" clId="{E882F4C4-6AE9-4C48-A4E7-DC8D8CFA2BA9}" dt="2021-03-20T11:04:56.389" v="146" actId="26606"/>
          <ac:picMkLst>
            <pc:docMk/>
            <pc:sldMk cId="3264447579" sldId="256"/>
            <ac:picMk id="14" creationId="{4F817579-18D7-41B5-ABAF-15DAF6D514F2}"/>
          </ac:picMkLst>
        </pc:picChg>
        <pc:picChg chg="add del">
          <ac:chgData name="Soraia Moreira" userId="700000b21ebe3cf6" providerId="LiveId" clId="{E882F4C4-6AE9-4C48-A4E7-DC8D8CFA2BA9}" dt="2021-03-20T11:04:56.389" v="146" actId="26606"/>
          <ac:picMkLst>
            <pc:docMk/>
            <pc:sldMk cId="3264447579" sldId="256"/>
            <ac:picMk id="21" creationId="{3FBAD350-5664-4811-A208-657FB882D350}"/>
          </ac:picMkLst>
        </pc:picChg>
        <pc:picChg chg="add del">
          <ac:chgData name="Soraia Moreira" userId="700000b21ebe3cf6" providerId="LiveId" clId="{E882F4C4-6AE9-4C48-A4E7-DC8D8CFA2BA9}" dt="2021-03-20T11:04:56.389" v="146" actId="26606"/>
          <ac:picMkLst>
            <pc:docMk/>
            <pc:sldMk cId="3264447579" sldId="256"/>
            <ac:picMk id="23" creationId="{C39ADB8F-D187-49D7-BDCF-C1B6DC727068}"/>
          </ac:picMkLst>
        </pc:picChg>
        <pc:cxnChg chg="add del">
          <ac:chgData name="Soraia Moreira" userId="700000b21ebe3cf6" providerId="LiveId" clId="{E882F4C4-6AE9-4C48-A4E7-DC8D8CFA2BA9}" dt="2021-03-20T11:04:56.389" v="146" actId="26606"/>
          <ac:cxnSpMkLst>
            <pc:docMk/>
            <pc:sldMk cId="3264447579" sldId="256"/>
            <ac:cxnSpMk id="10" creationId="{56020367-4FD5-4596-8E10-C5F095CD8DBF}"/>
          </ac:cxnSpMkLst>
        </pc:cxnChg>
        <pc:cxnChg chg="add del">
          <ac:chgData name="Soraia Moreira" userId="700000b21ebe3cf6" providerId="LiveId" clId="{E882F4C4-6AE9-4C48-A4E7-DC8D8CFA2BA9}" dt="2021-03-20T10:59:57.978" v="31" actId="26606"/>
          <ac:cxnSpMkLst>
            <pc:docMk/>
            <pc:sldMk cId="3264447579" sldId="256"/>
            <ac:cxnSpMk id="17" creationId="{5D5FB189-1F48-4A47-B036-6AF7E11A8E7B}"/>
          </ac:cxnSpMkLst>
        </pc:cxnChg>
        <pc:cxnChg chg="add del">
          <ac:chgData name="Soraia Moreira" userId="700000b21ebe3cf6" providerId="LiveId" clId="{E882F4C4-6AE9-4C48-A4E7-DC8D8CFA2BA9}" dt="2021-03-20T10:59:57.978" v="31" actId="26606"/>
          <ac:cxnSpMkLst>
            <pc:docMk/>
            <pc:sldMk cId="3264447579" sldId="256"/>
            <ac:cxnSpMk id="19" creationId="{C5B335DD-3163-4EC5-8B6B-2AB53E64D11A}"/>
          </ac:cxnSpMkLst>
        </pc:cxnChg>
      </pc:sldChg>
      <pc:sldChg chg="new del">
        <pc:chgData name="Soraia Moreira" userId="700000b21ebe3cf6" providerId="LiveId" clId="{E882F4C4-6AE9-4C48-A4E7-DC8D8CFA2BA9}" dt="2021-03-20T11:03:20.226" v="89" actId="680"/>
        <pc:sldMkLst>
          <pc:docMk/>
          <pc:sldMk cId="29938229" sldId="257"/>
        </pc:sldMkLst>
      </pc:sldChg>
      <pc:sldChg chg="addSp modSp new mod setBg">
        <pc:chgData name="Soraia Moreira" userId="700000b21ebe3cf6" providerId="LiveId" clId="{E882F4C4-6AE9-4C48-A4E7-DC8D8CFA2BA9}" dt="2021-03-23T10:15:56.409" v="933" actId="20577"/>
        <pc:sldMkLst>
          <pc:docMk/>
          <pc:sldMk cId="580447531" sldId="257"/>
        </pc:sldMkLst>
        <pc:spChg chg="mod">
          <ac:chgData name="Soraia Moreira" userId="700000b21ebe3cf6" providerId="LiveId" clId="{E882F4C4-6AE9-4C48-A4E7-DC8D8CFA2BA9}" dt="2021-03-20T11:15:56.045" v="228" actId="255"/>
          <ac:spMkLst>
            <pc:docMk/>
            <pc:sldMk cId="580447531" sldId="257"/>
            <ac:spMk id="2" creationId="{C203BCAE-1225-4C89-B781-86CDC366910E}"/>
          </ac:spMkLst>
        </pc:spChg>
        <pc:spChg chg="mod">
          <ac:chgData name="Soraia Moreira" userId="700000b21ebe3cf6" providerId="LiveId" clId="{E882F4C4-6AE9-4C48-A4E7-DC8D8CFA2BA9}" dt="2021-03-23T10:15:56.409" v="933" actId="20577"/>
          <ac:spMkLst>
            <pc:docMk/>
            <pc:sldMk cId="580447531" sldId="257"/>
            <ac:spMk id="3" creationId="{376DA6BD-9CDA-4AE2-8E9B-C5077AEDC708}"/>
          </ac:spMkLst>
        </pc:spChg>
        <pc:spChg chg="add mod">
          <ac:chgData name="Soraia Moreira" userId="700000b21ebe3cf6" providerId="LiveId" clId="{E882F4C4-6AE9-4C48-A4E7-DC8D8CFA2BA9}" dt="2021-03-20T11:23:27.430" v="263" actId="14100"/>
          <ac:spMkLst>
            <pc:docMk/>
            <pc:sldMk cId="580447531" sldId="257"/>
            <ac:spMk id="4" creationId="{7E0E542D-E48A-4417-ABBC-6A8528FFCC9D}"/>
          </ac:spMkLst>
        </pc:spChg>
        <pc:spChg chg="add mod">
          <ac:chgData name="Soraia Moreira" userId="700000b21ebe3cf6" providerId="LiveId" clId="{E882F4C4-6AE9-4C48-A4E7-DC8D8CFA2BA9}" dt="2021-03-20T11:24:48.249" v="291" actId="113"/>
          <ac:spMkLst>
            <pc:docMk/>
            <pc:sldMk cId="580447531" sldId="257"/>
            <ac:spMk id="7" creationId="{6004CE2F-2FEA-4275-BAF4-4A4CFBB44CD7}"/>
          </ac:spMkLst>
        </pc:spChg>
        <pc:picChg chg="add mod">
          <ac:chgData name="Soraia Moreira" userId="700000b21ebe3cf6" providerId="LiveId" clId="{E882F4C4-6AE9-4C48-A4E7-DC8D8CFA2BA9}" dt="2021-03-20T11:23:33.793" v="264" actId="1076"/>
          <ac:picMkLst>
            <pc:docMk/>
            <pc:sldMk cId="580447531" sldId="257"/>
            <ac:picMk id="6" creationId="{0ED41C8D-C1CD-4DBA-B8C8-22C43615E840}"/>
          </ac:picMkLst>
        </pc:picChg>
        <pc:picChg chg="add mod">
          <ac:chgData name="Soraia Moreira" userId="700000b21ebe3cf6" providerId="LiveId" clId="{E882F4C4-6AE9-4C48-A4E7-DC8D8CFA2BA9}" dt="2021-03-23T10:14:39.444" v="860"/>
          <ac:picMkLst>
            <pc:docMk/>
            <pc:sldMk cId="580447531" sldId="257"/>
            <ac:picMk id="8" creationId="{4E49DA82-25D0-426B-AEB8-38D1E502B5C4}"/>
          </ac:picMkLst>
        </pc:picChg>
        <pc:picChg chg="add mod">
          <ac:chgData name="Soraia Moreira" userId="700000b21ebe3cf6" providerId="LiveId" clId="{E882F4C4-6AE9-4C48-A4E7-DC8D8CFA2BA9}" dt="2021-03-20T11:26:29.349" v="295" actId="1076"/>
          <ac:picMkLst>
            <pc:docMk/>
            <pc:sldMk cId="580447531" sldId="257"/>
            <ac:picMk id="9" creationId="{402FB7E3-C192-4C98-ADE7-BE955754A3DA}"/>
          </ac:picMkLst>
        </pc:picChg>
      </pc:sldChg>
      <pc:sldChg chg="new del">
        <pc:chgData name="Soraia Moreira" userId="700000b21ebe3cf6" providerId="LiveId" clId="{E882F4C4-6AE9-4C48-A4E7-DC8D8CFA2BA9}" dt="2021-03-20T10:59:54.857" v="28" actId="680"/>
        <pc:sldMkLst>
          <pc:docMk/>
          <pc:sldMk cId="2689768298" sldId="257"/>
        </pc:sldMkLst>
      </pc:sldChg>
      <pc:sldChg chg="addSp delSp modSp new mod">
        <pc:chgData name="Soraia Moreira" userId="700000b21ebe3cf6" providerId="LiveId" clId="{E882F4C4-6AE9-4C48-A4E7-DC8D8CFA2BA9}" dt="2021-03-20T11:53:34.944" v="845" actId="790"/>
        <pc:sldMkLst>
          <pc:docMk/>
          <pc:sldMk cId="1188881404" sldId="258"/>
        </pc:sldMkLst>
        <pc:spChg chg="mod">
          <ac:chgData name="Soraia Moreira" userId="700000b21ebe3cf6" providerId="LiveId" clId="{E882F4C4-6AE9-4C48-A4E7-DC8D8CFA2BA9}" dt="2021-03-20T11:38:11.088" v="697" actId="20577"/>
          <ac:spMkLst>
            <pc:docMk/>
            <pc:sldMk cId="1188881404" sldId="258"/>
            <ac:spMk id="2" creationId="{79732F26-B151-4D44-924D-2316ABCF8E8A}"/>
          </ac:spMkLst>
        </pc:spChg>
        <pc:spChg chg="del">
          <ac:chgData name="Soraia Moreira" userId="700000b21ebe3cf6" providerId="LiveId" clId="{E882F4C4-6AE9-4C48-A4E7-DC8D8CFA2BA9}" dt="2021-03-20T11:48:11.969" v="834" actId="22"/>
          <ac:spMkLst>
            <pc:docMk/>
            <pc:sldMk cId="1188881404" sldId="258"/>
            <ac:spMk id="3" creationId="{C36DCBA9-BE53-4D7A-B7DC-75336C8FA38F}"/>
          </ac:spMkLst>
        </pc:spChg>
        <pc:spChg chg="add mod">
          <ac:chgData name="Soraia Moreira" userId="700000b21ebe3cf6" providerId="LiveId" clId="{E882F4C4-6AE9-4C48-A4E7-DC8D8CFA2BA9}" dt="2021-03-20T11:38:40.325" v="698" actId="790"/>
          <ac:spMkLst>
            <pc:docMk/>
            <pc:sldMk cId="1188881404" sldId="258"/>
            <ac:spMk id="4" creationId="{FA056EBA-5A53-409B-B697-42832F942059}"/>
          </ac:spMkLst>
        </pc:spChg>
        <pc:spChg chg="add mod">
          <ac:chgData name="Soraia Moreira" userId="700000b21ebe3cf6" providerId="LiveId" clId="{E882F4C4-6AE9-4C48-A4E7-DC8D8CFA2BA9}" dt="2021-03-20T11:53:34.944" v="845" actId="790"/>
          <ac:spMkLst>
            <pc:docMk/>
            <pc:sldMk cId="1188881404" sldId="258"/>
            <ac:spMk id="5" creationId="{30977447-8ABB-45BF-9A75-492DDBB40C93}"/>
          </ac:spMkLst>
        </pc:spChg>
        <pc:picChg chg="add mod ord">
          <ac:chgData name="Soraia Moreira" userId="700000b21ebe3cf6" providerId="LiveId" clId="{E882F4C4-6AE9-4C48-A4E7-DC8D8CFA2BA9}" dt="2021-03-20T11:48:42.933" v="838" actId="1076"/>
          <ac:picMkLst>
            <pc:docMk/>
            <pc:sldMk cId="1188881404" sldId="258"/>
            <ac:picMk id="7" creationId="{E8E4B6D5-9DB1-4DAA-89A5-1A7D93A86CF6}"/>
          </ac:picMkLst>
        </pc:picChg>
        <pc:picChg chg="add mod">
          <ac:chgData name="Soraia Moreira" userId="700000b21ebe3cf6" providerId="LiveId" clId="{E882F4C4-6AE9-4C48-A4E7-DC8D8CFA2BA9}" dt="2021-03-20T11:50:03.328" v="844" actId="1076"/>
          <ac:picMkLst>
            <pc:docMk/>
            <pc:sldMk cId="1188881404" sldId="258"/>
            <ac:picMk id="1026" creationId="{BC4004A8-156B-4BAB-AD75-905606487A3A}"/>
          </ac:picMkLst>
        </pc:picChg>
      </pc:sldChg>
      <pc:sldMasterChg chg="del delSldLayout">
        <pc:chgData name="Soraia Moreira" userId="700000b21ebe3cf6" providerId="LiveId" clId="{E882F4C4-6AE9-4C48-A4E7-DC8D8CFA2BA9}" dt="2021-03-20T11:04:02.754" v="97" actId="26606"/>
        <pc:sldMasterMkLst>
          <pc:docMk/>
          <pc:sldMasterMk cId="979909518" sldId="2147483660"/>
        </pc:sldMasterMkLst>
        <pc:sldLayoutChg chg="del">
          <pc:chgData name="Soraia Moreira" userId="700000b21ebe3cf6" providerId="LiveId" clId="{E882F4C4-6AE9-4C48-A4E7-DC8D8CFA2BA9}" dt="2021-03-20T11:04:02.754" v="97" actId="26606"/>
          <pc:sldLayoutMkLst>
            <pc:docMk/>
            <pc:sldMasterMk cId="979909518" sldId="2147483660"/>
            <pc:sldLayoutMk cId="2005376685" sldId="2147483661"/>
          </pc:sldLayoutMkLst>
        </pc:sldLayoutChg>
        <pc:sldLayoutChg chg="del">
          <pc:chgData name="Soraia Moreira" userId="700000b21ebe3cf6" providerId="LiveId" clId="{E882F4C4-6AE9-4C48-A4E7-DC8D8CFA2BA9}" dt="2021-03-20T11:04:02.754" v="97" actId="26606"/>
          <pc:sldLayoutMkLst>
            <pc:docMk/>
            <pc:sldMasterMk cId="979909518" sldId="2147483660"/>
            <pc:sldLayoutMk cId="650772718" sldId="2147483662"/>
          </pc:sldLayoutMkLst>
        </pc:sldLayoutChg>
        <pc:sldLayoutChg chg="del">
          <pc:chgData name="Soraia Moreira" userId="700000b21ebe3cf6" providerId="LiveId" clId="{E882F4C4-6AE9-4C48-A4E7-DC8D8CFA2BA9}" dt="2021-03-20T11:04:02.754" v="97" actId="26606"/>
          <pc:sldLayoutMkLst>
            <pc:docMk/>
            <pc:sldMasterMk cId="979909518" sldId="2147483660"/>
            <pc:sldLayoutMk cId="3226925554" sldId="2147483663"/>
          </pc:sldLayoutMkLst>
        </pc:sldLayoutChg>
        <pc:sldLayoutChg chg="del">
          <pc:chgData name="Soraia Moreira" userId="700000b21ebe3cf6" providerId="LiveId" clId="{E882F4C4-6AE9-4C48-A4E7-DC8D8CFA2BA9}" dt="2021-03-20T11:04:02.754" v="97" actId="26606"/>
          <pc:sldLayoutMkLst>
            <pc:docMk/>
            <pc:sldMasterMk cId="979909518" sldId="2147483660"/>
            <pc:sldLayoutMk cId="1166164836" sldId="2147483664"/>
          </pc:sldLayoutMkLst>
        </pc:sldLayoutChg>
        <pc:sldLayoutChg chg="del">
          <pc:chgData name="Soraia Moreira" userId="700000b21ebe3cf6" providerId="LiveId" clId="{E882F4C4-6AE9-4C48-A4E7-DC8D8CFA2BA9}" dt="2021-03-20T11:04:02.754" v="97" actId="26606"/>
          <pc:sldLayoutMkLst>
            <pc:docMk/>
            <pc:sldMasterMk cId="979909518" sldId="2147483660"/>
            <pc:sldLayoutMk cId="3991054877" sldId="2147483665"/>
          </pc:sldLayoutMkLst>
        </pc:sldLayoutChg>
        <pc:sldLayoutChg chg="del">
          <pc:chgData name="Soraia Moreira" userId="700000b21ebe3cf6" providerId="LiveId" clId="{E882F4C4-6AE9-4C48-A4E7-DC8D8CFA2BA9}" dt="2021-03-20T11:04:02.754" v="97" actId="26606"/>
          <pc:sldLayoutMkLst>
            <pc:docMk/>
            <pc:sldMasterMk cId="979909518" sldId="2147483660"/>
            <pc:sldLayoutMk cId="3473054127" sldId="2147483666"/>
          </pc:sldLayoutMkLst>
        </pc:sldLayoutChg>
        <pc:sldLayoutChg chg="del">
          <pc:chgData name="Soraia Moreira" userId="700000b21ebe3cf6" providerId="LiveId" clId="{E882F4C4-6AE9-4C48-A4E7-DC8D8CFA2BA9}" dt="2021-03-20T11:04:02.754" v="97" actId="26606"/>
          <pc:sldLayoutMkLst>
            <pc:docMk/>
            <pc:sldMasterMk cId="979909518" sldId="2147483660"/>
            <pc:sldLayoutMk cId="3515801956" sldId="2147483667"/>
          </pc:sldLayoutMkLst>
        </pc:sldLayoutChg>
        <pc:sldLayoutChg chg="del">
          <pc:chgData name="Soraia Moreira" userId="700000b21ebe3cf6" providerId="LiveId" clId="{E882F4C4-6AE9-4C48-A4E7-DC8D8CFA2BA9}" dt="2021-03-20T11:04:02.754" v="97" actId="26606"/>
          <pc:sldLayoutMkLst>
            <pc:docMk/>
            <pc:sldMasterMk cId="979909518" sldId="2147483660"/>
            <pc:sldLayoutMk cId="318676432" sldId="2147483668"/>
          </pc:sldLayoutMkLst>
        </pc:sldLayoutChg>
        <pc:sldLayoutChg chg="del">
          <pc:chgData name="Soraia Moreira" userId="700000b21ebe3cf6" providerId="LiveId" clId="{E882F4C4-6AE9-4C48-A4E7-DC8D8CFA2BA9}" dt="2021-03-20T11:04:02.754" v="97" actId="26606"/>
          <pc:sldLayoutMkLst>
            <pc:docMk/>
            <pc:sldMasterMk cId="979909518" sldId="2147483660"/>
            <pc:sldLayoutMk cId="3994870057" sldId="2147483669"/>
          </pc:sldLayoutMkLst>
        </pc:sldLayoutChg>
        <pc:sldLayoutChg chg="del">
          <pc:chgData name="Soraia Moreira" userId="700000b21ebe3cf6" providerId="LiveId" clId="{E882F4C4-6AE9-4C48-A4E7-DC8D8CFA2BA9}" dt="2021-03-20T11:04:02.754" v="97" actId="26606"/>
          <pc:sldLayoutMkLst>
            <pc:docMk/>
            <pc:sldMasterMk cId="979909518" sldId="2147483660"/>
            <pc:sldLayoutMk cId="4156045207" sldId="2147483670"/>
          </pc:sldLayoutMkLst>
        </pc:sldLayoutChg>
        <pc:sldLayoutChg chg="del">
          <pc:chgData name="Soraia Moreira" userId="700000b21ebe3cf6" providerId="LiveId" clId="{E882F4C4-6AE9-4C48-A4E7-DC8D8CFA2BA9}" dt="2021-03-20T11:04:02.754" v="97" actId="26606"/>
          <pc:sldLayoutMkLst>
            <pc:docMk/>
            <pc:sldMasterMk cId="979909518" sldId="2147483660"/>
            <pc:sldLayoutMk cId="3685078280" sldId="2147483671"/>
          </pc:sldLayoutMkLst>
        </pc:sldLayoutChg>
        <pc:sldLayoutChg chg="del">
          <pc:chgData name="Soraia Moreira" userId="700000b21ebe3cf6" providerId="LiveId" clId="{E882F4C4-6AE9-4C48-A4E7-DC8D8CFA2BA9}" dt="2021-03-20T11:04:02.754" v="97" actId="26606"/>
          <pc:sldLayoutMkLst>
            <pc:docMk/>
            <pc:sldMasterMk cId="979909518" sldId="2147483660"/>
            <pc:sldLayoutMk cId="3858639161" sldId="2147483672"/>
          </pc:sldLayoutMkLst>
        </pc:sldLayoutChg>
        <pc:sldLayoutChg chg="del">
          <pc:chgData name="Soraia Moreira" userId="700000b21ebe3cf6" providerId="LiveId" clId="{E882F4C4-6AE9-4C48-A4E7-DC8D8CFA2BA9}" dt="2021-03-20T11:04:02.754" v="97" actId="26606"/>
          <pc:sldLayoutMkLst>
            <pc:docMk/>
            <pc:sldMasterMk cId="979909518" sldId="2147483660"/>
            <pc:sldLayoutMk cId="3501013415" sldId="2147483673"/>
          </pc:sldLayoutMkLst>
        </pc:sldLayoutChg>
        <pc:sldLayoutChg chg="del">
          <pc:chgData name="Soraia Moreira" userId="700000b21ebe3cf6" providerId="LiveId" clId="{E882F4C4-6AE9-4C48-A4E7-DC8D8CFA2BA9}" dt="2021-03-20T11:04:02.754" v="97" actId="26606"/>
          <pc:sldLayoutMkLst>
            <pc:docMk/>
            <pc:sldMasterMk cId="979909518" sldId="2147483660"/>
            <pc:sldLayoutMk cId="1568619906" sldId="2147483674"/>
          </pc:sldLayoutMkLst>
        </pc:sldLayoutChg>
        <pc:sldLayoutChg chg="del">
          <pc:chgData name="Soraia Moreira" userId="700000b21ebe3cf6" providerId="LiveId" clId="{E882F4C4-6AE9-4C48-A4E7-DC8D8CFA2BA9}" dt="2021-03-20T11:04:02.754" v="97" actId="26606"/>
          <pc:sldLayoutMkLst>
            <pc:docMk/>
            <pc:sldMasterMk cId="979909518" sldId="2147483660"/>
            <pc:sldLayoutMk cId="1245854075" sldId="2147483675"/>
          </pc:sldLayoutMkLst>
        </pc:sldLayoutChg>
        <pc:sldLayoutChg chg="del">
          <pc:chgData name="Soraia Moreira" userId="700000b21ebe3cf6" providerId="LiveId" clId="{E882F4C4-6AE9-4C48-A4E7-DC8D8CFA2BA9}" dt="2021-03-20T11:04:02.754" v="97" actId="26606"/>
          <pc:sldLayoutMkLst>
            <pc:docMk/>
            <pc:sldMasterMk cId="979909518" sldId="2147483660"/>
            <pc:sldLayoutMk cId="1026254571" sldId="2147483676"/>
          </pc:sldLayoutMkLst>
        </pc:sldLayoutChg>
        <pc:sldLayoutChg chg="del">
          <pc:chgData name="Soraia Moreira" userId="700000b21ebe3cf6" providerId="LiveId" clId="{E882F4C4-6AE9-4C48-A4E7-DC8D8CFA2BA9}" dt="2021-03-20T11:04:02.754" v="97" actId="26606"/>
          <pc:sldLayoutMkLst>
            <pc:docMk/>
            <pc:sldMasterMk cId="979909518" sldId="2147483660"/>
            <pc:sldLayoutMk cId="3570205006" sldId="2147483677"/>
          </pc:sldLayoutMkLst>
        </pc:sldLayoutChg>
      </pc:sldMasterChg>
      <pc:sldMasterChg chg="add del addSldLayout delSldLayout">
        <pc:chgData name="Soraia Moreira" userId="700000b21ebe3cf6" providerId="LiveId" clId="{E882F4C4-6AE9-4C48-A4E7-DC8D8CFA2BA9}" dt="2021-03-20T10:59:57.978" v="31" actId="26606"/>
        <pc:sldMasterMkLst>
          <pc:docMk/>
          <pc:sldMasterMk cId="2816450011" sldId="2147483660"/>
        </pc:sldMasterMkLst>
        <pc:sldLayoutChg chg="add del">
          <pc:chgData name="Soraia Moreira" userId="700000b21ebe3cf6" providerId="LiveId" clId="{E882F4C4-6AE9-4C48-A4E7-DC8D8CFA2BA9}" dt="2021-03-20T10:59:57.978" v="31" actId="26606"/>
          <pc:sldLayoutMkLst>
            <pc:docMk/>
            <pc:sldMasterMk cId="2816450011" sldId="2147483660"/>
            <pc:sldLayoutMk cId="20734098" sldId="2147483661"/>
          </pc:sldLayoutMkLst>
        </pc:sldLayoutChg>
        <pc:sldLayoutChg chg="add del">
          <pc:chgData name="Soraia Moreira" userId="700000b21ebe3cf6" providerId="LiveId" clId="{E882F4C4-6AE9-4C48-A4E7-DC8D8CFA2BA9}" dt="2021-03-20T10:59:57.978" v="31" actId="26606"/>
          <pc:sldLayoutMkLst>
            <pc:docMk/>
            <pc:sldMasterMk cId="2816450011" sldId="2147483660"/>
            <pc:sldLayoutMk cId="2359983404" sldId="2147483662"/>
          </pc:sldLayoutMkLst>
        </pc:sldLayoutChg>
        <pc:sldLayoutChg chg="add del">
          <pc:chgData name="Soraia Moreira" userId="700000b21ebe3cf6" providerId="LiveId" clId="{E882F4C4-6AE9-4C48-A4E7-DC8D8CFA2BA9}" dt="2021-03-20T10:59:57.978" v="31" actId="26606"/>
          <pc:sldLayoutMkLst>
            <pc:docMk/>
            <pc:sldMasterMk cId="2816450011" sldId="2147483660"/>
            <pc:sldLayoutMk cId="3454120675" sldId="2147483663"/>
          </pc:sldLayoutMkLst>
        </pc:sldLayoutChg>
        <pc:sldLayoutChg chg="add del">
          <pc:chgData name="Soraia Moreira" userId="700000b21ebe3cf6" providerId="LiveId" clId="{E882F4C4-6AE9-4C48-A4E7-DC8D8CFA2BA9}" dt="2021-03-20T10:59:57.978" v="31" actId="26606"/>
          <pc:sldLayoutMkLst>
            <pc:docMk/>
            <pc:sldMasterMk cId="2816450011" sldId="2147483660"/>
            <pc:sldLayoutMk cId="239144091" sldId="2147483664"/>
          </pc:sldLayoutMkLst>
        </pc:sldLayoutChg>
        <pc:sldLayoutChg chg="add del">
          <pc:chgData name="Soraia Moreira" userId="700000b21ebe3cf6" providerId="LiveId" clId="{E882F4C4-6AE9-4C48-A4E7-DC8D8CFA2BA9}" dt="2021-03-20T10:59:57.978" v="31" actId="26606"/>
          <pc:sldLayoutMkLst>
            <pc:docMk/>
            <pc:sldMasterMk cId="2816450011" sldId="2147483660"/>
            <pc:sldLayoutMk cId="2077696595" sldId="2147483665"/>
          </pc:sldLayoutMkLst>
        </pc:sldLayoutChg>
        <pc:sldLayoutChg chg="add del">
          <pc:chgData name="Soraia Moreira" userId="700000b21ebe3cf6" providerId="LiveId" clId="{E882F4C4-6AE9-4C48-A4E7-DC8D8CFA2BA9}" dt="2021-03-20T10:59:57.978" v="31" actId="26606"/>
          <pc:sldLayoutMkLst>
            <pc:docMk/>
            <pc:sldMasterMk cId="2816450011" sldId="2147483660"/>
            <pc:sldLayoutMk cId="2172428751" sldId="2147483666"/>
          </pc:sldLayoutMkLst>
        </pc:sldLayoutChg>
        <pc:sldLayoutChg chg="add del">
          <pc:chgData name="Soraia Moreira" userId="700000b21ebe3cf6" providerId="LiveId" clId="{E882F4C4-6AE9-4C48-A4E7-DC8D8CFA2BA9}" dt="2021-03-20T10:59:57.978" v="31" actId="26606"/>
          <pc:sldLayoutMkLst>
            <pc:docMk/>
            <pc:sldMasterMk cId="2816450011" sldId="2147483660"/>
            <pc:sldLayoutMk cId="3729317896" sldId="2147483667"/>
          </pc:sldLayoutMkLst>
        </pc:sldLayoutChg>
        <pc:sldLayoutChg chg="add del">
          <pc:chgData name="Soraia Moreira" userId="700000b21ebe3cf6" providerId="LiveId" clId="{E882F4C4-6AE9-4C48-A4E7-DC8D8CFA2BA9}" dt="2021-03-20T10:59:57.978" v="31" actId="26606"/>
          <pc:sldLayoutMkLst>
            <pc:docMk/>
            <pc:sldMasterMk cId="2816450011" sldId="2147483660"/>
            <pc:sldLayoutMk cId="438383400" sldId="2147483668"/>
          </pc:sldLayoutMkLst>
        </pc:sldLayoutChg>
        <pc:sldLayoutChg chg="add del">
          <pc:chgData name="Soraia Moreira" userId="700000b21ebe3cf6" providerId="LiveId" clId="{E882F4C4-6AE9-4C48-A4E7-DC8D8CFA2BA9}" dt="2021-03-20T10:59:57.978" v="31" actId="26606"/>
          <pc:sldLayoutMkLst>
            <pc:docMk/>
            <pc:sldMasterMk cId="2816450011" sldId="2147483660"/>
            <pc:sldLayoutMk cId="2437581433" sldId="2147483669"/>
          </pc:sldLayoutMkLst>
        </pc:sldLayoutChg>
        <pc:sldLayoutChg chg="add del">
          <pc:chgData name="Soraia Moreira" userId="700000b21ebe3cf6" providerId="LiveId" clId="{E882F4C4-6AE9-4C48-A4E7-DC8D8CFA2BA9}" dt="2021-03-20T10:59:57.978" v="31" actId="26606"/>
          <pc:sldLayoutMkLst>
            <pc:docMk/>
            <pc:sldMasterMk cId="2816450011" sldId="2147483660"/>
            <pc:sldLayoutMk cId="333939384" sldId="2147483670"/>
          </pc:sldLayoutMkLst>
        </pc:sldLayoutChg>
        <pc:sldLayoutChg chg="add del">
          <pc:chgData name="Soraia Moreira" userId="700000b21ebe3cf6" providerId="LiveId" clId="{E882F4C4-6AE9-4C48-A4E7-DC8D8CFA2BA9}" dt="2021-03-20T10:59:57.978" v="31" actId="26606"/>
          <pc:sldLayoutMkLst>
            <pc:docMk/>
            <pc:sldMasterMk cId="2816450011" sldId="2147483660"/>
            <pc:sldLayoutMk cId="2273284456" sldId="2147483671"/>
          </pc:sldLayoutMkLst>
        </pc:sldLayoutChg>
        <pc:sldLayoutChg chg="add del">
          <pc:chgData name="Soraia Moreira" userId="700000b21ebe3cf6" providerId="LiveId" clId="{E882F4C4-6AE9-4C48-A4E7-DC8D8CFA2BA9}" dt="2021-03-20T10:59:57.978" v="31" actId="26606"/>
          <pc:sldLayoutMkLst>
            <pc:docMk/>
            <pc:sldMasterMk cId="2816450011" sldId="2147483660"/>
            <pc:sldLayoutMk cId="449867462" sldId="2147483672"/>
          </pc:sldLayoutMkLst>
        </pc:sldLayoutChg>
        <pc:sldLayoutChg chg="add del">
          <pc:chgData name="Soraia Moreira" userId="700000b21ebe3cf6" providerId="LiveId" clId="{E882F4C4-6AE9-4C48-A4E7-DC8D8CFA2BA9}" dt="2021-03-20T10:59:57.978" v="31" actId="26606"/>
          <pc:sldLayoutMkLst>
            <pc:docMk/>
            <pc:sldMasterMk cId="2816450011" sldId="2147483660"/>
            <pc:sldLayoutMk cId="28944368" sldId="2147483673"/>
          </pc:sldLayoutMkLst>
        </pc:sldLayoutChg>
        <pc:sldLayoutChg chg="add del">
          <pc:chgData name="Soraia Moreira" userId="700000b21ebe3cf6" providerId="LiveId" clId="{E882F4C4-6AE9-4C48-A4E7-DC8D8CFA2BA9}" dt="2021-03-20T10:59:57.978" v="31" actId="26606"/>
          <pc:sldLayoutMkLst>
            <pc:docMk/>
            <pc:sldMasterMk cId="2816450011" sldId="2147483660"/>
            <pc:sldLayoutMk cId="4188139549" sldId="2147483674"/>
          </pc:sldLayoutMkLst>
        </pc:sldLayoutChg>
        <pc:sldLayoutChg chg="add del">
          <pc:chgData name="Soraia Moreira" userId="700000b21ebe3cf6" providerId="LiveId" clId="{E882F4C4-6AE9-4C48-A4E7-DC8D8CFA2BA9}" dt="2021-03-20T10:59:57.978" v="31" actId="26606"/>
          <pc:sldLayoutMkLst>
            <pc:docMk/>
            <pc:sldMasterMk cId="2816450011" sldId="2147483660"/>
            <pc:sldLayoutMk cId="765045997" sldId="2147483675"/>
          </pc:sldLayoutMkLst>
        </pc:sldLayoutChg>
        <pc:sldLayoutChg chg="add del">
          <pc:chgData name="Soraia Moreira" userId="700000b21ebe3cf6" providerId="LiveId" clId="{E882F4C4-6AE9-4C48-A4E7-DC8D8CFA2BA9}" dt="2021-03-20T10:59:57.978" v="31" actId="26606"/>
          <pc:sldLayoutMkLst>
            <pc:docMk/>
            <pc:sldMasterMk cId="2816450011" sldId="2147483660"/>
            <pc:sldLayoutMk cId="157827427" sldId="2147483676"/>
          </pc:sldLayoutMkLst>
        </pc:sldLayoutChg>
        <pc:sldLayoutChg chg="add del">
          <pc:chgData name="Soraia Moreira" userId="700000b21ebe3cf6" providerId="LiveId" clId="{E882F4C4-6AE9-4C48-A4E7-DC8D8CFA2BA9}" dt="2021-03-20T10:59:57.978" v="31" actId="26606"/>
          <pc:sldLayoutMkLst>
            <pc:docMk/>
            <pc:sldMasterMk cId="2816450011" sldId="2147483660"/>
            <pc:sldLayoutMk cId="407416690" sldId="2147483677"/>
          </pc:sldLayoutMkLst>
        </pc:sldLayoutChg>
      </pc:sldMasterChg>
      <pc:sldMasterChg chg="add setBg addSldLayout modSldLayout">
        <pc:chgData name="Soraia Moreira" userId="700000b21ebe3cf6" providerId="LiveId" clId="{E882F4C4-6AE9-4C48-A4E7-DC8D8CFA2BA9}" dt="2021-03-20T11:27:05.345" v="297"/>
        <pc:sldMasterMkLst>
          <pc:docMk/>
          <pc:sldMasterMk cId="1960304331" sldId="2147483698"/>
        </pc:sldMasterMkLst>
        <pc:sldLayoutChg chg="add setBg">
          <pc:chgData name="Soraia Moreira" userId="700000b21ebe3cf6" providerId="LiveId" clId="{E882F4C4-6AE9-4C48-A4E7-DC8D8CFA2BA9}" dt="2021-03-20T11:27:05.345" v="297"/>
          <pc:sldLayoutMkLst>
            <pc:docMk/>
            <pc:sldMasterMk cId="1960304331" sldId="2147483698"/>
            <pc:sldLayoutMk cId="305787815" sldId="2147483687"/>
          </pc:sldLayoutMkLst>
        </pc:sldLayoutChg>
        <pc:sldLayoutChg chg="add setBg">
          <pc:chgData name="Soraia Moreira" userId="700000b21ebe3cf6" providerId="LiveId" clId="{E882F4C4-6AE9-4C48-A4E7-DC8D8CFA2BA9}" dt="2021-03-20T11:27:05.345" v="297"/>
          <pc:sldLayoutMkLst>
            <pc:docMk/>
            <pc:sldMasterMk cId="1960304331" sldId="2147483698"/>
            <pc:sldLayoutMk cId="3512219882" sldId="2147483688"/>
          </pc:sldLayoutMkLst>
        </pc:sldLayoutChg>
        <pc:sldLayoutChg chg="add setBg">
          <pc:chgData name="Soraia Moreira" userId="700000b21ebe3cf6" providerId="LiveId" clId="{E882F4C4-6AE9-4C48-A4E7-DC8D8CFA2BA9}" dt="2021-03-20T11:27:05.345" v="297"/>
          <pc:sldLayoutMkLst>
            <pc:docMk/>
            <pc:sldMasterMk cId="1960304331" sldId="2147483698"/>
            <pc:sldLayoutMk cId="766206032" sldId="2147483689"/>
          </pc:sldLayoutMkLst>
        </pc:sldLayoutChg>
        <pc:sldLayoutChg chg="add setBg">
          <pc:chgData name="Soraia Moreira" userId="700000b21ebe3cf6" providerId="LiveId" clId="{E882F4C4-6AE9-4C48-A4E7-DC8D8CFA2BA9}" dt="2021-03-20T11:27:05.345" v="297"/>
          <pc:sldLayoutMkLst>
            <pc:docMk/>
            <pc:sldMasterMk cId="1960304331" sldId="2147483698"/>
            <pc:sldLayoutMk cId="3776871673" sldId="2147483690"/>
          </pc:sldLayoutMkLst>
        </pc:sldLayoutChg>
        <pc:sldLayoutChg chg="add setBg">
          <pc:chgData name="Soraia Moreira" userId="700000b21ebe3cf6" providerId="LiveId" clId="{E882F4C4-6AE9-4C48-A4E7-DC8D8CFA2BA9}" dt="2021-03-20T11:27:05.345" v="297"/>
          <pc:sldLayoutMkLst>
            <pc:docMk/>
            <pc:sldMasterMk cId="1960304331" sldId="2147483698"/>
            <pc:sldLayoutMk cId="1813145031" sldId="2147483691"/>
          </pc:sldLayoutMkLst>
        </pc:sldLayoutChg>
        <pc:sldLayoutChg chg="add setBg">
          <pc:chgData name="Soraia Moreira" userId="700000b21ebe3cf6" providerId="LiveId" clId="{E882F4C4-6AE9-4C48-A4E7-DC8D8CFA2BA9}" dt="2021-03-20T11:27:05.345" v="297"/>
          <pc:sldLayoutMkLst>
            <pc:docMk/>
            <pc:sldMasterMk cId="1960304331" sldId="2147483698"/>
            <pc:sldLayoutMk cId="4172112179" sldId="2147483692"/>
          </pc:sldLayoutMkLst>
        </pc:sldLayoutChg>
        <pc:sldLayoutChg chg="add setBg">
          <pc:chgData name="Soraia Moreira" userId="700000b21ebe3cf6" providerId="LiveId" clId="{E882F4C4-6AE9-4C48-A4E7-DC8D8CFA2BA9}" dt="2021-03-20T11:27:05.345" v="297"/>
          <pc:sldLayoutMkLst>
            <pc:docMk/>
            <pc:sldMasterMk cId="1960304331" sldId="2147483698"/>
            <pc:sldLayoutMk cId="2176171374" sldId="2147483693"/>
          </pc:sldLayoutMkLst>
        </pc:sldLayoutChg>
        <pc:sldLayoutChg chg="add setBg">
          <pc:chgData name="Soraia Moreira" userId="700000b21ebe3cf6" providerId="LiveId" clId="{E882F4C4-6AE9-4C48-A4E7-DC8D8CFA2BA9}" dt="2021-03-20T11:27:05.345" v="297"/>
          <pc:sldLayoutMkLst>
            <pc:docMk/>
            <pc:sldMasterMk cId="1960304331" sldId="2147483698"/>
            <pc:sldLayoutMk cId="750509473" sldId="2147483694"/>
          </pc:sldLayoutMkLst>
        </pc:sldLayoutChg>
        <pc:sldLayoutChg chg="add setBg">
          <pc:chgData name="Soraia Moreira" userId="700000b21ebe3cf6" providerId="LiveId" clId="{E882F4C4-6AE9-4C48-A4E7-DC8D8CFA2BA9}" dt="2021-03-20T11:27:05.345" v="297"/>
          <pc:sldLayoutMkLst>
            <pc:docMk/>
            <pc:sldMasterMk cId="1960304331" sldId="2147483698"/>
            <pc:sldLayoutMk cId="2110852701" sldId="2147483695"/>
          </pc:sldLayoutMkLst>
        </pc:sldLayoutChg>
        <pc:sldLayoutChg chg="add setBg">
          <pc:chgData name="Soraia Moreira" userId="700000b21ebe3cf6" providerId="LiveId" clId="{E882F4C4-6AE9-4C48-A4E7-DC8D8CFA2BA9}" dt="2021-03-20T11:27:05.345" v="297"/>
          <pc:sldLayoutMkLst>
            <pc:docMk/>
            <pc:sldMasterMk cId="1960304331" sldId="2147483698"/>
            <pc:sldLayoutMk cId="771996561" sldId="2147483696"/>
          </pc:sldLayoutMkLst>
        </pc:sldLayoutChg>
        <pc:sldLayoutChg chg="add setBg">
          <pc:chgData name="Soraia Moreira" userId="700000b21ebe3cf6" providerId="LiveId" clId="{E882F4C4-6AE9-4C48-A4E7-DC8D8CFA2BA9}" dt="2021-03-20T11:27:05.345" v="297"/>
          <pc:sldLayoutMkLst>
            <pc:docMk/>
            <pc:sldMasterMk cId="1960304331" sldId="2147483698"/>
            <pc:sldLayoutMk cId="2892586665" sldId="2147483697"/>
          </pc:sldLayoutMkLst>
        </pc:sldLayoutChg>
      </pc:sldMasterChg>
      <pc:sldMasterChg chg="add del addSldLayout delSldLayout">
        <pc:chgData name="Soraia Moreira" userId="700000b21ebe3cf6" providerId="LiveId" clId="{E882F4C4-6AE9-4C48-A4E7-DC8D8CFA2BA9}" dt="2021-03-20T10:59:57.978" v="31" actId="26606"/>
        <pc:sldMasterMkLst>
          <pc:docMk/>
          <pc:sldMasterMk cId="1161088444" sldId="2147483711"/>
        </pc:sldMasterMkLst>
        <pc:sldLayoutChg chg="add del">
          <pc:chgData name="Soraia Moreira" userId="700000b21ebe3cf6" providerId="LiveId" clId="{E882F4C4-6AE9-4C48-A4E7-DC8D8CFA2BA9}" dt="2021-03-20T10:59:57.978" v="31" actId="26606"/>
          <pc:sldLayoutMkLst>
            <pc:docMk/>
            <pc:sldMasterMk cId="1161088444" sldId="2147483711"/>
            <pc:sldLayoutMk cId="1905536242" sldId="2147483700"/>
          </pc:sldLayoutMkLst>
        </pc:sldLayoutChg>
        <pc:sldLayoutChg chg="add del">
          <pc:chgData name="Soraia Moreira" userId="700000b21ebe3cf6" providerId="LiveId" clId="{E882F4C4-6AE9-4C48-A4E7-DC8D8CFA2BA9}" dt="2021-03-20T10:59:57.978" v="31" actId="26606"/>
          <pc:sldLayoutMkLst>
            <pc:docMk/>
            <pc:sldMasterMk cId="1161088444" sldId="2147483711"/>
            <pc:sldLayoutMk cId="1150194268" sldId="2147483701"/>
          </pc:sldLayoutMkLst>
        </pc:sldLayoutChg>
        <pc:sldLayoutChg chg="add del">
          <pc:chgData name="Soraia Moreira" userId="700000b21ebe3cf6" providerId="LiveId" clId="{E882F4C4-6AE9-4C48-A4E7-DC8D8CFA2BA9}" dt="2021-03-20T10:59:57.978" v="31" actId="26606"/>
          <pc:sldLayoutMkLst>
            <pc:docMk/>
            <pc:sldMasterMk cId="1161088444" sldId="2147483711"/>
            <pc:sldLayoutMk cId="1496907453" sldId="2147483702"/>
          </pc:sldLayoutMkLst>
        </pc:sldLayoutChg>
        <pc:sldLayoutChg chg="add del">
          <pc:chgData name="Soraia Moreira" userId="700000b21ebe3cf6" providerId="LiveId" clId="{E882F4C4-6AE9-4C48-A4E7-DC8D8CFA2BA9}" dt="2021-03-20T10:59:57.978" v="31" actId="26606"/>
          <pc:sldLayoutMkLst>
            <pc:docMk/>
            <pc:sldMasterMk cId="1161088444" sldId="2147483711"/>
            <pc:sldLayoutMk cId="2217139328" sldId="2147483703"/>
          </pc:sldLayoutMkLst>
        </pc:sldLayoutChg>
        <pc:sldLayoutChg chg="add del">
          <pc:chgData name="Soraia Moreira" userId="700000b21ebe3cf6" providerId="LiveId" clId="{E882F4C4-6AE9-4C48-A4E7-DC8D8CFA2BA9}" dt="2021-03-20T10:59:57.978" v="31" actId="26606"/>
          <pc:sldLayoutMkLst>
            <pc:docMk/>
            <pc:sldMasterMk cId="1161088444" sldId="2147483711"/>
            <pc:sldLayoutMk cId="2799775301" sldId="2147483704"/>
          </pc:sldLayoutMkLst>
        </pc:sldLayoutChg>
        <pc:sldLayoutChg chg="add del">
          <pc:chgData name="Soraia Moreira" userId="700000b21ebe3cf6" providerId="LiveId" clId="{E882F4C4-6AE9-4C48-A4E7-DC8D8CFA2BA9}" dt="2021-03-20T10:59:57.978" v="31" actId="26606"/>
          <pc:sldLayoutMkLst>
            <pc:docMk/>
            <pc:sldMasterMk cId="1161088444" sldId="2147483711"/>
            <pc:sldLayoutMk cId="2830496458" sldId="2147483705"/>
          </pc:sldLayoutMkLst>
        </pc:sldLayoutChg>
        <pc:sldLayoutChg chg="add del">
          <pc:chgData name="Soraia Moreira" userId="700000b21ebe3cf6" providerId="LiveId" clId="{E882F4C4-6AE9-4C48-A4E7-DC8D8CFA2BA9}" dt="2021-03-20T10:59:57.978" v="31" actId="26606"/>
          <pc:sldLayoutMkLst>
            <pc:docMk/>
            <pc:sldMasterMk cId="1161088444" sldId="2147483711"/>
            <pc:sldLayoutMk cId="3725610508" sldId="2147483706"/>
          </pc:sldLayoutMkLst>
        </pc:sldLayoutChg>
        <pc:sldLayoutChg chg="add del">
          <pc:chgData name="Soraia Moreira" userId="700000b21ebe3cf6" providerId="LiveId" clId="{E882F4C4-6AE9-4C48-A4E7-DC8D8CFA2BA9}" dt="2021-03-20T10:59:57.978" v="31" actId="26606"/>
          <pc:sldLayoutMkLst>
            <pc:docMk/>
            <pc:sldMasterMk cId="1161088444" sldId="2147483711"/>
            <pc:sldLayoutMk cId="621660542" sldId="2147483707"/>
          </pc:sldLayoutMkLst>
        </pc:sldLayoutChg>
        <pc:sldLayoutChg chg="add del">
          <pc:chgData name="Soraia Moreira" userId="700000b21ebe3cf6" providerId="LiveId" clId="{E882F4C4-6AE9-4C48-A4E7-DC8D8CFA2BA9}" dt="2021-03-20T10:59:57.978" v="31" actId="26606"/>
          <pc:sldLayoutMkLst>
            <pc:docMk/>
            <pc:sldMasterMk cId="1161088444" sldId="2147483711"/>
            <pc:sldLayoutMk cId="4125779579" sldId="2147483708"/>
          </pc:sldLayoutMkLst>
        </pc:sldLayoutChg>
        <pc:sldLayoutChg chg="add del">
          <pc:chgData name="Soraia Moreira" userId="700000b21ebe3cf6" providerId="LiveId" clId="{E882F4C4-6AE9-4C48-A4E7-DC8D8CFA2BA9}" dt="2021-03-20T10:59:57.978" v="31" actId="26606"/>
          <pc:sldLayoutMkLst>
            <pc:docMk/>
            <pc:sldMasterMk cId="1161088444" sldId="2147483711"/>
            <pc:sldLayoutMk cId="2140052717" sldId="2147483709"/>
          </pc:sldLayoutMkLst>
        </pc:sldLayoutChg>
        <pc:sldLayoutChg chg="add del">
          <pc:chgData name="Soraia Moreira" userId="700000b21ebe3cf6" providerId="LiveId" clId="{E882F4C4-6AE9-4C48-A4E7-DC8D8CFA2BA9}" dt="2021-03-20T10:59:57.978" v="31" actId="26606"/>
          <pc:sldLayoutMkLst>
            <pc:docMk/>
            <pc:sldMasterMk cId="1161088444" sldId="2147483711"/>
            <pc:sldLayoutMk cId="1299280260" sldId="2147483710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787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852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199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2219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6206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6871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3145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2112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2586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6171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0509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6/6/2022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304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7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www.youtube.com/watch?v=_7XMZ-nxiJY&amp;ab_channel=empoderando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3" descr="Flores numa árvore">
            <a:extLst>
              <a:ext uri="{FF2B5EF4-FFF2-40B4-BE49-F238E27FC236}">
                <a16:creationId xmlns:a16="http://schemas.microsoft.com/office/drawing/2014/main" id="{4F817579-18D7-41B5-ABAF-15DAF6D514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132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>
                  <a:alpha val="30000"/>
                </a:schemeClr>
              </a:gs>
              <a:gs pos="33000">
                <a:schemeClr val="bg1">
                  <a:alpha val="2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14B3E0B-C49D-4DA1-AD04-860468286C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2"/>
            <a:ext cx="4023360" cy="2802219"/>
          </a:xfrm>
        </p:spPr>
        <p:txBody>
          <a:bodyPr anchor="b">
            <a:normAutofit/>
          </a:bodyPr>
          <a:lstStyle/>
          <a:p>
            <a:r>
              <a:rPr lang="pt-PT" sz="3800" dirty="0">
                <a:solidFill>
                  <a:schemeClr val="bg1"/>
                </a:solidFill>
                <a:latin typeface="Book Antiqua" panose="02040602050305030304" pitchFamily="18" charset="0"/>
              </a:rPr>
              <a:t>CONSUMISMO Y PUBLICIDAD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B85641-8B80-4090-9633-28E6D947BE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065146"/>
            <a:ext cx="4023359" cy="1208141"/>
          </a:xfrm>
        </p:spPr>
        <p:txBody>
          <a:bodyPr>
            <a:normAutofit/>
          </a:bodyPr>
          <a:lstStyle/>
          <a:p>
            <a:pPr algn="ctr"/>
            <a:r>
              <a:rPr lang="es-ES_tradnl" b="1" dirty="0">
                <a:solidFill>
                  <a:schemeClr val="bg1"/>
                </a:solidFill>
                <a:latin typeface="Book Antiqua" panose="02040602050305030304" pitchFamily="18" charset="0"/>
              </a:rPr>
              <a:t>Ventajas</a:t>
            </a:r>
            <a:r>
              <a:rPr lang="pt-PT" b="1" dirty="0">
                <a:solidFill>
                  <a:schemeClr val="bg1"/>
                </a:solidFill>
                <a:latin typeface="Book Antiqua" panose="02040602050305030304" pitchFamily="18" charset="0"/>
              </a:rPr>
              <a:t> e inconvenientes de la </a:t>
            </a:r>
            <a:r>
              <a:rPr lang="pt-PT" b="1" dirty="0" err="1">
                <a:solidFill>
                  <a:schemeClr val="bg1"/>
                </a:solidFill>
                <a:latin typeface="Book Antiqua" panose="02040602050305030304" pitchFamily="18" charset="0"/>
              </a:rPr>
              <a:t>publicidad</a:t>
            </a:r>
            <a:endParaRPr lang="pt-PT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4475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03BCAE-1225-4C89-B781-86CDC3669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>
                <a:latin typeface="Berlin Sans FB" panose="020E0602020502020306" pitchFamily="34" charset="0"/>
              </a:rPr>
              <a:t>CONSUMISMO: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76DA6BD-9CDA-4AE2-8E9B-C5077AEDC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4566"/>
            <a:ext cx="10515600" cy="4196785"/>
          </a:xfrm>
          <a:solidFill>
            <a:schemeClr val="accent6">
              <a:lumMod val="20000"/>
              <a:lumOff val="80000"/>
            </a:schemeClr>
          </a:solidFill>
          <a:effectLst>
            <a:softEdge rad="0"/>
          </a:effectLst>
        </p:spPr>
        <p:txBody>
          <a:bodyPr/>
          <a:lstStyle/>
          <a:p>
            <a:r>
              <a:rPr lang="es-ES_tradnl" sz="2800" dirty="0">
                <a:latin typeface="Berlin Sans FB" panose="020E0602020502020306" pitchFamily="34" charset="0"/>
              </a:rPr>
              <a:t>1. Tendencia inmoderada a adquirir, gastar o consumir bienes no siempre necesarios</a:t>
            </a:r>
            <a:r>
              <a:rPr lang="es-ES_tradnl" dirty="0">
                <a:latin typeface="Berlin Sans FB" panose="020E0602020502020306" pitchFamily="34" charset="0"/>
              </a:rPr>
              <a:t>. </a:t>
            </a:r>
            <a:r>
              <a:rPr lang="es-ES_tradnl" sz="2800" dirty="0">
                <a:latin typeface="Berlin Sans FB" panose="020E0602020502020306" pitchFamily="34" charset="0"/>
              </a:rPr>
              <a:t> </a:t>
            </a:r>
            <a:r>
              <a:rPr lang="pt-PT" sz="2000" b="1" dirty="0"/>
              <a:t> </a:t>
            </a:r>
          </a:p>
        </p:txBody>
      </p:sp>
      <p:sp>
        <p:nvSpPr>
          <p:cNvPr id="4" name="Fluxograma: Processo Alternativo 3">
            <a:extLst>
              <a:ext uri="{FF2B5EF4-FFF2-40B4-BE49-F238E27FC236}">
                <a16:creationId xmlns:a16="http://schemas.microsoft.com/office/drawing/2014/main" id="{7E0E542D-E48A-4417-ABBC-6A8528FFCC9D}"/>
              </a:ext>
            </a:extLst>
          </p:cNvPr>
          <p:cNvSpPr/>
          <p:nvPr/>
        </p:nvSpPr>
        <p:spPr>
          <a:xfrm>
            <a:off x="1588957" y="3057994"/>
            <a:ext cx="3912433" cy="1966686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PT" sz="3600" b="1" dirty="0">
                <a:latin typeface="Book Antiqua" panose="02040602050305030304" pitchFamily="18" charset="0"/>
              </a:rPr>
              <a:t>Consumidor consciente</a:t>
            </a:r>
          </a:p>
          <a:p>
            <a:pPr algn="ctr"/>
            <a:endParaRPr lang="pt-PT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0ED41C8D-C1CD-4DBA-B8C8-22C43615E8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7317" y="4440528"/>
            <a:ext cx="1495425" cy="1704975"/>
          </a:xfrm>
          <a:prstGeom prst="rect">
            <a:avLst/>
          </a:prstGeom>
        </p:spPr>
      </p:pic>
      <p:sp>
        <p:nvSpPr>
          <p:cNvPr id="7" name="Fluxograma: Processo Alternativo 6">
            <a:extLst>
              <a:ext uri="{FF2B5EF4-FFF2-40B4-BE49-F238E27FC236}">
                <a16:creationId xmlns:a16="http://schemas.microsoft.com/office/drawing/2014/main" id="{6004CE2F-2FEA-4275-BAF4-4A4CFBB44CD7}"/>
              </a:ext>
            </a:extLst>
          </p:cNvPr>
          <p:cNvSpPr/>
          <p:nvPr/>
        </p:nvSpPr>
        <p:spPr>
          <a:xfrm>
            <a:off x="6565692" y="3073222"/>
            <a:ext cx="3912433" cy="1951458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PT" sz="3600" b="1" dirty="0">
                <a:latin typeface="Book Antiqua" panose="02040602050305030304" pitchFamily="18" charset="0"/>
              </a:rPr>
              <a:t>Consumidor impulsivo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402FB7E3-C192-4C98-ADE7-BE955754A3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0470" y="4804241"/>
            <a:ext cx="2922875" cy="1784093"/>
          </a:xfrm>
          <a:prstGeom prst="rect">
            <a:avLst/>
          </a:prstGeom>
        </p:spPr>
      </p:pic>
      <p:pic>
        <p:nvPicPr>
          <p:cNvPr id="8" name="Imagem 7">
            <a:hlinkClick r:id="rId4"/>
            <a:extLst>
              <a:ext uri="{FF2B5EF4-FFF2-40B4-BE49-F238E27FC236}">
                <a16:creationId xmlns:a16="http://schemas.microsoft.com/office/drawing/2014/main" id="{4E49DA82-25D0-426B-AEB8-38D1E502B5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9289" y="1690688"/>
            <a:ext cx="1367103" cy="1069225"/>
          </a:xfrm>
          <a:prstGeom prst="rect">
            <a:avLst/>
          </a:prstGeom>
        </p:spPr>
      </p:pic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33698BC8-6B7B-D8FC-1661-E08350045A33}"/>
              </a:ext>
            </a:extLst>
          </p:cNvPr>
          <p:cNvSpPr/>
          <p:nvPr/>
        </p:nvSpPr>
        <p:spPr>
          <a:xfrm>
            <a:off x="10759289" y="780414"/>
            <a:ext cx="1247832" cy="7036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PT" sz="1400" b="1" dirty="0"/>
              <a:t>Pincha </a:t>
            </a:r>
            <a:r>
              <a:rPr lang="pt-PT" sz="1400" b="1" dirty="0" err="1"/>
              <a:t>en</a:t>
            </a:r>
            <a:r>
              <a:rPr lang="pt-PT" sz="1400" b="1" dirty="0"/>
              <a:t> la </a:t>
            </a:r>
            <a:r>
              <a:rPr lang="pt-PT" sz="1400" b="1" dirty="0" err="1"/>
              <a:t>imagen</a:t>
            </a:r>
            <a:r>
              <a:rPr lang="pt-PT" sz="1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0447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732F26-B151-4D44-924D-2316ABCF8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Publicidad</a:t>
            </a:r>
            <a:r>
              <a:rPr lang="pt-PT" dirty="0"/>
              <a:t>:</a:t>
            </a:r>
            <a:br>
              <a:rPr lang="pt-PT" dirty="0"/>
            </a:br>
            <a:endParaRPr lang="pt-PT" dirty="0"/>
          </a:p>
        </p:txBody>
      </p:sp>
      <p:pic>
        <p:nvPicPr>
          <p:cNvPr id="7" name="Marcador de Posição de Conteúdo 6">
            <a:extLst>
              <a:ext uri="{FF2B5EF4-FFF2-40B4-BE49-F238E27FC236}">
                <a16:creationId xmlns:a16="http://schemas.microsoft.com/office/drawing/2014/main" id="{E8E4B6D5-9DB1-4DAA-89A5-1A7D93A86C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19474" y="144286"/>
            <a:ext cx="1722116" cy="2152645"/>
          </a:xfrm>
        </p:spPr>
      </p:pic>
      <p:sp>
        <p:nvSpPr>
          <p:cNvPr id="4" name="Fluxograma: Processo Alternativo 3">
            <a:extLst>
              <a:ext uri="{FF2B5EF4-FFF2-40B4-BE49-F238E27FC236}">
                <a16:creationId xmlns:a16="http://schemas.microsoft.com/office/drawing/2014/main" id="{FA056EBA-5A53-409B-B697-42832F942059}"/>
              </a:ext>
            </a:extLst>
          </p:cNvPr>
          <p:cNvSpPr/>
          <p:nvPr/>
        </p:nvSpPr>
        <p:spPr>
          <a:xfrm rot="21386228">
            <a:off x="1589649" y="1026943"/>
            <a:ext cx="8637563" cy="3727938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_tradnl" b="1" dirty="0"/>
              <a:t>Ventajas:</a:t>
            </a:r>
          </a:p>
          <a:p>
            <a:endParaRPr lang="es-ES_tradnl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/>
              <a:t>Aporta más información sobre los productos;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/>
              <a:t>Hay más libertad de elección;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/>
              <a:t>Ayuda a mejorar la calidad de los productos.</a:t>
            </a:r>
          </a:p>
          <a:p>
            <a:endParaRPr lang="es-ES_tradnl" dirty="0"/>
          </a:p>
          <a:p>
            <a:r>
              <a:rPr lang="es-ES_tradnl" b="1" dirty="0"/>
              <a:t>Inconvenientes: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/>
              <a:t>Influencia el consumidor sobre productos que no son los mejores;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/>
              <a:t> Crea falsas esperanzas. </a:t>
            </a:r>
          </a:p>
          <a:p>
            <a:endParaRPr lang="pt-PT" dirty="0"/>
          </a:p>
          <a:p>
            <a:endParaRPr lang="pt-PT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pt-PT" dirty="0"/>
          </a:p>
          <a:p>
            <a:pPr algn="ctr"/>
            <a:endParaRPr lang="pt-PT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0977447-8ABB-45BF-9A75-492DDBB40C93}"/>
              </a:ext>
            </a:extLst>
          </p:cNvPr>
          <p:cNvSpPr/>
          <p:nvPr/>
        </p:nvSpPr>
        <p:spPr>
          <a:xfrm>
            <a:off x="7441809" y="3722896"/>
            <a:ext cx="4164037" cy="2863410"/>
          </a:xfrm>
          <a:prstGeom prst="ellipse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sz="2000" b="1" dirty="0">
                <a:solidFill>
                  <a:schemeClr val="tx1"/>
                </a:solidFill>
              </a:rPr>
              <a:t>Recursos publicitarios: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2000" b="1" dirty="0">
                <a:solidFill>
                  <a:schemeClr val="tx1"/>
                </a:solidFill>
              </a:rPr>
              <a:t>Lenguaje creativo;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2000" b="1" dirty="0">
                <a:solidFill>
                  <a:schemeClr val="tx1"/>
                </a:solidFill>
              </a:rPr>
              <a:t>Creatividad;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2000" b="1" dirty="0">
                <a:solidFill>
                  <a:schemeClr val="tx1"/>
                </a:solidFill>
              </a:rPr>
              <a:t>Musicalidad;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2000" b="1" dirty="0">
                <a:solidFill>
                  <a:schemeClr val="tx1"/>
                </a:solidFill>
              </a:rPr>
              <a:t>Repetición;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2000" b="1" dirty="0">
                <a:solidFill>
                  <a:schemeClr val="tx1"/>
                </a:solidFill>
              </a:rPr>
              <a:t>Uso del Imperativo;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2000" b="1" dirty="0">
                <a:solidFill>
                  <a:schemeClr val="tx1"/>
                </a:solidFill>
              </a:rPr>
              <a:t>Adjetivos.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C4004A8-156B-4BAB-AD75-905606487A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957" y="4263199"/>
            <a:ext cx="3477705" cy="2323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8881404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Gradient">
      <a:dk1>
        <a:sysClr val="windowText" lastClr="000000"/>
      </a:dk1>
      <a:lt1>
        <a:sysClr val="window" lastClr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TM03457485[[fn=Malha]]</Template>
  <TotalTime>63</TotalTime>
  <Words>98</Words>
  <Application>Microsoft Office PowerPoint</Application>
  <PresentationFormat>Ecrã Panorâmico</PresentationFormat>
  <Paragraphs>26</Paragraphs>
  <Slides>3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8" baseType="lpstr">
      <vt:lpstr>Arial</vt:lpstr>
      <vt:lpstr>Berlin Sans FB</vt:lpstr>
      <vt:lpstr>Book Antiqua</vt:lpstr>
      <vt:lpstr>Univers</vt:lpstr>
      <vt:lpstr>GradientVTI</vt:lpstr>
      <vt:lpstr>CONSUMISMO Y PUBLICIDAD</vt:lpstr>
      <vt:lpstr>CONSUMISMO:</vt:lpstr>
      <vt:lpstr>Publicidad: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CONSUMISMO Y PUBLICIDAD</dc:title>
  <dc:creator>Soraia Moreira</dc:creator>
  <cp:lastModifiedBy>Soraia Moreira</cp:lastModifiedBy>
  <cp:revision>3</cp:revision>
  <dcterms:created xsi:type="dcterms:W3CDTF">2021-03-20T10:57:25Z</dcterms:created>
  <dcterms:modified xsi:type="dcterms:W3CDTF">2022-06-06T19:53:16Z</dcterms:modified>
</cp:coreProperties>
</file>