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ED7005-EDBB-4381-ABB6-3C7E2AF32D49}" v="2" dt="2022-07-07T08:46:46.6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24" autoAdjust="0"/>
  </p:normalViewPr>
  <p:slideViewPr>
    <p:cSldViewPr>
      <p:cViewPr varScale="1">
        <p:scale>
          <a:sx n="106" d="100"/>
          <a:sy n="106" d="100"/>
        </p:scale>
        <p:origin x="176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dro Manuel Ramos Moreira" userId="b78cc23c-44c3-43bb-8b9c-3c467353d288" providerId="ADAL" clId="{89ED7005-EDBB-4381-ABB6-3C7E2AF32D49}"/>
    <pc:docChg chg="custSel modSld">
      <pc:chgData name="Pedro Manuel Ramos Moreira" userId="b78cc23c-44c3-43bb-8b9c-3c467353d288" providerId="ADAL" clId="{89ED7005-EDBB-4381-ABB6-3C7E2AF32D49}" dt="2022-07-07T08:46:46.631" v="4"/>
      <pc:docMkLst>
        <pc:docMk/>
      </pc:docMkLst>
      <pc:sldChg chg="addSp delSp modSp mod delAnim modAnim">
        <pc:chgData name="Pedro Manuel Ramos Moreira" userId="b78cc23c-44c3-43bb-8b9c-3c467353d288" providerId="ADAL" clId="{89ED7005-EDBB-4381-ABB6-3C7E2AF32D49}" dt="2022-07-07T08:46:46.631" v="4"/>
        <pc:sldMkLst>
          <pc:docMk/>
          <pc:sldMk cId="0" sldId="256"/>
        </pc:sldMkLst>
        <pc:spChg chg="del">
          <ac:chgData name="Pedro Manuel Ramos Moreira" userId="b78cc23c-44c3-43bb-8b9c-3c467353d288" providerId="ADAL" clId="{89ED7005-EDBB-4381-ABB6-3C7E2AF32D49}" dt="2022-07-07T08:46:05.421" v="1" actId="478"/>
          <ac:spMkLst>
            <pc:docMk/>
            <pc:sldMk cId="0" sldId="256"/>
            <ac:spMk id="3" creationId="{00000000-0000-0000-0000-000000000000}"/>
          </ac:spMkLst>
        </pc:spChg>
        <pc:picChg chg="add mod">
          <ac:chgData name="Pedro Manuel Ramos Moreira" userId="b78cc23c-44c3-43bb-8b9c-3c467353d288" providerId="ADAL" clId="{89ED7005-EDBB-4381-ABB6-3C7E2AF32D49}" dt="2022-07-07T08:46:29.581" v="3" actId="1076"/>
          <ac:picMkLst>
            <pc:docMk/>
            <pc:sldMk cId="0" sldId="256"/>
            <ac:picMk id="4" creationId="{67D080CB-7C47-5090-6005-EA09DABE9099}"/>
          </ac:picMkLst>
        </pc:picChg>
        <pc:picChg chg="del">
          <ac:chgData name="Pedro Manuel Ramos Moreira" userId="b78cc23c-44c3-43bb-8b9c-3c467353d288" providerId="ADAL" clId="{89ED7005-EDBB-4381-ABB6-3C7E2AF32D49}" dt="2022-07-07T08:45:59.512" v="0" actId="478"/>
          <ac:picMkLst>
            <pc:docMk/>
            <pc:sldMk cId="0" sldId="256"/>
            <ac:picMk id="10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3F15A-FB95-451E-807B-2C09D709ECEC}" type="datetimeFigureOut">
              <a:rPr lang="pt-PT" smtClean="0"/>
              <a:t>07/07/2022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F7F49-D65C-43BF-9441-8CFAEF8E38AE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3F15A-FB95-451E-807B-2C09D709ECEC}" type="datetimeFigureOut">
              <a:rPr lang="pt-PT" smtClean="0"/>
              <a:t>07/07/2022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F7F49-D65C-43BF-9441-8CFAEF8E38AE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3F15A-FB95-451E-807B-2C09D709ECEC}" type="datetimeFigureOut">
              <a:rPr lang="pt-PT" smtClean="0"/>
              <a:t>07/07/2022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F7F49-D65C-43BF-9441-8CFAEF8E38AE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3F15A-FB95-451E-807B-2C09D709ECEC}" type="datetimeFigureOut">
              <a:rPr lang="pt-PT" smtClean="0"/>
              <a:t>07/07/2022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F7F49-D65C-43BF-9441-8CFAEF8E38AE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3F15A-FB95-451E-807B-2C09D709ECEC}" type="datetimeFigureOut">
              <a:rPr lang="pt-PT" smtClean="0"/>
              <a:t>07/07/2022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F7F49-D65C-43BF-9441-8CFAEF8E38AE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3F15A-FB95-451E-807B-2C09D709ECEC}" type="datetimeFigureOut">
              <a:rPr lang="pt-PT" smtClean="0"/>
              <a:t>07/07/2022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F7F49-D65C-43BF-9441-8CFAEF8E38AE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3F15A-FB95-451E-807B-2C09D709ECEC}" type="datetimeFigureOut">
              <a:rPr lang="pt-PT" smtClean="0"/>
              <a:t>07/07/2022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F7F49-D65C-43BF-9441-8CFAEF8E38AE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3F15A-FB95-451E-807B-2C09D709ECEC}" type="datetimeFigureOut">
              <a:rPr lang="pt-PT" smtClean="0"/>
              <a:t>07/07/2022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F7F49-D65C-43BF-9441-8CFAEF8E38AE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3F15A-FB95-451E-807B-2C09D709ECEC}" type="datetimeFigureOut">
              <a:rPr lang="pt-PT" smtClean="0"/>
              <a:t>07/07/2022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F7F49-D65C-43BF-9441-8CFAEF8E38AE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3F15A-FB95-451E-807B-2C09D709ECEC}" type="datetimeFigureOut">
              <a:rPr lang="pt-PT" smtClean="0"/>
              <a:t>07/07/2022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F7F49-D65C-43BF-9441-8CFAEF8E38AE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3F15A-FB95-451E-807B-2C09D709ECEC}" type="datetimeFigureOut">
              <a:rPr lang="pt-PT" smtClean="0"/>
              <a:t>07/07/2022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F7F49-D65C-43BF-9441-8CFAEF8E38AE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3F15A-FB95-451E-807B-2C09D709ECEC}" type="datetimeFigureOut">
              <a:rPr lang="pt-PT" smtClean="0"/>
              <a:t>07/07/2022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CF7F49-D65C-43BF-9441-8CFAEF8E38AE}" type="slidenum">
              <a:rPr lang="pt-PT" smtClean="0"/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ção de Conteúdo 6" descr="capa533.jpg"/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>
          <a:xfrm rot="16200000">
            <a:off x="2190750" y="2118995"/>
            <a:ext cx="4038600" cy="2935605"/>
          </a:xfrm>
        </p:spPr>
      </p:pic>
      <p:pic>
        <p:nvPicPr>
          <p:cNvPr id="2" name="Marcador de Posição de Conteúdo 1" descr="logos_juntosB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2073275" y="5775325"/>
            <a:ext cx="4038600" cy="731520"/>
          </a:xfrm>
          <a:prstGeom prst="rect">
            <a:avLst/>
          </a:prstGeom>
        </p:spPr>
      </p:pic>
      <p:pic>
        <p:nvPicPr>
          <p:cNvPr id="4" name="MADREDEUS - Haja o Que Houver (video oficial)">
            <a:hlinkClick r:id="" action="ppaction://media"/>
            <a:extLst>
              <a:ext uri="{FF2B5EF4-FFF2-40B4-BE49-F238E27FC236}">
                <a16:creationId xmlns:a16="http://schemas.microsoft.com/office/drawing/2014/main" id="{67D080CB-7C47-5090-6005-EA09DABE90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52320" y="494116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latin typeface="French Script MT" panose="03020402040607040605" pitchFamily="66" charset="0"/>
              </a:rPr>
              <a:t>João da </a:t>
            </a:r>
            <a:r>
              <a:rPr lang="pt-PT" dirty="0" err="1">
                <a:latin typeface="French Script MT" panose="03020402040607040605" pitchFamily="66" charset="0"/>
              </a:rPr>
              <a:t>Ega</a:t>
            </a:r>
            <a:endParaRPr lang="pt-PT" dirty="0">
              <a:latin typeface="French Script MT" panose="03020402040607040605" pitchFamily="66" charset="0"/>
            </a:endParaRPr>
          </a:p>
        </p:txBody>
      </p:sp>
      <p:pic>
        <p:nvPicPr>
          <p:cNvPr id="5" name="Marcador de Posição de Conteúdo 4" descr="joão da ega40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86639" y="1600200"/>
            <a:ext cx="2979721" cy="4525963"/>
          </a:xfrm>
        </p:spPr>
      </p:pic>
      <p:pic>
        <p:nvPicPr>
          <p:cNvPr id="6" name="Espaço Reservado para Conteúdo 5" descr="joao da ega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966808" y="1571612"/>
            <a:ext cx="4719992" cy="4500594"/>
          </a:xfrm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/>
          <a:lstStyle/>
          <a:p>
            <a:r>
              <a:rPr lang="pt-PT" dirty="0">
                <a:latin typeface="French Script MT" panose="03020402040607040605" pitchFamily="66" charset="0"/>
              </a:rPr>
              <a:t>Maria Eduarda</a:t>
            </a:r>
          </a:p>
        </p:txBody>
      </p:sp>
      <p:pic>
        <p:nvPicPr>
          <p:cNvPr id="5" name="Marcador de Posição de Conteúdo 4" descr="maria eduarda4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14429" y="1617681"/>
            <a:ext cx="2924141" cy="4525963"/>
          </a:xfrm>
        </p:spPr>
      </p:pic>
      <p:pic>
        <p:nvPicPr>
          <p:cNvPr id="6" name="Espaço Reservado para Conteúdo 5" descr="m eduarda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929058" y="1571612"/>
            <a:ext cx="4757742" cy="4572032"/>
          </a:xfrm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latin typeface="French Script MT" panose="03020402040607040605" pitchFamily="66" charset="0"/>
              </a:rPr>
              <a:t>Castro Gomes</a:t>
            </a:r>
          </a:p>
        </p:txBody>
      </p:sp>
      <p:pic>
        <p:nvPicPr>
          <p:cNvPr id="5" name="Marcador de Posição de Conteúdo 4" descr="castro gomes40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33545" y="1600200"/>
            <a:ext cx="2885910" cy="4525963"/>
          </a:xfrm>
        </p:spPr>
      </p:pic>
      <p:pic>
        <p:nvPicPr>
          <p:cNvPr id="6" name="Espaço Reservado para Conteúdo 5" descr="castro gomes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857620" y="1571612"/>
            <a:ext cx="4829180" cy="4572031"/>
          </a:xfrm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latin typeface="French Script MT" panose="03020402040607040605" pitchFamily="66" charset="0"/>
              </a:rPr>
              <a:t>Os </a:t>
            </a:r>
            <a:r>
              <a:rPr lang="pt-PT" dirty="0" err="1">
                <a:latin typeface="French Script MT" panose="03020402040607040605" pitchFamily="66" charset="0"/>
              </a:rPr>
              <a:t>Gouvarinho</a:t>
            </a:r>
            <a:endParaRPr lang="pt-PT" dirty="0">
              <a:latin typeface="French Script MT" panose="03020402040607040605" pitchFamily="66" charset="0"/>
            </a:endParaRPr>
          </a:p>
        </p:txBody>
      </p:sp>
      <p:pic>
        <p:nvPicPr>
          <p:cNvPr id="5" name="Marcador de Posição de Conteúdo 4" descr="os gouvarinho40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37794" y="1600200"/>
            <a:ext cx="2877412" cy="4525963"/>
          </a:xfrm>
        </p:spPr>
      </p:pic>
      <p:pic>
        <p:nvPicPr>
          <p:cNvPr id="6" name="Espaço Reservado para Conteúdo 5" descr="os gouvarinho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858268" y="1571612"/>
            <a:ext cx="4828532" cy="4500594"/>
          </a:xfrm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latin typeface="French Script MT" panose="03020402040607040605" pitchFamily="66" charset="0"/>
              </a:rPr>
              <a:t>Os </a:t>
            </a:r>
            <a:r>
              <a:rPr lang="pt-PT" dirty="0" err="1">
                <a:latin typeface="French Script MT" panose="03020402040607040605" pitchFamily="66" charset="0"/>
              </a:rPr>
              <a:t>Cohen</a:t>
            </a:r>
            <a:endParaRPr lang="pt-PT" dirty="0">
              <a:latin typeface="French Script MT" panose="03020402040607040605" pitchFamily="66" charset="0"/>
            </a:endParaRPr>
          </a:p>
        </p:txBody>
      </p:sp>
      <p:pic>
        <p:nvPicPr>
          <p:cNvPr id="5" name="Marcador de Posição de Conteúdo 4" descr="os cohen40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63111" y="1600200"/>
            <a:ext cx="3026777" cy="4525963"/>
          </a:xfrm>
        </p:spPr>
      </p:pic>
      <p:pic>
        <p:nvPicPr>
          <p:cNvPr id="6" name="Espaço Reservado para Conteúdo 5" descr="os cohen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973586" y="1571612"/>
            <a:ext cx="4713214" cy="4572032"/>
          </a:xfrm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latin typeface="French Script MT" panose="03020402040607040605" pitchFamily="66" charset="0"/>
              </a:rPr>
              <a:t>Dâmaso </a:t>
            </a:r>
            <a:r>
              <a:rPr lang="pt-PT" dirty="0" err="1">
                <a:latin typeface="French Script MT" panose="03020402040607040605" pitchFamily="66" charset="0"/>
              </a:rPr>
              <a:t>Salcede</a:t>
            </a:r>
            <a:endParaRPr lang="pt-PT" dirty="0">
              <a:latin typeface="French Script MT" panose="03020402040607040605" pitchFamily="66" charset="0"/>
            </a:endParaRPr>
          </a:p>
        </p:txBody>
      </p:sp>
      <p:pic>
        <p:nvPicPr>
          <p:cNvPr id="5" name="Marcador de Posição de Conteúdo 4" descr="damaso salcede40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85070" y="1600200"/>
            <a:ext cx="3182859" cy="4525963"/>
          </a:xfrm>
        </p:spPr>
      </p:pic>
      <p:pic>
        <p:nvPicPr>
          <p:cNvPr id="6" name="Espaço Reservado para Conteúdo 5" descr="damaso S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007642" y="1571612"/>
            <a:ext cx="4679158" cy="4572032"/>
          </a:xfrm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>
                <a:latin typeface="French Script MT" panose="03020402040607040605" pitchFamily="66" charset="0"/>
              </a:rPr>
              <a:t>Alencar</a:t>
            </a:r>
            <a:endParaRPr lang="pt-PT" dirty="0">
              <a:latin typeface="French Script MT" panose="03020402040607040605" pitchFamily="66" charset="0"/>
            </a:endParaRPr>
          </a:p>
        </p:txBody>
      </p:sp>
      <p:pic>
        <p:nvPicPr>
          <p:cNvPr id="5" name="Marcador de Posição de Conteúdo 4" descr="Alencar48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t="24848" r="16529"/>
          <a:stretch>
            <a:fillRect/>
          </a:stretch>
        </p:blipFill>
        <p:spPr>
          <a:xfrm rot="5400000">
            <a:off x="426338" y="2426613"/>
            <a:ext cx="4299764" cy="3134302"/>
          </a:xfrm>
        </p:spPr>
      </p:pic>
      <p:pic>
        <p:nvPicPr>
          <p:cNvPr id="6" name="Espaço Reservado para Conteúdo 5" descr="alencar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143372" y="1857364"/>
            <a:ext cx="4543428" cy="4286280"/>
          </a:xfrm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>
                <a:latin typeface="French Script MT" panose="03020402040607040605" pitchFamily="66" charset="0"/>
              </a:rPr>
              <a:t>Craft</a:t>
            </a:r>
            <a:endParaRPr lang="pt-PT" dirty="0">
              <a:latin typeface="French Script MT" panose="03020402040607040605" pitchFamily="66" charset="0"/>
            </a:endParaRPr>
          </a:p>
        </p:txBody>
      </p:sp>
      <p:pic>
        <p:nvPicPr>
          <p:cNvPr id="5" name="Marcador de Posição de Conteúdo 4" descr="Craft49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t="27282" r="14760"/>
          <a:stretch>
            <a:fillRect/>
          </a:stretch>
        </p:blipFill>
        <p:spPr>
          <a:xfrm rot="5400000">
            <a:off x="354900" y="2498051"/>
            <a:ext cx="4228326" cy="2919988"/>
          </a:xfrm>
        </p:spPr>
      </p:pic>
      <p:pic>
        <p:nvPicPr>
          <p:cNvPr id="6" name="Espaço Reservado para Conteúdo 5" descr="craft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898707" y="1857364"/>
            <a:ext cx="4788093" cy="4214842"/>
          </a:xfrm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>
                <a:latin typeface="French Script MT" panose="03020402040607040605" pitchFamily="66" charset="0"/>
              </a:rPr>
              <a:t>Cruges</a:t>
            </a:r>
            <a:endParaRPr lang="pt-PT" dirty="0">
              <a:latin typeface="French Script MT" panose="03020402040607040605" pitchFamily="66" charset="0"/>
            </a:endParaRPr>
          </a:p>
        </p:txBody>
      </p:sp>
      <p:pic>
        <p:nvPicPr>
          <p:cNvPr id="5" name="Marcador de Posição de Conteúdo 4" descr="Cruges49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t="24848" r="16529"/>
          <a:stretch>
            <a:fillRect/>
          </a:stretch>
        </p:blipFill>
        <p:spPr>
          <a:xfrm rot="5400000">
            <a:off x="426340" y="2426611"/>
            <a:ext cx="3371069" cy="2205609"/>
          </a:xfrm>
        </p:spPr>
      </p:pic>
      <p:pic>
        <p:nvPicPr>
          <p:cNvPr id="6" name="Espaço Reservado para Conteúdo 5" descr="cruges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214678" y="1826118"/>
            <a:ext cx="5472122" cy="3388832"/>
          </a:xfr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>
                <a:latin typeface="French Script MT" panose="03020402040607040605" pitchFamily="66" charset="0"/>
              </a:rPr>
              <a:t>Steinbroken</a:t>
            </a:r>
            <a:endParaRPr lang="pt-PT" dirty="0">
              <a:latin typeface="French Script MT" panose="03020402040607040605" pitchFamily="66" charset="0"/>
            </a:endParaRPr>
          </a:p>
        </p:txBody>
      </p:sp>
      <p:pic>
        <p:nvPicPr>
          <p:cNvPr id="5" name="Marcador de Posição de Conteúdo 4" descr="Steinbroken49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t="12677" r="16529" b="11865"/>
          <a:stretch>
            <a:fillRect/>
          </a:stretch>
        </p:blipFill>
        <p:spPr>
          <a:xfrm rot="5400000">
            <a:off x="779045" y="2422126"/>
            <a:ext cx="3371069" cy="2214579"/>
          </a:xfrm>
        </p:spPr>
      </p:pic>
      <p:pic>
        <p:nvPicPr>
          <p:cNvPr id="6" name="Espaço Reservado para Conteúdo 5" descr="steinbroken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571868" y="1857364"/>
            <a:ext cx="5114932" cy="3357586"/>
          </a:xfr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5404"/>
          </a:xfrm>
        </p:spPr>
        <p:txBody>
          <a:bodyPr>
            <a:normAutofit/>
          </a:bodyPr>
          <a:lstStyle/>
          <a:p>
            <a:endParaRPr lang="pt-PT" sz="400" dirty="0"/>
          </a:p>
        </p:txBody>
      </p:sp>
      <p:pic>
        <p:nvPicPr>
          <p:cNvPr id="8" name="Marcador de Posição de Conteúdo 7" descr="xpt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642918"/>
            <a:ext cx="8802058" cy="5759119"/>
          </a:xfrm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>
                <a:latin typeface="French Script MT" panose="03020402040607040605" pitchFamily="66" charset="0"/>
              </a:rPr>
              <a:t>Eusebiozinho</a:t>
            </a:r>
            <a:endParaRPr lang="pt-PT" dirty="0">
              <a:latin typeface="French Script MT" panose="03020402040607040605" pitchFamily="66" charset="0"/>
            </a:endParaRPr>
          </a:p>
        </p:txBody>
      </p:sp>
      <p:pic>
        <p:nvPicPr>
          <p:cNvPr id="5" name="Marcador de Posição de Conteúdo 4" descr="Eusebiozinho49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t="10243" r="16529" b="16733"/>
          <a:stretch>
            <a:fillRect/>
          </a:stretch>
        </p:blipFill>
        <p:spPr>
          <a:xfrm rot="5400000">
            <a:off x="71404" y="1928802"/>
            <a:ext cx="4429156" cy="3857651"/>
          </a:xfrm>
        </p:spPr>
      </p:pic>
      <p:pic>
        <p:nvPicPr>
          <p:cNvPr id="6" name="Espaço Reservado para Conteúdo 5" descr="eusebiozinho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143372" y="1643050"/>
            <a:ext cx="4543428" cy="4429156"/>
          </a:xfrm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/>
          <a:lstStyle/>
          <a:p>
            <a:r>
              <a:rPr lang="pt-PT" dirty="0">
                <a:latin typeface="French Script MT" panose="03020402040607040605" pitchFamily="66" charset="0"/>
              </a:rPr>
              <a:t>Marquês de </a:t>
            </a:r>
            <a:r>
              <a:rPr lang="pt-PT" dirty="0" err="1">
                <a:latin typeface="French Script MT" panose="03020402040607040605" pitchFamily="66" charset="0"/>
              </a:rPr>
              <a:t>Souselas</a:t>
            </a:r>
            <a:endParaRPr lang="pt-PT" dirty="0">
              <a:latin typeface="French Script MT" panose="03020402040607040605" pitchFamily="66" charset="0"/>
            </a:endParaRPr>
          </a:p>
        </p:txBody>
      </p:sp>
      <p:pic>
        <p:nvPicPr>
          <p:cNvPr id="5" name="Marcador de Posição de Conteúdo 4" descr="O Marques49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457200" y="2705677"/>
            <a:ext cx="4038600" cy="2315008"/>
          </a:xfrm>
        </p:spPr>
      </p:pic>
      <p:pic>
        <p:nvPicPr>
          <p:cNvPr id="6" name="Espaço Reservado para Conteúdo 5" descr="marquês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571868" y="1857364"/>
            <a:ext cx="5114932" cy="4000528"/>
          </a:xfrm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latin typeface="French Script MT" panose="03020402040607040605" pitchFamily="66" charset="0"/>
              </a:rPr>
              <a:t>Palma Cavalão</a:t>
            </a:r>
          </a:p>
        </p:txBody>
      </p:sp>
      <p:pic>
        <p:nvPicPr>
          <p:cNvPr id="5" name="Marcador de Posição de Conteúdo 4" descr="Palma Cavalao49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457200" y="2509230"/>
            <a:ext cx="4038600" cy="2707902"/>
          </a:xfrm>
        </p:spPr>
      </p:pic>
      <p:pic>
        <p:nvPicPr>
          <p:cNvPr id="6" name="Espaço Reservado para Conteúdo 5" descr="palma cavalão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786182" y="1857364"/>
            <a:ext cx="4900618" cy="4000528"/>
          </a:xfrm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latin typeface="French Script MT" panose="03020402040607040605" pitchFamily="66" charset="0"/>
              </a:rPr>
              <a:t>Os Vilaça</a:t>
            </a:r>
          </a:p>
        </p:txBody>
      </p:sp>
      <p:pic>
        <p:nvPicPr>
          <p:cNvPr id="5" name="Marcador de Posição de Conteúdo 4" descr="Os Vilaça49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457200" y="2494810"/>
            <a:ext cx="4038600" cy="2736742"/>
          </a:xfrm>
        </p:spPr>
      </p:pic>
      <p:pic>
        <p:nvPicPr>
          <p:cNvPr id="6" name="Espaço Reservado para Conteúdo 5" descr="os vilaça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786182" y="1857364"/>
            <a:ext cx="4900618" cy="4000528"/>
          </a:xfrm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latin typeface="French Script MT" panose="03020402040607040605" pitchFamily="66" charset="0"/>
              </a:rPr>
              <a:t>Baptista</a:t>
            </a:r>
          </a:p>
        </p:txBody>
      </p:sp>
      <p:pic>
        <p:nvPicPr>
          <p:cNvPr id="5" name="Marcador de Posição de Conteúdo 4" descr="Baptista49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457200" y="2555036"/>
            <a:ext cx="4038600" cy="2616290"/>
          </a:xfrm>
        </p:spPr>
      </p:pic>
      <p:pic>
        <p:nvPicPr>
          <p:cNvPr id="6" name="Espaço Reservado para Conteúdo 5" descr="baptista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714744" y="1857365"/>
            <a:ext cx="4972056" cy="4000528"/>
          </a:xfrm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latin typeface="French Script MT" panose="03020402040607040605" pitchFamily="66" charset="0"/>
              </a:rPr>
              <a:t>Jantar no Hotel Central</a:t>
            </a:r>
          </a:p>
        </p:txBody>
      </p:sp>
      <p:pic>
        <p:nvPicPr>
          <p:cNvPr id="5" name="Marcador de Posição de Conteúdo 4" descr="Jantar no Hotel Central49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457200" y="2534791"/>
            <a:ext cx="4038600" cy="2656781"/>
          </a:xfrm>
        </p:spPr>
      </p:pic>
      <p:pic>
        <p:nvPicPr>
          <p:cNvPr id="6" name="Espaço Reservado para Conteúdo 5" descr="jantar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714744" y="1857364"/>
            <a:ext cx="4972056" cy="3961716"/>
          </a:xfrm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latin typeface="French Script MT" panose="03020402040607040605" pitchFamily="66" charset="0"/>
              </a:rPr>
              <a:t>Serão em Santa </a:t>
            </a:r>
            <a:r>
              <a:rPr lang="pt-PT" dirty="0" err="1">
                <a:latin typeface="French Script MT" panose="03020402040607040605" pitchFamily="66" charset="0"/>
              </a:rPr>
              <a:t>Olávia</a:t>
            </a:r>
            <a:endParaRPr lang="pt-PT" dirty="0">
              <a:latin typeface="French Script MT" panose="03020402040607040605" pitchFamily="66" charset="0"/>
            </a:endParaRPr>
          </a:p>
        </p:txBody>
      </p:sp>
      <p:pic>
        <p:nvPicPr>
          <p:cNvPr id="5" name="Marcador de Posição de Conteúdo 4" descr="Serão em Santa Olávia49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457200" y="2188355"/>
            <a:ext cx="4038600" cy="3349652"/>
          </a:xfrm>
        </p:spPr>
      </p:pic>
      <p:sp>
        <p:nvSpPr>
          <p:cNvPr id="6" name="Espaço Reservado para Conteúdo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PT"/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latin typeface="French Script MT" panose="03020402040607040605" pitchFamily="66" charset="0"/>
              </a:rPr>
              <a:t>Sarau no Teatro da Trindade</a:t>
            </a:r>
          </a:p>
        </p:txBody>
      </p:sp>
      <p:pic>
        <p:nvPicPr>
          <p:cNvPr id="5" name="Marcador de Posição de Conteúdo 4" descr="Sarau no Teatro da Trindade50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49999" y="2035962"/>
            <a:ext cx="4500595" cy="3714775"/>
          </a:xfrm>
        </p:spPr>
      </p:pic>
      <p:pic>
        <p:nvPicPr>
          <p:cNvPr id="6" name="Espaço Reservado para Conteúdo 5" descr="serões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340890" y="1643050"/>
            <a:ext cx="4588828" cy="4500593"/>
          </a:xfrm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latin typeface="French Script MT" panose="03020402040607040605" pitchFamily="66" charset="0"/>
              </a:rPr>
              <a:t>As Corridas no Hipódromo de Belém</a:t>
            </a:r>
          </a:p>
        </p:txBody>
      </p:sp>
      <p:pic>
        <p:nvPicPr>
          <p:cNvPr id="5" name="Marcador de Posição de Conteúdo 4" descr="As corridas5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78560" y="1964522"/>
            <a:ext cx="4500593" cy="3714775"/>
          </a:xfrm>
        </p:spPr>
      </p:pic>
      <p:pic>
        <p:nvPicPr>
          <p:cNvPr id="6" name="Espaço Reservado para Conteúdo 5" descr="corridas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86248" y="1571612"/>
            <a:ext cx="4400552" cy="4500593"/>
          </a:xfrm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latin typeface="French Script MT" panose="03020402040607040605" pitchFamily="66" charset="0"/>
              </a:rPr>
              <a:t>Os Jornais</a:t>
            </a:r>
          </a:p>
        </p:txBody>
      </p:sp>
      <p:pic>
        <p:nvPicPr>
          <p:cNvPr id="5" name="Marcador de Posição de Conteúdo 4" descr="Jornais50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457200" y="2499883"/>
            <a:ext cx="4038600" cy="2726597"/>
          </a:xfrm>
        </p:spPr>
      </p:pic>
      <p:pic>
        <p:nvPicPr>
          <p:cNvPr id="6" name="Espaço Reservado para Conteúdo 5" descr="jornais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857620" y="1857364"/>
            <a:ext cx="4829180" cy="4000528"/>
          </a:xfr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latin typeface="French Script MT" panose="03020402040607040605" pitchFamily="66" charset="0"/>
              </a:rPr>
              <a:t>Caetano da Maia</a:t>
            </a:r>
          </a:p>
        </p:txBody>
      </p:sp>
      <p:pic>
        <p:nvPicPr>
          <p:cNvPr id="5" name="Marcador de Posição de Conteúdo 4" descr="caetano da maia39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59548" y="1600200"/>
            <a:ext cx="3033904" cy="4525963"/>
          </a:xfrm>
        </p:spPr>
      </p:pic>
      <p:pic>
        <p:nvPicPr>
          <p:cNvPr id="6" name="Marcador de Posição de Conteúdo 5" descr="caetano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929058" y="1571612"/>
            <a:ext cx="4961020" cy="4500594"/>
          </a:xfrm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latin typeface="French Script MT" panose="03020402040607040605" pitchFamily="66" charset="0"/>
              </a:rPr>
              <a:t>Lisboa</a:t>
            </a:r>
          </a:p>
        </p:txBody>
      </p:sp>
      <p:pic>
        <p:nvPicPr>
          <p:cNvPr id="5" name="Marcador de Posição de Conteúdo 4" descr="Lisboa50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42842" y="2071680"/>
            <a:ext cx="4429159" cy="3571900"/>
          </a:xfrm>
        </p:spPr>
      </p:pic>
      <p:pic>
        <p:nvPicPr>
          <p:cNvPr id="6" name="Espaço Reservado para Conteúdo 5" descr="lisboa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143372" y="1643050"/>
            <a:ext cx="4543428" cy="4357718"/>
          </a:xfrm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latin typeface="French Script MT" panose="03020402040607040605" pitchFamily="66" charset="0"/>
              </a:rPr>
              <a:t>O Ramalhete</a:t>
            </a:r>
          </a:p>
        </p:txBody>
      </p:sp>
      <p:pic>
        <p:nvPicPr>
          <p:cNvPr id="5" name="Marcador de Posição de Conteúdo 4" descr="Ramalhete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43050"/>
            <a:ext cx="4038600" cy="4429156"/>
          </a:xfrm>
        </p:spPr>
      </p:pic>
      <p:pic>
        <p:nvPicPr>
          <p:cNvPr id="6" name="Espaço Reservado para Conteúdo 5" descr="ramalhete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00562" y="1643050"/>
            <a:ext cx="4186238" cy="4429156"/>
          </a:xfrm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latin typeface="French Script MT" panose="03020402040607040605" pitchFamily="66" charset="0"/>
              </a:rPr>
              <a:t>Quinta de Santa </a:t>
            </a:r>
            <a:r>
              <a:rPr lang="pt-PT" dirty="0" err="1">
                <a:latin typeface="French Script MT" panose="03020402040607040605" pitchFamily="66" charset="0"/>
              </a:rPr>
              <a:t>Olávia</a:t>
            </a:r>
            <a:endParaRPr lang="pt-PT" dirty="0">
              <a:latin typeface="French Script MT" panose="03020402040607040605" pitchFamily="66" charset="0"/>
            </a:endParaRPr>
          </a:p>
        </p:txBody>
      </p:sp>
      <p:pic>
        <p:nvPicPr>
          <p:cNvPr id="5" name="Marcador de Posição de Conteúdo 4" descr="quinta santa olávia38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47627" y="1600200"/>
            <a:ext cx="3457745" cy="4525963"/>
          </a:xfrm>
        </p:spPr>
      </p:pic>
      <p:pic>
        <p:nvPicPr>
          <p:cNvPr id="6" name="Espaço Reservado para Conteúdo 5" descr="santa olavia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143372" y="1571612"/>
            <a:ext cx="4543428" cy="4572031"/>
          </a:xfrm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latin typeface="French Script MT" panose="03020402040607040605" pitchFamily="66" charset="0"/>
              </a:rPr>
              <a:t>Os Paços de Celas</a:t>
            </a:r>
          </a:p>
        </p:txBody>
      </p:sp>
      <p:pic>
        <p:nvPicPr>
          <p:cNvPr id="5" name="Marcador de Posição de Conteúdo 4" descr="paços de celas38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600200"/>
            <a:ext cx="3786214" cy="4525963"/>
          </a:xfrm>
        </p:spPr>
      </p:pic>
      <p:pic>
        <p:nvPicPr>
          <p:cNvPr id="6" name="Espaço Reservado para Conteúdo 5" descr="celas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86248" y="1571612"/>
            <a:ext cx="4400552" cy="4572032"/>
          </a:xfrm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latin typeface="French Script MT" panose="03020402040607040605" pitchFamily="66" charset="0"/>
              </a:rPr>
              <a:t>A Vila </a:t>
            </a:r>
            <a:r>
              <a:rPr lang="pt-PT" dirty="0" err="1">
                <a:latin typeface="French Script MT" panose="03020402040607040605" pitchFamily="66" charset="0"/>
              </a:rPr>
              <a:t>Balzac</a:t>
            </a:r>
            <a:endParaRPr lang="pt-PT" dirty="0">
              <a:latin typeface="French Script MT" panose="03020402040607040605" pitchFamily="66" charset="0"/>
            </a:endParaRPr>
          </a:p>
        </p:txBody>
      </p:sp>
      <p:pic>
        <p:nvPicPr>
          <p:cNvPr id="5" name="Marcador de Posição de Conteúdo 4" descr="vila balzac39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1600200"/>
            <a:ext cx="3571900" cy="4525963"/>
          </a:xfrm>
        </p:spPr>
      </p:pic>
      <p:pic>
        <p:nvPicPr>
          <p:cNvPr id="6" name="Espaço Reservado para Conteúdo 5" descr="vilaBalzac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14810" y="1571612"/>
            <a:ext cx="4471990" cy="4572032"/>
          </a:xfrm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latin typeface="French Script MT" panose="03020402040607040605" pitchFamily="66" charset="0"/>
              </a:rPr>
              <a:t>A Toca</a:t>
            </a:r>
          </a:p>
        </p:txBody>
      </p:sp>
      <p:pic>
        <p:nvPicPr>
          <p:cNvPr id="5" name="Marcador de Posição de Conteúdo 4" descr="a toca39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1600200"/>
            <a:ext cx="3857652" cy="4525963"/>
          </a:xfrm>
        </p:spPr>
      </p:pic>
      <p:pic>
        <p:nvPicPr>
          <p:cNvPr id="6" name="Espaço Reservado para Conteúdo 5" descr="toca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29124" y="1643050"/>
            <a:ext cx="4257676" cy="4429155"/>
          </a:xfrm>
        </p:spPr>
      </p:pic>
      <p:pic>
        <p:nvPicPr>
          <p:cNvPr id="3" name="Imagem 2" descr="logos_juntos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9310" y="5937250"/>
            <a:ext cx="4249420" cy="77025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229600" cy="1143000"/>
          </a:xfrm>
        </p:spPr>
        <p:txBody>
          <a:bodyPr/>
          <a:lstStyle/>
          <a:p>
            <a:r>
              <a:rPr lang="pt-PT" dirty="0">
                <a:latin typeface="French Script MT" panose="03020402040607040605" pitchFamily="66" charset="0"/>
              </a:rPr>
              <a:t>Afonso da Maia</a:t>
            </a:r>
          </a:p>
        </p:txBody>
      </p:sp>
      <p:pic>
        <p:nvPicPr>
          <p:cNvPr id="5" name="Marcador de Posição de Conteúdo 4" descr="afonso da maia39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45867" y="1600200"/>
            <a:ext cx="3061265" cy="4525963"/>
          </a:xfrm>
        </p:spPr>
      </p:pic>
      <p:pic>
        <p:nvPicPr>
          <p:cNvPr id="6" name="Espaço Reservado para Conteúdo 5" descr="afonso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019818" y="1571612"/>
            <a:ext cx="4666982" cy="4572032"/>
          </a:xfrm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latin typeface="French Script MT" panose="03020402040607040605" pitchFamily="66" charset="0"/>
              </a:rPr>
              <a:t>Maria Eduarda Runa</a:t>
            </a:r>
          </a:p>
        </p:txBody>
      </p:sp>
      <p:pic>
        <p:nvPicPr>
          <p:cNvPr id="5" name="Marcador de Posição de Conteúdo 4" descr="maria eduarda runa39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04307" y="1600200"/>
            <a:ext cx="3144386" cy="4525963"/>
          </a:xfrm>
        </p:spPr>
      </p:pic>
      <p:pic>
        <p:nvPicPr>
          <p:cNvPr id="6" name="Espaço Reservado para Conteúdo 5" descr="m eduarda R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035547" y="1571612"/>
            <a:ext cx="4651253" cy="4572032"/>
          </a:xfrm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latin typeface="French Script MT" panose="03020402040607040605" pitchFamily="66" charset="0"/>
              </a:rPr>
              <a:t>Pedro da Maia</a:t>
            </a:r>
          </a:p>
        </p:txBody>
      </p:sp>
      <p:pic>
        <p:nvPicPr>
          <p:cNvPr id="5" name="Marcador de Posição de Conteúdo 4" descr="pedro da maia39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11517" y="1600200"/>
            <a:ext cx="2929966" cy="4525963"/>
          </a:xfrm>
        </p:spPr>
      </p:pic>
      <p:pic>
        <p:nvPicPr>
          <p:cNvPr id="6" name="Espaço Reservado para Conteúdo 5" descr="pedro M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905312" y="1571612"/>
            <a:ext cx="4781488" cy="4572032"/>
          </a:xfrm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latin typeface="French Script MT" panose="03020402040607040605" pitchFamily="66" charset="0"/>
              </a:rPr>
              <a:t>Maria Monforte</a:t>
            </a:r>
          </a:p>
        </p:txBody>
      </p:sp>
      <p:pic>
        <p:nvPicPr>
          <p:cNvPr id="5" name="Marcador de Posição de Conteúdo 4" descr="maria monforte39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16877" y="1600200"/>
            <a:ext cx="3119245" cy="4525963"/>
          </a:xfrm>
        </p:spPr>
      </p:pic>
      <p:pic>
        <p:nvPicPr>
          <p:cNvPr id="6" name="Espaço Reservado para Conteúdo 5" descr="MMonforte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065848" y="1571612"/>
            <a:ext cx="4620952" cy="4572032"/>
          </a:xfrm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latin typeface="French Script MT" panose="03020402040607040605" pitchFamily="66" charset="0"/>
              </a:rPr>
              <a:t>Manuel Monforte</a:t>
            </a:r>
          </a:p>
        </p:txBody>
      </p:sp>
      <p:pic>
        <p:nvPicPr>
          <p:cNvPr id="5" name="Marcador de Posição de Conteúdo 4" descr="manuel monforte39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63294" y="1600200"/>
            <a:ext cx="3226412" cy="4525963"/>
          </a:xfrm>
        </p:spPr>
      </p:pic>
      <p:pic>
        <p:nvPicPr>
          <p:cNvPr id="6" name="Espaço Reservado para Conteúdo 5" descr="Manuel Monf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071934" y="1571612"/>
            <a:ext cx="4614866" cy="4500594"/>
          </a:xfrm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latin typeface="French Script MT" panose="03020402040607040605" pitchFamily="66" charset="0"/>
              </a:rPr>
              <a:t>Carlos da Maia</a:t>
            </a:r>
          </a:p>
        </p:txBody>
      </p:sp>
      <p:pic>
        <p:nvPicPr>
          <p:cNvPr id="5" name="Marcador de Posição de Conteúdo 4" descr="carlos da maia39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07383" y="1600200"/>
            <a:ext cx="3138233" cy="4525963"/>
          </a:xfrm>
        </p:spPr>
      </p:pic>
      <p:pic>
        <p:nvPicPr>
          <p:cNvPr id="6" name="Espaço Reservado para Conteúdo 5" descr="Carlos d maia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017080" y="1571612"/>
            <a:ext cx="4669720" cy="4500594"/>
          </a:xfrm>
        </p:spPr>
      </p:pic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"/>
</p:tagLst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82</Words>
  <Application>Microsoft Office PowerPoint</Application>
  <PresentationFormat>Apresentação no Ecrã (4:3)</PresentationFormat>
  <Paragraphs>33</Paragraphs>
  <Slides>35</Slides>
  <Notes>0</Notes>
  <HiddenSlides>0</HiddenSlides>
  <MMClips>1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35</vt:i4>
      </vt:variant>
    </vt:vector>
  </HeadingPairs>
  <TitlesOfParts>
    <vt:vector size="39" baseType="lpstr">
      <vt:lpstr>Arial</vt:lpstr>
      <vt:lpstr>Calibri</vt:lpstr>
      <vt:lpstr>French Script MT</vt:lpstr>
      <vt:lpstr>Tema do Office</vt:lpstr>
      <vt:lpstr>Apresentação do PowerPoint</vt:lpstr>
      <vt:lpstr>Apresentação do PowerPoint</vt:lpstr>
      <vt:lpstr>Caetano da Maia</vt:lpstr>
      <vt:lpstr>Afonso da Maia</vt:lpstr>
      <vt:lpstr>Maria Eduarda Runa</vt:lpstr>
      <vt:lpstr>Pedro da Maia</vt:lpstr>
      <vt:lpstr>Maria Monforte</vt:lpstr>
      <vt:lpstr>Manuel Monforte</vt:lpstr>
      <vt:lpstr>Carlos da Maia</vt:lpstr>
      <vt:lpstr>João da Ega</vt:lpstr>
      <vt:lpstr>Maria Eduarda</vt:lpstr>
      <vt:lpstr>Castro Gomes</vt:lpstr>
      <vt:lpstr>Os Gouvarinho</vt:lpstr>
      <vt:lpstr>Os Cohen</vt:lpstr>
      <vt:lpstr>Dâmaso Salcede</vt:lpstr>
      <vt:lpstr>Alencar</vt:lpstr>
      <vt:lpstr>Craft</vt:lpstr>
      <vt:lpstr>Cruges</vt:lpstr>
      <vt:lpstr>Steinbroken</vt:lpstr>
      <vt:lpstr>Eusebiozinho</vt:lpstr>
      <vt:lpstr>Marquês de Souselas</vt:lpstr>
      <vt:lpstr>Palma Cavalão</vt:lpstr>
      <vt:lpstr>Os Vilaça</vt:lpstr>
      <vt:lpstr>Baptista</vt:lpstr>
      <vt:lpstr>Jantar no Hotel Central</vt:lpstr>
      <vt:lpstr>Serão em Santa Olávia</vt:lpstr>
      <vt:lpstr>Sarau no Teatro da Trindade</vt:lpstr>
      <vt:lpstr>As Corridas no Hipódromo de Belém</vt:lpstr>
      <vt:lpstr>Os Jornais</vt:lpstr>
      <vt:lpstr>Lisboa</vt:lpstr>
      <vt:lpstr>O Ramalhete</vt:lpstr>
      <vt:lpstr>Quinta de Santa Olávia</vt:lpstr>
      <vt:lpstr>Os Paços de Celas</vt:lpstr>
      <vt:lpstr>A Vila Balzac</vt:lpstr>
      <vt:lpstr>A Toca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Diapositivo 1</dc:title>
  <dc:creator>Aluno</dc:creator>
  <cp:lastModifiedBy>Pedro Manuel Ramos Moreira</cp:lastModifiedBy>
  <cp:revision>66</cp:revision>
  <dcterms:created xsi:type="dcterms:W3CDTF">2010-03-17T10:36:00Z</dcterms:created>
  <dcterms:modified xsi:type="dcterms:W3CDTF">2022-07-07T08:46:49Z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2070-10.2.0.5965</vt:lpwstr>
  </property>
</Properties>
</file>