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PT" sz="4000" b="1" dirty="0">
                <a:solidFill>
                  <a:srgbClr val="7030A0"/>
                </a:solidFill>
                <a:latin typeface="AR CENA" pitchFamily="2" charset="0"/>
              </a:rPr>
              <a:t>¿</a:t>
            </a:r>
            <a:r>
              <a:rPr lang="pt-PT" sz="4000" b="1" dirty="0" err="1">
                <a:solidFill>
                  <a:srgbClr val="7030A0"/>
                </a:solidFill>
                <a:latin typeface="AR CENA" pitchFamily="2" charset="0"/>
              </a:rPr>
              <a:t>Qué</a:t>
            </a:r>
            <a:r>
              <a:rPr lang="pt-PT" sz="4000" b="1" dirty="0">
                <a:solidFill>
                  <a:srgbClr val="7030A0"/>
                </a:solidFill>
                <a:latin typeface="AR CENA" pitchFamily="2" charset="0"/>
              </a:rPr>
              <a:t> te </a:t>
            </a:r>
            <a:r>
              <a:rPr lang="pt-PT" sz="4000" b="1" dirty="0" err="1">
                <a:solidFill>
                  <a:srgbClr val="7030A0"/>
                </a:solidFill>
                <a:latin typeface="AR CENA" pitchFamily="2" charset="0"/>
              </a:rPr>
              <a:t>gusta</a:t>
            </a:r>
            <a:r>
              <a:rPr lang="pt-PT" sz="4000" b="1" dirty="0">
                <a:solidFill>
                  <a:srgbClr val="7030A0"/>
                </a:solidFill>
                <a:latin typeface="AR CENA" pitchFamily="2" charset="0"/>
              </a:rPr>
              <a:t> hacer </a:t>
            </a:r>
            <a:r>
              <a:rPr lang="pt-PT" sz="4000" b="1" dirty="0" err="1">
                <a:solidFill>
                  <a:srgbClr val="7030A0"/>
                </a:solidFill>
                <a:latin typeface="AR CENA" pitchFamily="2" charset="0"/>
              </a:rPr>
              <a:t>en</a:t>
            </a:r>
            <a:r>
              <a:rPr lang="pt-PT" sz="4000" b="1" dirty="0">
                <a:solidFill>
                  <a:srgbClr val="7030A0"/>
                </a:solidFill>
                <a:latin typeface="AR CENA" pitchFamily="2" charset="0"/>
              </a:rPr>
              <a:t> tu </a:t>
            </a:r>
            <a:r>
              <a:rPr lang="pt-PT" sz="4000" b="1" dirty="0" err="1">
                <a:solidFill>
                  <a:srgbClr val="7030A0"/>
                </a:solidFill>
                <a:latin typeface="AR CENA" pitchFamily="2" charset="0"/>
              </a:rPr>
              <a:t>tiempo</a:t>
            </a:r>
            <a:r>
              <a:rPr lang="pt-PT" sz="4000" b="1" dirty="0">
                <a:solidFill>
                  <a:srgbClr val="7030A0"/>
                </a:solidFill>
                <a:latin typeface="AR CENA" pitchFamily="2" charset="0"/>
              </a:rPr>
              <a:t> libre?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Marcador de Posição de Conteúdo 3" descr="digitalizar0007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8610600" cy="6248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pt-PT" sz="3200" b="1" dirty="0" err="1">
                <a:solidFill>
                  <a:srgbClr val="7030A0"/>
                </a:solidFill>
                <a:latin typeface="AR CENA" pitchFamily="2" charset="0"/>
              </a:rPr>
              <a:t>Actividades</a:t>
            </a:r>
            <a:r>
              <a:rPr lang="pt-PT" sz="3200" b="1" dirty="0">
                <a:solidFill>
                  <a:srgbClr val="7030A0"/>
                </a:solidFill>
                <a:latin typeface="AR CENA" pitchFamily="2" charset="0"/>
              </a:rPr>
              <a:t> de </a:t>
            </a:r>
            <a:r>
              <a:rPr lang="pt-PT" sz="3200" b="1" dirty="0" err="1">
                <a:solidFill>
                  <a:srgbClr val="7030A0"/>
                </a:solidFill>
                <a:latin typeface="AR CENA" pitchFamily="2" charset="0"/>
              </a:rPr>
              <a:t>tiempos</a:t>
            </a:r>
            <a:r>
              <a:rPr lang="pt-PT" sz="3200" b="1" dirty="0">
                <a:solidFill>
                  <a:srgbClr val="7030A0"/>
                </a:solidFill>
                <a:latin typeface="AR CENA" pitchFamily="2" charset="0"/>
              </a:rPr>
              <a:t> libres: 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pt-PT" b="1" dirty="0" err="1">
                <a:solidFill>
                  <a:srgbClr val="7030A0"/>
                </a:solidFill>
                <a:latin typeface="AR CENA" pitchFamily="2" charset="0"/>
              </a:rPr>
              <a:t>Dibujar</a:t>
            </a:r>
            <a:r>
              <a:rPr lang="pt-PT" b="1" dirty="0">
                <a:solidFill>
                  <a:srgbClr val="7030A0"/>
                </a:solidFill>
                <a:latin typeface="AR CENA" pitchFamily="2" charset="0"/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pt-PT" b="1" dirty="0" err="1">
                <a:solidFill>
                  <a:srgbClr val="7030A0"/>
                </a:solidFill>
                <a:latin typeface="AR CENA" pitchFamily="2" charset="0"/>
              </a:rPr>
              <a:t>Leer</a:t>
            </a:r>
            <a:r>
              <a:rPr lang="pt-PT" b="1" dirty="0">
                <a:solidFill>
                  <a:srgbClr val="7030A0"/>
                </a:solidFill>
                <a:latin typeface="AR CENA" pitchFamily="2" charset="0"/>
              </a:rPr>
              <a:t> </a:t>
            </a:r>
            <a:r>
              <a:rPr lang="pt-PT" b="1" dirty="0" err="1">
                <a:solidFill>
                  <a:srgbClr val="7030A0"/>
                </a:solidFill>
                <a:latin typeface="AR CENA" pitchFamily="2" charset="0"/>
              </a:rPr>
              <a:t>un</a:t>
            </a:r>
            <a:r>
              <a:rPr lang="pt-PT" b="1" dirty="0">
                <a:solidFill>
                  <a:srgbClr val="7030A0"/>
                </a:solidFill>
                <a:latin typeface="AR CENA" pitchFamily="2" charset="0"/>
              </a:rPr>
              <a:t> libro/revista</a:t>
            </a:r>
          </a:p>
          <a:p>
            <a:pPr lvl="0">
              <a:buFont typeface="Wingdings" pitchFamily="2" charset="2"/>
              <a:buChar char="Ø"/>
            </a:pPr>
            <a:r>
              <a:rPr lang="pt-PT" b="1" dirty="0" err="1">
                <a:solidFill>
                  <a:srgbClr val="7030A0"/>
                </a:solidFill>
                <a:latin typeface="AR CENA" pitchFamily="2" charset="0"/>
              </a:rPr>
              <a:t>Practicar</a:t>
            </a:r>
            <a:r>
              <a:rPr lang="pt-PT" b="1" dirty="0">
                <a:solidFill>
                  <a:srgbClr val="7030A0"/>
                </a:solidFill>
                <a:latin typeface="AR CENA" pitchFamily="2" charset="0"/>
              </a:rPr>
              <a:t> </a:t>
            </a:r>
            <a:r>
              <a:rPr lang="pt-PT" b="1" dirty="0" err="1">
                <a:solidFill>
                  <a:srgbClr val="7030A0"/>
                </a:solidFill>
                <a:latin typeface="AR CENA" pitchFamily="2" charset="0"/>
              </a:rPr>
              <a:t>natación</a:t>
            </a:r>
            <a:r>
              <a:rPr lang="pt-PT" b="1" dirty="0">
                <a:solidFill>
                  <a:srgbClr val="7030A0"/>
                </a:solidFill>
                <a:latin typeface="AR CENA" pitchFamily="2" charset="0"/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pt-PT" b="1" dirty="0" err="1">
                <a:solidFill>
                  <a:srgbClr val="7030A0"/>
                </a:solidFill>
                <a:latin typeface="AR CENA" pitchFamily="2" charset="0"/>
              </a:rPr>
              <a:t>Escuchar</a:t>
            </a:r>
            <a:r>
              <a:rPr lang="pt-PT" b="1" dirty="0">
                <a:solidFill>
                  <a:srgbClr val="7030A0"/>
                </a:solidFill>
                <a:latin typeface="AR CENA" pitchFamily="2" charset="0"/>
              </a:rPr>
              <a:t> música</a:t>
            </a:r>
          </a:p>
          <a:p>
            <a:pPr lvl="0">
              <a:buFont typeface="Wingdings" pitchFamily="2" charset="2"/>
              <a:buChar char="Ø"/>
            </a:pPr>
            <a:r>
              <a:rPr lang="pt-PT" b="1" dirty="0">
                <a:solidFill>
                  <a:srgbClr val="7030A0"/>
                </a:solidFill>
                <a:latin typeface="AR CENA" pitchFamily="2" charset="0"/>
              </a:rPr>
              <a:t>Montar </a:t>
            </a:r>
            <a:r>
              <a:rPr lang="pt-PT" b="1" dirty="0" err="1">
                <a:solidFill>
                  <a:srgbClr val="7030A0"/>
                </a:solidFill>
                <a:latin typeface="AR CENA" pitchFamily="2" charset="0"/>
              </a:rPr>
              <a:t>en</a:t>
            </a:r>
            <a:r>
              <a:rPr lang="pt-PT" b="1" dirty="0">
                <a:solidFill>
                  <a:srgbClr val="7030A0"/>
                </a:solidFill>
                <a:latin typeface="AR CENA" pitchFamily="2" charset="0"/>
              </a:rPr>
              <a:t> </a:t>
            </a:r>
            <a:r>
              <a:rPr lang="pt-PT" b="1" dirty="0" err="1">
                <a:solidFill>
                  <a:srgbClr val="7030A0"/>
                </a:solidFill>
                <a:latin typeface="AR CENA" pitchFamily="2" charset="0"/>
              </a:rPr>
              <a:t>bici</a:t>
            </a:r>
            <a:endParaRPr lang="pt-PT" b="1" dirty="0">
              <a:solidFill>
                <a:srgbClr val="7030A0"/>
              </a:solidFill>
              <a:latin typeface="AR CENA" pitchFamily="2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t-PT" b="1" dirty="0">
                <a:solidFill>
                  <a:srgbClr val="7030A0"/>
                </a:solidFill>
                <a:latin typeface="AR CENA" pitchFamily="2" charset="0"/>
              </a:rPr>
              <a:t>Ir al </a:t>
            </a:r>
            <a:r>
              <a:rPr lang="pt-PT" b="1" dirty="0" err="1">
                <a:solidFill>
                  <a:srgbClr val="7030A0"/>
                </a:solidFill>
                <a:latin typeface="AR CENA" pitchFamily="2" charset="0"/>
              </a:rPr>
              <a:t>museo</a:t>
            </a:r>
            <a:endParaRPr lang="pt-PT" b="1" dirty="0">
              <a:solidFill>
                <a:srgbClr val="7030A0"/>
              </a:solidFill>
              <a:latin typeface="AR CENA" pitchFamily="2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t-PT" b="1" dirty="0">
                <a:solidFill>
                  <a:srgbClr val="7030A0"/>
                </a:solidFill>
                <a:latin typeface="AR CENA" pitchFamily="2" charset="0"/>
              </a:rPr>
              <a:t>Hacer fotos</a:t>
            </a:r>
          </a:p>
          <a:p>
            <a:pPr lvl="0">
              <a:buFont typeface="Wingdings" pitchFamily="2" charset="2"/>
              <a:buChar char="Ø"/>
            </a:pPr>
            <a:r>
              <a:rPr lang="pt-PT" b="1" dirty="0">
                <a:solidFill>
                  <a:srgbClr val="7030A0"/>
                </a:solidFill>
                <a:latin typeface="AR CENA" pitchFamily="2" charset="0"/>
              </a:rPr>
              <a:t>Navegar </a:t>
            </a:r>
            <a:r>
              <a:rPr lang="pt-PT" b="1" dirty="0" err="1">
                <a:solidFill>
                  <a:srgbClr val="7030A0"/>
                </a:solidFill>
                <a:latin typeface="AR CENA" pitchFamily="2" charset="0"/>
              </a:rPr>
              <a:t>en</a:t>
            </a:r>
            <a:r>
              <a:rPr lang="pt-PT" b="1" dirty="0">
                <a:solidFill>
                  <a:srgbClr val="7030A0"/>
                </a:solidFill>
                <a:latin typeface="AR CENA" pitchFamily="2" charset="0"/>
              </a:rPr>
              <a:t> internet</a:t>
            </a:r>
          </a:p>
          <a:p>
            <a:pPr lvl="0">
              <a:buFont typeface="Wingdings" pitchFamily="2" charset="2"/>
              <a:buChar char="Ø"/>
            </a:pPr>
            <a:r>
              <a:rPr lang="pt-PT" b="1" dirty="0" err="1">
                <a:solidFill>
                  <a:srgbClr val="7030A0"/>
                </a:solidFill>
                <a:latin typeface="AR CENA" pitchFamily="2" charset="0"/>
              </a:rPr>
              <a:t>Asistir</a:t>
            </a:r>
            <a:r>
              <a:rPr lang="pt-PT" b="1" dirty="0">
                <a:solidFill>
                  <a:srgbClr val="7030A0"/>
                </a:solidFill>
                <a:latin typeface="AR CENA" pitchFamily="2" charset="0"/>
              </a:rPr>
              <a:t> a </a:t>
            </a:r>
            <a:r>
              <a:rPr lang="pt-PT" b="1" dirty="0" err="1">
                <a:solidFill>
                  <a:srgbClr val="7030A0"/>
                </a:solidFill>
                <a:latin typeface="AR CENA" pitchFamily="2" charset="0"/>
              </a:rPr>
              <a:t>un</a:t>
            </a:r>
            <a:r>
              <a:rPr lang="pt-PT" b="1" dirty="0">
                <a:solidFill>
                  <a:srgbClr val="7030A0"/>
                </a:solidFill>
                <a:latin typeface="AR CENA" pitchFamily="2" charset="0"/>
              </a:rPr>
              <a:t> </a:t>
            </a:r>
            <a:r>
              <a:rPr lang="pt-PT" b="1" dirty="0" err="1">
                <a:solidFill>
                  <a:srgbClr val="7030A0"/>
                </a:solidFill>
                <a:latin typeface="AR CENA" pitchFamily="2" charset="0"/>
              </a:rPr>
              <a:t>concierto</a:t>
            </a:r>
            <a:endParaRPr lang="pt-PT" b="1" dirty="0">
              <a:solidFill>
                <a:srgbClr val="7030A0"/>
              </a:solidFill>
              <a:latin typeface="AR CENA" pitchFamily="2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pt-PT" b="1" dirty="0">
                <a:solidFill>
                  <a:srgbClr val="7030A0"/>
                </a:solidFill>
                <a:latin typeface="AR CENA" pitchFamily="2" charset="0"/>
              </a:rPr>
              <a:t>Ir al cine/teatro</a:t>
            </a:r>
          </a:p>
          <a:p>
            <a:pPr lvl="0">
              <a:buFont typeface="Wingdings" pitchFamily="2" charset="2"/>
              <a:buChar char="Ø"/>
            </a:pPr>
            <a:r>
              <a:rPr lang="pt-PT" b="1" dirty="0">
                <a:solidFill>
                  <a:srgbClr val="7030A0"/>
                </a:solidFill>
                <a:latin typeface="AR CENA" pitchFamily="2" charset="0"/>
              </a:rPr>
              <a:t>Salir </a:t>
            </a:r>
            <a:r>
              <a:rPr lang="pt-PT" b="1" dirty="0" err="1">
                <a:solidFill>
                  <a:srgbClr val="7030A0"/>
                </a:solidFill>
                <a:latin typeface="AR CENA" pitchFamily="2" charset="0"/>
              </a:rPr>
              <a:t>con</a:t>
            </a:r>
            <a:r>
              <a:rPr lang="pt-PT" b="1" dirty="0">
                <a:solidFill>
                  <a:srgbClr val="7030A0"/>
                </a:solidFill>
                <a:latin typeface="AR CENA" pitchFamily="2" charset="0"/>
              </a:rPr>
              <a:t> los amigos</a:t>
            </a:r>
          </a:p>
          <a:p>
            <a:pPr lvl="0">
              <a:buFont typeface="Wingdings" pitchFamily="2" charset="2"/>
              <a:buChar char="Ø"/>
            </a:pPr>
            <a:r>
              <a:rPr lang="pt-PT" b="1" dirty="0">
                <a:solidFill>
                  <a:srgbClr val="7030A0"/>
                </a:solidFill>
                <a:latin typeface="AR CENA" pitchFamily="2" charset="0"/>
              </a:rPr>
              <a:t>Montar a </a:t>
            </a:r>
            <a:r>
              <a:rPr lang="pt-PT" b="1" dirty="0" err="1">
                <a:solidFill>
                  <a:srgbClr val="7030A0"/>
                </a:solidFill>
                <a:latin typeface="AR CENA" pitchFamily="2" charset="0"/>
              </a:rPr>
              <a:t>caballo</a:t>
            </a:r>
            <a:endParaRPr lang="pt-PT" b="1" dirty="0">
              <a:solidFill>
                <a:srgbClr val="7030A0"/>
              </a:solidFill>
              <a:latin typeface="AR CENA" pitchFamily="2" charset="0"/>
            </a:endParaRPr>
          </a:p>
          <a:p>
            <a:endParaRPr lang="pt-PT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3735DD-06DB-45B7-AD73-C96CAF130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1E2C66A-CAEE-43B2-9900-5EE4F2144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_tradnl" sz="2400" b="1" dirty="0">
                <a:solidFill>
                  <a:srgbClr val="7030A0"/>
                </a:solidFill>
                <a:latin typeface="AR CENA"/>
              </a:rPr>
              <a:t>Ir a la playa/piscina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sz="2400" b="1" dirty="0">
                <a:solidFill>
                  <a:srgbClr val="7030A0"/>
                </a:solidFill>
                <a:latin typeface="AR CENA"/>
              </a:rPr>
              <a:t>Tomar el sol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sz="2400" b="1" dirty="0">
                <a:solidFill>
                  <a:srgbClr val="7030A0"/>
                </a:solidFill>
                <a:latin typeface="AR CENA"/>
              </a:rPr>
              <a:t>Jugar a los videojuegos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sz="2400" b="1" dirty="0">
                <a:solidFill>
                  <a:srgbClr val="7030A0"/>
                </a:solidFill>
                <a:latin typeface="AR CENA"/>
              </a:rPr>
              <a:t>Jugar al fútbol/tenis/balonmano/baloncesto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sz="2400" b="1" dirty="0">
                <a:solidFill>
                  <a:srgbClr val="7030A0"/>
                </a:solidFill>
                <a:latin typeface="AR CENA"/>
              </a:rPr>
              <a:t>Ver películas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sz="2400" b="1" dirty="0">
                <a:solidFill>
                  <a:srgbClr val="7030A0"/>
                </a:solidFill>
                <a:latin typeface="AR CENA"/>
              </a:rPr>
              <a:t>Bailar/cantar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sz="2400" b="1" dirty="0">
                <a:solidFill>
                  <a:srgbClr val="7030A0"/>
                </a:solidFill>
                <a:latin typeface="AR CENA"/>
              </a:rPr>
              <a:t>Ir de tiendas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sz="2400" b="1" dirty="0">
                <a:solidFill>
                  <a:srgbClr val="7030A0"/>
                </a:solidFill>
                <a:latin typeface="AR CENA"/>
              </a:rPr>
              <a:t>Hacer caminatas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sz="2400" b="1" dirty="0">
                <a:solidFill>
                  <a:srgbClr val="7030A0"/>
                </a:solidFill>
                <a:latin typeface="AR CENA"/>
              </a:rPr>
              <a:t>Dar un paseo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sz="2400" b="1" dirty="0">
                <a:solidFill>
                  <a:srgbClr val="7030A0"/>
                </a:solidFill>
                <a:latin typeface="AR CENA"/>
              </a:rPr>
              <a:t>Bucear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_tradnl" sz="2400" b="1" dirty="0">
                <a:solidFill>
                  <a:srgbClr val="7030A0"/>
                </a:solidFill>
                <a:latin typeface="AR CENA"/>
              </a:rPr>
              <a:t>Tocar un instrumento</a:t>
            </a:r>
          </a:p>
          <a:p>
            <a:pPr>
              <a:buFont typeface="Wingdings" panose="05000000000000000000" pitchFamily="2" charset="2"/>
              <a:buChar char="Ø"/>
            </a:pPr>
            <a:endParaRPr lang="es-ES_tradnl" sz="2000" b="1" dirty="0">
              <a:solidFill>
                <a:srgbClr val="7030A0"/>
              </a:solidFill>
              <a:latin typeface="AR CEN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_tradnl" sz="2000" b="1" dirty="0">
              <a:solidFill>
                <a:srgbClr val="7030A0"/>
              </a:solidFill>
              <a:latin typeface="AR CEN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_tradnl" sz="2000" b="1" dirty="0">
              <a:solidFill>
                <a:srgbClr val="7030A0"/>
              </a:solidFill>
              <a:latin typeface="AR CEN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_tradnl" sz="2000" b="1" dirty="0">
              <a:solidFill>
                <a:srgbClr val="7030A0"/>
              </a:solidFill>
              <a:latin typeface="AR CEN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_tradnl" sz="2000" b="1" dirty="0">
              <a:solidFill>
                <a:srgbClr val="7030A0"/>
              </a:solidFill>
              <a:latin typeface="AR CEN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s-ES_tradnl" sz="2400" dirty="0">
              <a:solidFill>
                <a:srgbClr val="7030A0"/>
              </a:solidFill>
              <a:latin typeface="AR CENA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41689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77</Words>
  <Application>Microsoft Office PowerPoint</Application>
  <PresentationFormat>Apresentação no Ecrã (4:3)</PresentationFormat>
  <Paragraphs>30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4</vt:i4>
      </vt:variant>
    </vt:vector>
  </HeadingPairs>
  <TitlesOfParts>
    <vt:vector size="5" baseType="lpstr">
      <vt:lpstr>Tema do Office</vt:lpstr>
      <vt:lpstr>¿Qué te gusta hacer en tu tiempo libre?</vt:lpstr>
      <vt:lpstr>Apresentação do PowerPoint</vt:lpstr>
      <vt:lpstr>Actividades de tiempos libres: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te gusta hacer en tu tiempo libre?</dc:title>
  <dc:creator>Soraia</dc:creator>
  <cp:lastModifiedBy>Utilizador</cp:lastModifiedBy>
  <cp:revision>12</cp:revision>
  <dcterms:created xsi:type="dcterms:W3CDTF">2011-10-02T15:58:06Z</dcterms:created>
  <dcterms:modified xsi:type="dcterms:W3CDTF">2020-11-13T11:32:37Z</dcterms:modified>
</cp:coreProperties>
</file>