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277" r:id="rId13"/>
    <p:sldId id="454" r:id="rId14"/>
    <p:sldId id="455" r:id="rId15"/>
    <p:sldId id="457" r:id="rId16"/>
    <p:sldId id="456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5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EE5EB-3F1A-492A-947C-80FA7ED83683}" v="525" dt="2026-02-25T16:52:33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Manuel Ramos Moreira" userId="b78cc23c-44c3-43bb-8b9c-3c467353d288" providerId="ADAL" clId="{B158E75C-3151-4261-ADA5-322421CCA4B7}"/>
    <pc:docChg chg="undo custSel addSld delSld modSld">
      <pc:chgData name="Pedro Manuel Ramos Moreira" userId="b78cc23c-44c3-43bb-8b9c-3c467353d288" providerId="ADAL" clId="{B158E75C-3151-4261-ADA5-322421CCA4B7}" dt="2026-02-09T23:18:31.901" v="6993" actId="20577"/>
      <pc:docMkLst>
        <pc:docMk/>
      </pc:docMkLst>
      <pc:sldChg chg="modSp mod">
        <pc:chgData name="Pedro Manuel Ramos Moreira" userId="b78cc23c-44c3-43bb-8b9c-3c467353d288" providerId="ADAL" clId="{B158E75C-3151-4261-ADA5-322421CCA4B7}" dt="2026-02-09T23:11:01.448" v="6492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B158E75C-3151-4261-ADA5-322421CCA4B7}" dt="2026-02-09T23:11:01.448" v="6492" actId="20577"/>
          <ac:spMkLst>
            <pc:docMk/>
            <pc:sldMk cId="3203693880" sldId="256"/>
            <ac:spMk id="2" creationId="{51DF3CB2-010D-45DC-A233-F25BE9D6D700}"/>
          </ac:spMkLst>
        </pc:spChg>
      </pc:sldChg>
      <pc:sldChg chg="modSp mod">
        <pc:chgData name="Pedro Manuel Ramos Moreira" userId="b78cc23c-44c3-43bb-8b9c-3c467353d288" providerId="ADAL" clId="{B158E75C-3151-4261-ADA5-322421CCA4B7}" dt="2026-02-09T23:10:25.748" v="6480" actId="20577"/>
        <pc:sldMkLst>
          <pc:docMk/>
          <pc:sldMk cId="2222455867" sldId="277"/>
        </pc:sldMkLst>
        <pc:spChg chg="mod">
          <ac:chgData name="Pedro Manuel Ramos Moreira" userId="b78cc23c-44c3-43bb-8b9c-3c467353d288" providerId="ADAL" clId="{B158E75C-3151-4261-ADA5-322421CCA4B7}" dt="2026-02-09T23:10:25.748" v="6480" actId="20577"/>
          <ac:spMkLst>
            <pc:docMk/>
            <pc:sldMk cId="2222455867" sldId="277"/>
            <ac:spMk id="3" creationId="{D602DB57-0F7C-4EBF-9B45-7B16EFD32552}"/>
          </ac:spMkLst>
        </pc:spChg>
      </pc:sldChg>
      <pc:sldChg chg="modSp mod">
        <pc:chgData name="Pedro Manuel Ramos Moreira" userId="b78cc23c-44c3-43bb-8b9c-3c467353d288" providerId="ADAL" clId="{B158E75C-3151-4261-ADA5-322421CCA4B7}" dt="2026-02-09T23:00:29.156" v="6362" actId="20577"/>
        <pc:sldMkLst>
          <pc:docMk/>
          <pc:sldMk cId="626446679" sldId="390"/>
        </pc:sldMkLst>
        <pc:spChg chg="mod">
          <ac:chgData name="Pedro Manuel Ramos Moreira" userId="b78cc23c-44c3-43bb-8b9c-3c467353d288" providerId="ADAL" clId="{B158E75C-3151-4261-ADA5-322421CCA4B7}" dt="2026-02-09T23:00:14.941" v="6332"/>
          <ac:spMkLst>
            <pc:docMk/>
            <pc:sldMk cId="626446679" sldId="390"/>
            <ac:spMk id="2" creationId="{B2466C35-C2CC-741D-6BA5-CA11617D6F09}"/>
          </ac:spMkLst>
        </pc:spChg>
        <pc:spChg chg="mod">
          <ac:chgData name="Pedro Manuel Ramos Moreira" userId="b78cc23c-44c3-43bb-8b9c-3c467353d288" providerId="ADAL" clId="{B158E75C-3151-4261-ADA5-322421CCA4B7}" dt="2026-02-09T23:00:29.156" v="6362" actId="20577"/>
          <ac:spMkLst>
            <pc:docMk/>
            <pc:sldMk cId="626446679" sldId="390"/>
            <ac:spMk id="3" creationId="{05E3852D-4D27-27CE-3487-6D155D592658}"/>
          </ac:spMkLst>
        </pc:spChg>
      </pc:sldChg>
      <pc:sldChg chg="modSp mod">
        <pc:chgData name="Pedro Manuel Ramos Moreira" userId="b78cc23c-44c3-43bb-8b9c-3c467353d288" providerId="ADAL" clId="{B158E75C-3151-4261-ADA5-322421CCA4B7}" dt="2026-02-09T23:13:09.484" v="6641" actId="20577"/>
        <pc:sldMkLst>
          <pc:docMk/>
          <pc:sldMk cId="871011637" sldId="392"/>
        </pc:sldMkLst>
        <pc:spChg chg="mod">
          <ac:chgData name="Pedro Manuel Ramos Moreira" userId="b78cc23c-44c3-43bb-8b9c-3c467353d288" providerId="ADAL" clId="{B158E75C-3151-4261-ADA5-322421CCA4B7}" dt="2026-02-09T23:01:47.989" v="6372"/>
          <ac:spMkLst>
            <pc:docMk/>
            <pc:sldMk cId="871011637" sldId="392"/>
            <ac:spMk id="2" creationId="{8666C618-D784-AB15-299F-C5D0BDF05FBA}"/>
          </ac:spMkLst>
        </pc:spChg>
        <pc:spChg chg="mod">
          <ac:chgData name="Pedro Manuel Ramos Moreira" userId="b78cc23c-44c3-43bb-8b9c-3c467353d288" providerId="ADAL" clId="{B158E75C-3151-4261-ADA5-322421CCA4B7}" dt="2026-02-09T23:13:09.484" v="6641" actId="20577"/>
          <ac:spMkLst>
            <pc:docMk/>
            <pc:sldMk cId="871011637" sldId="392"/>
            <ac:spMk id="3" creationId="{5DAED25D-D3E5-A2C1-10BC-78AB3C146A7C}"/>
          </ac:spMkLst>
        </pc:spChg>
      </pc:sldChg>
      <pc:sldChg chg="modSp mod">
        <pc:chgData name="Pedro Manuel Ramos Moreira" userId="b78cc23c-44c3-43bb-8b9c-3c467353d288" providerId="ADAL" clId="{B158E75C-3151-4261-ADA5-322421CCA4B7}" dt="2026-02-09T23:09:54.621" v="6459" actId="6549"/>
        <pc:sldMkLst>
          <pc:docMk/>
          <pc:sldMk cId="3840687324" sldId="423"/>
        </pc:sldMkLst>
        <pc:spChg chg="mod">
          <ac:chgData name="Pedro Manuel Ramos Moreira" userId="b78cc23c-44c3-43bb-8b9c-3c467353d288" providerId="ADAL" clId="{B158E75C-3151-4261-ADA5-322421CCA4B7}" dt="2026-02-09T23:09:54.621" v="6459" actId="6549"/>
          <ac:spMkLst>
            <pc:docMk/>
            <pc:sldMk cId="3840687324" sldId="423"/>
            <ac:spMk id="3" creationId="{073CFD85-31A3-2CEF-A6A4-CA8A9A2E5A93}"/>
          </ac:spMkLst>
        </pc:spChg>
      </pc:sldChg>
      <pc:sldChg chg="addSp delSp modSp new mod">
        <pc:chgData name="Pedro Manuel Ramos Moreira" userId="b78cc23c-44c3-43bb-8b9c-3c467353d288" providerId="ADAL" clId="{B158E75C-3151-4261-ADA5-322421CCA4B7}" dt="2026-02-09T23:11:39.583" v="6519" actId="20577"/>
        <pc:sldMkLst>
          <pc:docMk/>
          <pc:sldMk cId="3732826285" sldId="424"/>
        </pc:sldMkLst>
        <pc:spChg chg="mod">
          <ac:chgData name="Pedro Manuel Ramos Moreira" userId="b78cc23c-44c3-43bb-8b9c-3c467353d288" providerId="ADAL" clId="{B158E75C-3151-4261-ADA5-322421CCA4B7}" dt="2026-02-09T23:00:45.983" v="6364"/>
          <ac:spMkLst>
            <pc:docMk/>
            <pc:sldMk cId="3732826285" sldId="424"/>
            <ac:spMk id="2" creationId="{BFC0E0A2-1942-87EA-2F55-C765455540A8}"/>
          </ac:spMkLst>
        </pc:spChg>
        <pc:spChg chg="add del mod">
          <ac:chgData name="Pedro Manuel Ramos Moreira" userId="b78cc23c-44c3-43bb-8b9c-3c467353d288" providerId="ADAL" clId="{B158E75C-3151-4261-ADA5-322421CCA4B7}" dt="2026-02-09T23:11:39.583" v="6519" actId="20577"/>
          <ac:spMkLst>
            <pc:docMk/>
            <pc:sldMk cId="3732826285" sldId="424"/>
            <ac:spMk id="3" creationId="{350ED807-6EA3-E24B-34FD-8B9F714A298A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2-09T23:13:50.766" v="6672" actId="20577"/>
        <pc:sldMkLst>
          <pc:docMk/>
          <pc:sldMk cId="3346398810" sldId="425"/>
        </pc:sldMkLst>
        <pc:spChg chg="mod">
          <ac:chgData name="Pedro Manuel Ramos Moreira" userId="b78cc23c-44c3-43bb-8b9c-3c467353d288" providerId="ADAL" clId="{B158E75C-3151-4261-ADA5-322421CCA4B7}" dt="2026-02-09T23:03:00.978" v="6388"/>
          <ac:spMkLst>
            <pc:docMk/>
            <pc:sldMk cId="3346398810" sldId="425"/>
            <ac:spMk id="2" creationId="{CD9C4CC2-C239-7E6E-1306-8F6F0927EAAE}"/>
          </ac:spMkLst>
        </pc:spChg>
        <pc:spChg chg="mod">
          <ac:chgData name="Pedro Manuel Ramos Moreira" userId="b78cc23c-44c3-43bb-8b9c-3c467353d288" providerId="ADAL" clId="{B158E75C-3151-4261-ADA5-322421CCA4B7}" dt="2026-02-09T23:13:50.766" v="6672" actId="20577"/>
          <ac:spMkLst>
            <pc:docMk/>
            <pc:sldMk cId="3346398810" sldId="425"/>
            <ac:spMk id="3" creationId="{6D071A25-BBC3-DF5D-ECE4-F3FB9845BA85}"/>
          </ac:spMkLst>
        </pc:spChg>
      </pc:sldChg>
      <pc:sldChg chg="addSp modSp new mod">
        <pc:chgData name="Pedro Manuel Ramos Moreira" userId="b78cc23c-44c3-43bb-8b9c-3c467353d288" providerId="ADAL" clId="{B158E75C-3151-4261-ADA5-322421CCA4B7}" dt="2026-02-09T23:17:26.460" v="6981" actId="20577"/>
        <pc:sldMkLst>
          <pc:docMk/>
          <pc:sldMk cId="3894410812" sldId="426"/>
        </pc:sldMkLst>
        <pc:spChg chg="mod">
          <ac:chgData name="Pedro Manuel Ramos Moreira" userId="b78cc23c-44c3-43bb-8b9c-3c467353d288" providerId="ADAL" clId="{B158E75C-3151-4261-ADA5-322421CCA4B7}" dt="2026-02-09T23:04:10.900" v="6398"/>
          <ac:spMkLst>
            <pc:docMk/>
            <pc:sldMk cId="3894410812" sldId="426"/>
            <ac:spMk id="2" creationId="{ED5BC659-1411-AB8E-D735-CC556AD9C84A}"/>
          </ac:spMkLst>
        </pc:spChg>
        <pc:spChg chg="mod">
          <ac:chgData name="Pedro Manuel Ramos Moreira" userId="b78cc23c-44c3-43bb-8b9c-3c467353d288" providerId="ADAL" clId="{B158E75C-3151-4261-ADA5-322421CCA4B7}" dt="2026-02-09T23:17:26.460" v="6981" actId="20577"/>
          <ac:spMkLst>
            <pc:docMk/>
            <pc:sldMk cId="3894410812" sldId="426"/>
            <ac:spMk id="3" creationId="{BD29D8C8-8E48-F0EE-15DD-0358D7E27936}"/>
          </ac:spMkLst>
        </pc:spChg>
      </pc:sldChg>
      <pc:sldChg chg="addSp delSp modSp new mod">
        <pc:chgData name="Pedro Manuel Ramos Moreira" userId="b78cc23c-44c3-43bb-8b9c-3c467353d288" providerId="ADAL" clId="{B158E75C-3151-4261-ADA5-322421CCA4B7}" dt="2026-02-09T23:05:32.541" v="6410"/>
        <pc:sldMkLst>
          <pc:docMk/>
          <pc:sldMk cId="2181066502" sldId="427"/>
        </pc:sldMkLst>
        <pc:spChg chg="mod">
          <ac:chgData name="Pedro Manuel Ramos Moreira" userId="b78cc23c-44c3-43bb-8b9c-3c467353d288" providerId="ADAL" clId="{B158E75C-3151-4261-ADA5-322421CCA4B7}" dt="2026-02-09T23:05:18.017" v="6408"/>
          <ac:spMkLst>
            <pc:docMk/>
            <pc:sldMk cId="2181066502" sldId="427"/>
            <ac:spMk id="2" creationId="{0C130785-B374-6150-CE04-8CAC099448DB}"/>
          </ac:spMkLst>
        </pc:spChg>
        <pc:graphicFrameChg chg="add mod">
          <ac:chgData name="Pedro Manuel Ramos Moreira" userId="b78cc23c-44c3-43bb-8b9c-3c467353d288" providerId="ADAL" clId="{B158E75C-3151-4261-ADA5-322421CCA4B7}" dt="2026-02-09T23:05:32.541" v="6410"/>
          <ac:graphicFrameMkLst>
            <pc:docMk/>
            <pc:sldMk cId="2181066502" sldId="427"/>
            <ac:graphicFrameMk id="4" creationId="{6004D693-76D6-4E20-6943-5D94EAD27D91}"/>
          </ac:graphicFrameMkLst>
        </pc:graphicFrameChg>
      </pc:sldChg>
      <pc:sldChg chg="modSp new mod">
        <pc:chgData name="Pedro Manuel Ramos Moreira" userId="b78cc23c-44c3-43bb-8b9c-3c467353d288" providerId="ADAL" clId="{B158E75C-3151-4261-ADA5-322421CCA4B7}" dt="2026-02-09T23:06:30.342" v="6415" actId="20577"/>
        <pc:sldMkLst>
          <pc:docMk/>
          <pc:sldMk cId="436355742" sldId="428"/>
        </pc:sldMkLst>
        <pc:spChg chg="mod">
          <ac:chgData name="Pedro Manuel Ramos Moreira" userId="b78cc23c-44c3-43bb-8b9c-3c467353d288" providerId="ADAL" clId="{B158E75C-3151-4261-ADA5-322421CCA4B7}" dt="2026-02-09T23:05:59.548" v="6411"/>
          <ac:spMkLst>
            <pc:docMk/>
            <pc:sldMk cId="436355742" sldId="428"/>
            <ac:spMk id="2" creationId="{F00A13E8-5640-E520-7B2F-6A0CE9CF45A6}"/>
          </ac:spMkLst>
        </pc:spChg>
        <pc:spChg chg="mod">
          <ac:chgData name="Pedro Manuel Ramos Moreira" userId="b78cc23c-44c3-43bb-8b9c-3c467353d288" providerId="ADAL" clId="{B158E75C-3151-4261-ADA5-322421CCA4B7}" dt="2026-02-09T23:06:30.342" v="6415" actId="20577"/>
          <ac:spMkLst>
            <pc:docMk/>
            <pc:sldMk cId="436355742" sldId="428"/>
            <ac:spMk id="3" creationId="{233CB334-BCEF-3739-B04A-EBAA93F62DF2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2-09T23:07:36.273" v="6427" actId="20577"/>
        <pc:sldMkLst>
          <pc:docMk/>
          <pc:sldMk cId="1506681624" sldId="429"/>
        </pc:sldMkLst>
        <pc:spChg chg="mod">
          <ac:chgData name="Pedro Manuel Ramos Moreira" userId="b78cc23c-44c3-43bb-8b9c-3c467353d288" providerId="ADAL" clId="{B158E75C-3151-4261-ADA5-322421CCA4B7}" dt="2026-02-09T23:06:45.239" v="6416"/>
          <ac:spMkLst>
            <pc:docMk/>
            <pc:sldMk cId="1506681624" sldId="429"/>
            <ac:spMk id="2" creationId="{5CEAF9A7-59C7-D95C-E6B8-29F0A17E6D45}"/>
          </ac:spMkLst>
        </pc:spChg>
        <pc:spChg chg="mod">
          <ac:chgData name="Pedro Manuel Ramos Moreira" userId="b78cc23c-44c3-43bb-8b9c-3c467353d288" providerId="ADAL" clId="{B158E75C-3151-4261-ADA5-322421CCA4B7}" dt="2026-02-09T23:07:36.273" v="6427" actId="20577"/>
          <ac:spMkLst>
            <pc:docMk/>
            <pc:sldMk cId="1506681624" sldId="429"/>
            <ac:spMk id="3" creationId="{81FD1708-3DF4-C20D-D20F-504FAC5186E3}"/>
          </ac:spMkLst>
        </pc:spChg>
      </pc:sldChg>
      <pc:sldChg chg="addSp delSp modSp new mod">
        <pc:chgData name="Pedro Manuel Ramos Moreira" userId="b78cc23c-44c3-43bb-8b9c-3c467353d288" providerId="ADAL" clId="{B158E75C-3151-4261-ADA5-322421CCA4B7}" dt="2026-02-09T23:18:19.651" v="6987" actId="20577"/>
        <pc:sldMkLst>
          <pc:docMk/>
          <pc:sldMk cId="102268718" sldId="430"/>
        </pc:sldMkLst>
        <pc:spChg chg="mod">
          <ac:chgData name="Pedro Manuel Ramos Moreira" userId="b78cc23c-44c3-43bb-8b9c-3c467353d288" providerId="ADAL" clId="{B158E75C-3151-4261-ADA5-322421CCA4B7}" dt="2026-02-09T23:06:56.544" v="6421"/>
          <ac:spMkLst>
            <pc:docMk/>
            <pc:sldMk cId="102268718" sldId="430"/>
            <ac:spMk id="2" creationId="{341B644C-C860-8C2A-AFFE-5E42CA1381B9}"/>
          </ac:spMkLst>
        </pc:spChg>
        <pc:spChg chg="mod">
          <ac:chgData name="Pedro Manuel Ramos Moreira" userId="b78cc23c-44c3-43bb-8b9c-3c467353d288" providerId="ADAL" clId="{B158E75C-3151-4261-ADA5-322421CCA4B7}" dt="2026-02-09T23:18:19.651" v="6987" actId="20577"/>
          <ac:spMkLst>
            <pc:docMk/>
            <pc:sldMk cId="102268718" sldId="430"/>
            <ac:spMk id="3" creationId="{FCF622E4-D577-CFCB-64BC-7B5503835BC7}"/>
          </ac:spMkLst>
        </pc:spChg>
      </pc:sldChg>
      <pc:sldChg chg="addSp delSp modSp new mod">
        <pc:chgData name="Pedro Manuel Ramos Moreira" userId="b78cc23c-44c3-43bb-8b9c-3c467353d288" providerId="ADAL" clId="{B158E75C-3151-4261-ADA5-322421CCA4B7}" dt="2026-02-09T23:08:07.196" v="6430" actId="20577"/>
        <pc:sldMkLst>
          <pc:docMk/>
          <pc:sldMk cId="2922031818" sldId="431"/>
        </pc:sldMkLst>
        <pc:spChg chg="mod">
          <ac:chgData name="Pedro Manuel Ramos Moreira" userId="b78cc23c-44c3-43bb-8b9c-3c467353d288" providerId="ADAL" clId="{B158E75C-3151-4261-ADA5-322421CCA4B7}" dt="2026-02-09T23:06:47.988" v="6417"/>
          <ac:spMkLst>
            <pc:docMk/>
            <pc:sldMk cId="2922031818" sldId="431"/>
            <ac:spMk id="2" creationId="{021C891E-24E3-E0D1-13B8-2B6C0D5EADD0}"/>
          </ac:spMkLst>
        </pc:spChg>
        <pc:spChg chg="mod">
          <ac:chgData name="Pedro Manuel Ramos Moreira" userId="b78cc23c-44c3-43bb-8b9c-3c467353d288" providerId="ADAL" clId="{B158E75C-3151-4261-ADA5-322421CCA4B7}" dt="2026-02-09T23:08:07.196" v="6430" actId="20577"/>
          <ac:spMkLst>
            <pc:docMk/>
            <pc:sldMk cId="2922031818" sldId="431"/>
            <ac:spMk id="3" creationId="{3B9260D6-F7AB-96C7-C4A4-42AF7DAF16D0}"/>
          </ac:spMkLst>
        </pc:spChg>
      </pc:sldChg>
      <pc:sldChg chg="modSp new mod">
        <pc:chgData name="Pedro Manuel Ramos Moreira" userId="b78cc23c-44c3-43bb-8b9c-3c467353d288" providerId="ADAL" clId="{B158E75C-3151-4261-ADA5-322421CCA4B7}" dt="2026-02-09T23:09:00.425" v="6441" actId="20577"/>
        <pc:sldMkLst>
          <pc:docMk/>
          <pc:sldMk cId="2412733327" sldId="432"/>
        </pc:sldMkLst>
        <pc:spChg chg="mod">
          <ac:chgData name="Pedro Manuel Ramos Moreira" userId="b78cc23c-44c3-43bb-8b9c-3c467353d288" providerId="ADAL" clId="{B158E75C-3151-4261-ADA5-322421CCA4B7}" dt="2026-02-09T23:07:07.989" v="6423"/>
          <ac:spMkLst>
            <pc:docMk/>
            <pc:sldMk cId="2412733327" sldId="432"/>
            <ac:spMk id="2" creationId="{452DBAC0-AEE6-CF36-AA40-56BA30DC0AE6}"/>
          </ac:spMkLst>
        </pc:spChg>
        <pc:spChg chg="mod">
          <ac:chgData name="Pedro Manuel Ramos Moreira" userId="b78cc23c-44c3-43bb-8b9c-3c467353d288" providerId="ADAL" clId="{B158E75C-3151-4261-ADA5-322421CCA4B7}" dt="2026-02-09T23:09:00.425" v="6441" actId="20577"/>
          <ac:spMkLst>
            <pc:docMk/>
            <pc:sldMk cId="2412733327" sldId="432"/>
            <ac:spMk id="3" creationId="{83DE2C00-5DFA-87BD-E7FF-E1990A8C0302}"/>
          </ac:spMkLst>
        </pc:spChg>
      </pc:sldChg>
      <pc:sldChg chg="addSp delSp modSp new mod">
        <pc:chgData name="Pedro Manuel Ramos Moreira" userId="b78cc23c-44c3-43bb-8b9c-3c467353d288" providerId="ADAL" clId="{B158E75C-3151-4261-ADA5-322421CCA4B7}" dt="2026-02-09T23:09:43.612" v="6457" actId="20577"/>
        <pc:sldMkLst>
          <pc:docMk/>
          <pc:sldMk cId="3695536944" sldId="433"/>
        </pc:sldMkLst>
        <pc:spChg chg="mod">
          <ac:chgData name="Pedro Manuel Ramos Moreira" userId="b78cc23c-44c3-43bb-8b9c-3c467353d288" providerId="ADAL" clId="{B158E75C-3151-4261-ADA5-322421CCA4B7}" dt="2026-02-09T23:09:37.817" v="6448" actId="5793"/>
          <ac:spMkLst>
            <pc:docMk/>
            <pc:sldMk cId="3695536944" sldId="433"/>
            <ac:spMk id="3" creationId="{570FA90C-2824-D786-6D3A-B718F7FF8380}"/>
          </ac:spMkLst>
        </pc:spChg>
        <pc:spChg chg="add mod">
          <ac:chgData name="Pedro Manuel Ramos Moreira" userId="b78cc23c-44c3-43bb-8b9c-3c467353d288" providerId="ADAL" clId="{B158E75C-3151-4261-ADA5-322421CCA4B7}" dt="2026-02-09T23:09:43.612" v="6457" actId="20577"/>
          <ac:spMkLst>
            <pc:docMk/>
            <pc:sldMk cId="3695536944" sldId="433"/>
            <ac:spMk id="4" creationId="{9A095D2E-B5D4-D012-57EB-D3556F465FFA}"/>
          </ac:spMkLst>
        </pc:spChg>
      </pc:sldChg>
      <pc:sldChg chg="add">
        <pc:chgData name="Pedro Manuel Ramos Moreira" userId="b78cc23c-44c3-43bb-8b9c-3c467353d288" providerId="ADAL" clId="{B158E75C-3151-4261-ADA5-322421CCA4B7}" dt="2026-02-09T23:06:26.426" v="6414"/>
        <pc:sldMkLst>
          <pc:docMk/>
          <pc:sldMk cId="561204337" sldId="438"/>
        </pc:sldMkLst>
      </pc:sldChg>
      <pc:sldChg chg="add">
        <pc:chgData name="Pedro Manuel Ramos Moreira" userId="b78cc23c-44c3-43bb-8b9c-3c467353d288" providerId="ADAL" clId="{B158E75C-3151-4261-ADA5-322421CCA4B7}" dt="2026-02-09T23:07:32.856" v="6426"/>
        <pc:sldMkLst>
          <pc:docMk/>
          <pc:sldMk cId="1528616745" sldId="439"/>
        </pc:sldMkLst>
      </pc:sldChg>
      <pc:sldChg chg="add">
        <pc:chgData name="Pedro Manuel Ramos Moreira" userId="b78cc23c-44c3-43bb-8b9c-3c467353d288" providerId="ADAL" clId="{B158E75C-3151-4261-ADA5-322421CCA4B7}" dt="2026-02-09T23:08:01.877" v="6429"/>
        <pc:sldMkLst>
          <pc:docMk/>
          <pc:sldMk cId="1071075884" sldId="440"/>
        </pc:sldMkLst>
      </pc:sldChg>
      <pc:sldChg chg="modSp add mod">
        <pc:chgData name="Pedro Manuel Ramos Moreira" userId="b78cc23c-44c3-43bb-8b9c-3c467353d288" providerId="ADAL" clId="{B158E75C-3151-4261-ADA5-322421CCA4B7}" dt="2026-02-09T23:18:31.901" v="6993" actId="20577"/>
        <pc:sldMkLst>
          <pc:docMk/>
          <pc:sldMk cId="4174789984" sldId="441"/>
        </pc:sldMkLst>
        <pc:spChg chg="mod">
          <ac:chgData name="Pedro Manuel Ramos Moreira" userId="b78cc23c-44c3-43bb-8b9c-3c467353d288" providerId="ADAL" clId="{B158E75C-3151-4261-ADA5-322421CCA4B7}" dt="2026-02-09T23:18:31.901" v="6993" actId="20577"/>
          <ac:spMkLst>
            <pc:docMk/>
            <pc:sldMk cId="4174789984" sldId="441"/>
            <ac:spMk id="3" creationId="{FCF622E4-D577-CFCB-64BC-7B5503835BC7}"/>
          </ac:spMkLst>
        </pc:spChg>
      </pc:sldChg>
      <pc:sldChg chg="add">
        <pc:chgData name="Pedro Manuel Ramos Moreira" userId="b78cc23c-44c3-43bb-8b9c-3c467353d288" providerId="ADAL" clId="{B158E75C-3151-4261-ADA5-322421CCA4B7}" dt="2026-02-09T23:08:55.006" v="6440"/>
        <pc:sldMkLst>
          <pc:docMk/>
          <pc:sldMk cId="358190429" sldId="442"/>
        </pc:sldMkLst>
      </pc:sldChg>
    </pc:docChg>
  </pc:docChgLst>
  <pc:docChgLst>
    <pc:chgData name="Pedro Manuel Ramos Moreira" userId="b78cc23c-44c3-43bb-8b9c-3c467353d288" providerId="ADAL" clId="{6705A07E-5829-498B-A959-909A22DA9260}"/>
    <pc:docChg chg="undo custSel addSld delSld modSld sldOrd">
      <pc:chgData name="Pedro Manuel Ramos Moreira" userId="b78cc23c-44c3-43bb-8b9c-3c467353d288" providerId="ADAL" clId="{6705A07E-5829-498B-A959-909A22DA9260}" dt="2026-02-25T16:52:33.467" v="540" actId="1076"/>
      <pc:docMkLst>
        <pc:docMk/>
      </pc:docMkLst>
      <pc:sldChg chg="addSp delSp modSp mod">
        <pc:chgData name="Pedro Manuel Ramos Moreira" userId="b78cc23c-44c3-43bb-8b9c-3c467353d288" providerId="ADAL" clId="{6705A07E-5829-498B-A959-909A22DA9260}" dt="2026-02-25T16:48:47.942" v="462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6705A07E-5829-498B-A959-909A22DA9260}" dt="2026-02-25T16:48:47.942" v="462" actId="20577"/>
          <ac:spMkLst>
            <pc:docMk/>
            <pc:sldMk cId="3203693880" sldId="256"/>
            <ac:spMk id="2" creationId="{51DF3CB2-010D-45DC-A233-F25BE9D6D700}"/>
          </ac:spMkLst>
        </pc:spChg>
        <pc:spChg chg="mod">
          <ac:chgData name="Pedro Manuel Ramos Moreira" userId="b78cc23c-44c3-43bb-8b9c-3c467353d288" providerId="ADAL" clId="{6705A07E-5829-498B-A959-909A22DA9260}" dt="2026-02-25T16:48:44.853" v="459" actId="27636"/>
          <ac:spMkLst>
            <pc:docMk/>
            <pc:sldMk cId="3203693880" sldId="256"/>
            <ac:spMk id="3" creationId="{D602DB57-0F7C-4EBF-9B45-7B16EFD32552}"/>
          </ac:spMkLst>
        </pc:spChg>
        <pc:picChg chg="add mod">
          <ac:chgData name="Pedro Manuel Ramos Moreira" userId="b78cc23c-44c3-43bb-8b9c-3c467353d288" providerId="ADAL" clId="{6705A07E-5829-498B-A959-909A22DA9260}" dt="2026-02-25T16:27:55.467" v="167" actId="1076"/>
          <ac:picMkLst>
            <pc:docMk/>
            <pc:sldMk cId="3203693880" sldId="256"/>
            <ac:picMk id="4" creationId="{9EBCA13E-B9A6-9A67-9EA5-EFB35B7E42BD}"/>
          </ac:picMkLst>
        </pc:picChg>
        <pc:picChg chg="del">
          <ac:chgData name="Pedro Manuel Ramos Moreira" userId="b78cc23c-44c3-43bb-8b9c-3c467353d288" providerId="ADAL" clId="{6705A07E-5829-498B-A959-909A22DA9260}" dt="2026-02-25T16:27:51.299" v="166" actId="478"/>
          <ac:picMkLst>
            <pc:docMk/>
            <pc:sldMk cId="3203693880" sldId="256"/>
            <ac:picMk id="5" creationId="{A347676E-2CA0-104C-4B67-410AACCE0F91}"/>
          </ac:picMkLst>
        </pc:picChg>
        <pc:picChg chg="del">
          <ac:chgData name="Pedro Manuel Ramos Moreira" userId="b78cc23c-44c3-43bb-8b9c-3c467353d288" providerId="ADAL" clId="{6705A07E-5829-498B-A959-909A22DA9260}" dt="2026-02-25T16:27:50.393" v="165" actId="478"/>
          <ac:picMkLst>
            <pc:docMk/>
            <pc:sldMk cId="3203693880" sldId="256"/>
            <ac:picMk id="1026" creationId="{A9B9173A-20A2-40CA-B74C-FF382EF4875C}"/>
          </ac:picMkLst>
        </pc:picChg>
      </pc:sldChg>
      <pc:sldChg chg="addSp delSp modSp mod">
        <pc:chgData name="Pedro Manuel Ramos Moreira" userId="b78cc23c-44c3-43bb-8b9c-3c467353d288" providerId="ADAL" clId="{6705A07E-5829-498B-A959-909A22DA9260}" dt="2026-02-25T16:28:08.529" v="170" actId="1076"/>
        <pc:sldMkLst>
          <pc:docMk/>
          <pc:sldMk cId="2222455867" sldId="277"/>
        </pc:sldMkLst>
        <pc:spChg chg="mod">
          <ac:chgData name="Pedro Manuel Ramos Moreira" userId="b78cc23c-44c3-43bb-8b9c-3c467353d288" providerId="ADAL" clId="{6705A07E-5829-498B-A959-909A22DA9260}" dt="2026-02-25T16:27:05.014" v="159" actId="20577"/>
          <ac:spMkLst>
            <pc:docMk/>
            <pc:sldMk cId="2222455867" sldId="277"/>
            <ac:spMk id="2" creationId="{51DF3CB2-010D-45DC-A233-F25BE9D6D700}"/>
          </ac:spMkLst>
        </pc:spChg>
        <pc:spChg chg="mod">
          <ac:chgData name="Pedro Manuel Ramos Moreira" userId="b78cc23c-44c3-43bb-8b9c-3c467353d288" providerId="ADAL" clId="{6705A07E-5829-498B-A959-909A22DA9260}" dt="2026-02-25T16:27:10.100" v="161" actId="27636"/>
          <ac:spMkLst>
            <pc:docMk/>
            <pc:sldMk cId="2222455867" sldId="277"/>
            <ac:spMk id="3" creationId="{D602DB57-0F7C-4EBF-9B45-7B16EFD32552}"/>
          </ac:spMkLst>
        </pc:spChg>
        <pc:picChg chg="add mod">
          <ac:chgData name="Pedro Manuel Ramos Moreira" userId="b78cc23c-44c3-43bb-8b9c-3c467353d288" providerId="ADAL" clId="{6705A07E-5829-498B-A959-909A22DA9260}" dt="2026-02-25T16:28:08.529" v="170" actId="1076"/>
          <ac:picMkLst>
            <pc:docMk/>
            <pc:sldMk cId="2222455867" sldId="277"/>
            <ac:picMk id="4" creationId="{20EFE870-6B62-4689-2767-11ACC01D5C0A}"/>
          </ac:picMkLst>
        </pc:picChg>
        <pc:picChg chg="del">
          <ac:chgData name="Pedro Manuel Ramos Moreira" userId="b78cc23c-44c3-43bb-8b9c-3c467353d288" providerId="ADAL" clId="{6705A07E-5829-498B-A959-909A22DA9260}" dt="2026-02-25T16:28:06.784" v="169" actId="478"/>
          <ac:picMkLst>
            <pc:docMk/>
            <pc:sldMk cId="2222455867" sldId="277"/>
            <ac:picMk id="5" creationId="{F04A9F53-42D5-7950-7B44-5DD0C91834F3}"/>
          </ac:picMkLst>
        </pc:picChg>
        <pc:picChg chg="del">
          <ac:chgData name="Pedro Manuel Ramos Moreira" userId="b78cc23c-44c3-43bb-8b9c-3c467353d288" providerId="ADAL" clId="{6705A07E-5829-498B-A959-909A22DA9260}" dt="2026-02-25T16:28:05.019" v="168" actId="478"/>
          <ac:picMkLst>
            <pc:docMk/>
            <pc:sldMk cId="2222455867" sldId="277"/>
            <ac:picMk id="2050" creationId="{065FDD3B-6E13-4BB8-9984-0926FE00BB36}"/>
          </ac:picMkLst>
        </pc:picChg>
      </pc:sldChg>
      <pc:sldChg chg="modSp del mod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626446679" sldId="390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871011637" sldId="392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3840687324" sldId="423"/>
        </pc:sldMkLst>
      </pc:sldChg>
      <pc:sldChg chg="modSp del mod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3732826285" sldId="424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3346398810" sldId="425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3894410812" sldId="426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2181066502" sldId="427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436355742" sldId="428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1506681624" sldId="429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102268718" sldId="430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2922031818" sldId="431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2412733327" sldId="432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3695536944" sldId="433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561204337" sldId="438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1528616745" sldId="439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1071075884" sldId="440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4174789984" sldId="441"/>
        </pc:sldMkLst>
      </pc:sldChg>
      <pc:sldChg chg="del">
        <pc:chgData name="Pedro Manuel Ramos Moreira" userId="b78cc23c-44c3-43bb-8b9c-3c467353d288" providerId="ADAL" clId="{6705A07E-5829-498B-A959-909A22DA9260}" dt="2026-02-25T16:15:40.242" v="23" actId="47"/>
        <pc:sldMkLst>
          <pc:docMk/>
          <pc:sldMk cId="358190429" sldId="442"/>
        </pc:sldMkLst>
      </pc:sldChg>
      <pc:sldChg chg="addSp modSp new mod">
        <pc:chgData name="Pedro Manuel Ramos Moreira" userId="b78cc23c-44c3-43bb-8b9c-3c467353d288" providerId="ADAL" clId="{6705A07E-5829-498B-A959-909A22DA9260}" dt="2026-02-25T16:17:06.020" v="82" actId="1076"/>
        <pc:sldMkLst>
          <pc:docMk/>
          <pc:sldMk cId="2569410886" sldId="443"/>
        </pc:sldMkLst>
        <pc:spChg chg="mod">
          <ac:chgData name="Pedro Manuel Ramos Moreira" userId="b78cc23c-44c3-43bb-8b9c-3c467353d288" providerId="ADAL" clId="{6705A07E-5829-498B-A959-909A22DA9260}" dt="2026-02-25T16:15:15.737" v="21"/>
          <ac:spMkLst>
            <pc:docMk/>
            <pc:sldMk cId="2569410886" sldId="443"/>
            <ac:spMk id="2" creationId="{35B364E6-7151-8343-78D9-F65D2B4A34B6}"/>
          </ac:spMkLst>
        </pc:spChg>
        <pc:spChg chg="mod">
          <ac:chgData name="Pedro Manuel Ramos Moreira" userId="b78cc23c-44c3-43bb-8b9c-3c467353d288" providerId="ADAL" clId="{6705A07E-5829-498B-A959-909A22DA9260}" dt="2026-02-25T16:17:03.810" v="81" actId="14100"/>
          <ac:spMkLst>
            <pc:docMk/>
            <pc:sldMk cId="2569410886" sldId="443"/>
            <ac:spMk id="3" creationId="{A4EA5314-0666-C51F-D8C6-93369F0544CD}"/>
          </ac:spMkLst>
        </pc:spChg>
        <pc:picChg chg="add mod">
          <ac:chgData name="Pedro Manuel Ramos Moreira" userId="b78cc23c-44c3-43bb-8b9c-3c467353d288" providerId="ADAL" clId="{6705A07E-5829-498B-A959-909A22DA9260}" dt="2026-02-25T16:17:06.020" v="82" actId="1076"/>
          <ac:picMkLst>
            <pc:docMk/>
            <pc:sldMk cId="2569410886" sldId="443"/>
            <ac:picMk id="1026" creationId="{5A07011F-EDD8-FEAB-6244-28EE034A3333}"/>
          </ac:picMkLst>
        </pc:picChg>
      </pc:sldChg>
      <pc:sldChg chg="modSp new mod">
        <pc:chgData name="Pedro Manuel Ramos Moreira" userId="b78cc23c-44c3-43bb-8b9c-3c467353d288" providerId="ADAL" clId="{6705A07E-5829-498B-A959-909A22DA9260}" dt="2026-02-25T16:17:52.605" v="88"/>
        <pc:sldMkLst>
          <pc:docMk/>
          <pc:sldMk cId="1471137422" sldId="444"/>
        </pc:sldMkLst>
        <pc:spChg chg="mod">
          <ac:chgData name="Pedro Manuel Ramos Moreira" userId="b78cc23c-44c3-43bb-8b9c-3c467353d288" providerId="ADAL" clId="{6705A07E-5829-498B-A959-909A22DA9260}" dt="2026-02-25T16:17:27.310" v="86" actId="20577"/>
          <ac:spMkLst>
            <pc:docMk/>
            <pc:sldMk cId="1471137422" sldId="444"/>
            <ac:spMk id="2" creationId="{D3790424-D486-8113-0D7F-7112D2CBCD85}"/>
          </ac:spMkLst>
        </pc:spChg>
        <pc:spChg chg="mod">
          <ac:chgData name="Pedro Manuel Ramos Moreira" userId="b78cc23c-44c3-43bb-8b9c-3c467353d288" providerId="ADAL" clId="{6705A07E-5829-498B-A959-909A22DA9260}" dt="2026-02-25T16:17:52.605" v="88"/>
          <ac:spMkLst>
            <pc:docMk/>
            <pc:sldMk cId="1471137422" sldId="444"/>
            <ac:spMk id="3" creationId="{5C24226C-D5AF-9AAD-0E56-BF57C5843E8D}"/>
          </ac:spMkLst>
        </pc:spChg>
      </pc:sldChg>
      <pc:sldChg chg="modSp add">
        <pc:chgData name="Pedro Manuel Ramos Moreira" userId="b78cc23c-44c3-43bb-8b9c-3c467353d288" providerId="ADAL" clId="{6705A07E-5829-498B-A959-909A22DA9260}" dt="2026-02-25T16:18:02.373" v="89"/>
        <pc:sldMkLst>
          <pc:docMk/>
          <pc:sldMk cId="2422119853" sldId="445"/>
        </pc:sldMkLst>
        <pc:spChg chg="mod">
          <ac:chgData name="Pedro Manuel Ramos Moreira" userId="b78cc23c-44c3-43bb-8b9c-3c467353d288" providerId="ADAL" clId="{6705A07E-5829-498B-A959-909A22DA9260}" dt="2026-02-25T16:18:02.373" v="89"/>
          <ac:spMkLst>
            <pc:docMk/>
            <pc:sldMk cId="2422119853" sldId="445"/>
            <ac:spMk id="3" creationId="{5C24226C-D5AF-9AAD-0E56-BF57C5843E8D}"/>
          </ac:spMkLst>
        </pc:spChg>
      </pc:sldChg>
      <pc:sldChg chg="addSp delSp modSp new mod">
        <pc:chgData name="Pedro Manuel Ramos Moreira" userId="b78cc23c-44c3-43bb-8b9c-3c467353d288" providerId="ADAL" clId="{6705A07E-5829-498B-A959-909A22DA9260}" dt="2026-02-25T16:19:31.073" v="94"/>
        <pc:sldMkLst>
          <pc:docMk/>
          <pc:sldMk cId="2328744540" sldId="446"/>
        </pc:sldMkLst>
        <pc:spChg chg="mod">
          <ac:chgData name="Pedro Manuel Ramos Moreira" userId="b78cc23c-44c3-43bb-8b9c-3c467353d288" providerId="ADAL" clId="{6705A07E-5829-498B-A959-909A22DA9260}" dt="2026-02-25T16:19:17.303" v="93"/>
          <ac:spMkLst>
            <pc:docMk/>
            <pc:sldMk cId="2328744540" sldId="446"/>
            <ac:spMk id="2" creationId="{7D4BFFFE-59A2-4445-DE7C-EA2B2523297A}"/>
          </ac:spMkLst>
        </pc:spChg>
        <pc:spChg chg="del">
          <ac:chgData name="Pedro Manuel Ramos Moreira" userId="b78cc23c-44c3-43bb-8b9c-3c467353d288" providerId="ADAL" clId="{6705A07E-5829-498B-A959-909A22DA9260}" dt="2026-02-25T16:19:31.073" v="94"/>
          <ac:spMkLst>
            <pc:docMk/>
            <pc:sldMk cId="2328744540" sldId="446"/>
            <ac:spMk id="3" creationId="{E1CF0876-50DB-46D6-0AA8-D380D9B26062}"/>
          </ac:spMkLst>
        </pc:spChg>
        <pc:graphicFrameChg chg="add mod">
          <ac:chgData name="Pedro Manuel Ramos Moreira" userId="b78cc23c-44c3-43bb-8b9c-3c467353d288" providerId="ADAL" clId="{6705A07E-5829-498B-A959-909A22DA9260}" dt="2026-02-25T16:19:31.073" v="94"/>
          <ac:graphicFrameMkLst>
            <pc:docMk/>
            <pc:sldMk cId="2328744540" sldId="446"/>
            <ac:graphicFrameMk id="4" creationId="{C4F4A4A8-61CE-7CB0-3860-B289B2BED595}"/>
          </ac:graphicFrameMkLst>
        </pc:graphicFrameChg>
      </pc:sldChg>
      <pc:sldChg chg="modSp new">
        <pc:chgData name="Pedro Manuel Ramos Moreira" userId="b78cc23c-44c3-43bb-8b9c-3c467353d288" providerId="ADAL" clId="{6705A07E-5829-498B-A959-909A22DA9260}" dt="2026-02-25T16:20:07.856" v="97"/>
        <pc:sldMkLst>
          <pc:docMk/>
          <pc:sldMk cId="19034477" sldId="447"/>
        </pc:sldMkLst>
        <pc:spChg chg="mod">
          <ac:chgData name="Pedro Manuel Ramos Moreira" userId="b78cc23c-44c3-43bb-8b9c-3c467353d288" providerId="ADAL" clId="{6705A07E-5829-498B-A959-909A22DA9260}" dt="2026-02-25T16:19:59.771" v="96"/>
          <ac:spMkLst>
            <pc:docMk/>
            <pc:sldMk cId="19034477" sldId="447"/>
            <ac:spMk id="2" creationId="{CE4335BB-8BFA-CE50-0162-373052C70D7D}"/>
          </ac:spMkLst>
        </pc:spChg>
        <pc:spChg chg="mod">
          <ac:chgData name="Pedro Manuel Ramos Moreira" userId="b78cc23c-44c3-43bb-8b9c-3c467353d288" providerId="ADAL" clId="{6705A07E-5829-498B-A959-909A22DA9260}" dt="2026-02-25T16:20:07.856" v="97"/>
          <ac:spMkLst>
            <pc:docMk/>
            <pc:sldMk cId="19034477" sldId="447"/>
            <ac:spMk id="3" creationId="{D4FA2961-5382-25DC-AEA3-B916A0E1CBCB}"/>
          </ac:spMkLst>
        </pc:spChg>
      </pc:sldChg>
      <pc:sldChg chg="modSp new mod">
        <pc:chgData name="Pedro Manuel Ramos Moreira" userId="b78cc23c-44c3-43bb-8b9c-3c467353d288" providerId="ADAL" clId="{6705A07E-5829-498B-A959-909A22DA9260}" dt="2026-02-25T16:20:49.022" v="113" actId="20577"/>
        <pc:sldMkLst>
          <pc:docMk/>
          <pc:sldMk cId="2370096036" sldId="448"/>
        </pc:sldMkLst>
        <pc:spChg chg="mod">
          <ac:chgData name="Pedro Manuel Ramos Moreira" userId="b78cc23c-44c3-43bb-8b9c-3c467353d288" providerId="ADAL" clId="{6705A07E-5829-498B-A959-909A22DA9260}" dt="2026-02-25T16:20:23.133" v="99"/>
          <ac:spMkLst>
            <pc:docMk/>
            <pc:sldMk cId="2370096036" sldId="448"/>
            <ac:spMk id="2" creationId="{050D8D0D-316B-1829-E20B-0047CDDAA638}"/>
          </ac:spMkLst>
        </pc:spChg>
        <pc:spChg chg="mod">
          <ac:chgData name="Pedro Manuel Ramos Moreira" userId="b78cc23c-44c3-43bb-8b9c-3c467353d288" providerId="ADAL" clId="{6705A07E-5829-498B-A959-909A22DA9260}" dt="2026-02-25T16:20:49.022" v="113" actId="20577"/>
          <ac:spMkLst>
            <pc:docMk/>
            <pc:sldMk cId="2370096036" sldId="448"/>
            <ac:spMk id="3" creationId="{B47D3C0A-A3B0-2AA1-1827-AA38D752D5E8}"/>
          </ac:spMkLst>
        </pc:spChg>
      </pc:sldChg>
      <pc:sldChg chg="modSp new mod">
        <pc:chgData name="Pedro Manuel Ramos Moreira" userId="b78cc23c-44c3-43bb-8b9c-3c467353d288" providerId="ADAL" clId="{6705A07E-5829-498B-A959-909A22DA9260}" dt="2026-02-25T16:21:20.566" v="117" actId="27636"/>
        <pc:sldMkLst>
          <pc:docMk/>
          <pc:sldMk cId="3995773303" sldId="449"/>
        </pc:sldMkLst>
        <pc:spChg chg="mod">
          <ac:chgData name="Pedro Manuel Ramos Moreira" userId="b78cc23c-44c3-43bb-8b9c-3c467353d288" providerId="ADAL" clId="{6705A07E-5829-498B-A959-909A22DA9260}" dt="2026-02-25T16:21:09.121" v="115"/>
          <ac:spMkLst>
            <pc:docMk/>
            <pc:sldMk cId="3995773303" sldId="449"/>
            <ac:spMk id="2" creationId="{74B6AFF0-EC29-8B75-D716-A5B5403BFAD5}"/>
          </ac:spMkLst>
        </pc:spChg>
        <pc:spChg chg="mod">
          <ac:chgData name="Pedro Manuel Ramos Moreira" userId="b78cc23c-44c3-43bb-8b9c-3c467353d288" providerId="ADAL" clId="{6705A07E-5829-498B-A959-909A22DA9260}" dt="2026-02-25T16:21:20.566" v="117" actId="27636"/>
          <ac:spMkLst>
            <pc:docMk/>
            <pc:sldMk cId="3995773303" sldId="449"/>
            <ac:spMk id="3" creationId="{34A9EF70-6B48-B6F6-207B-B0871C75277D}"/>
          </ac:spMkLst>
        </pc:spChg>
      </pc:sldChg>
      <pc:sldChg chg="addSp modSp new mod">
        <pc:chgData name="Pedro Manuel Ramos Moreira" userId="b78cc23c-44c3-43bb-8b9c-3c467353d288" providerId="ADAL" clId="{6705A07E-5829-498B-A959-909A22DA9260}" dt="2026-02-25T16:22:45.235" v="128" actId="14100"/>
        <pc:sldMkLst>
          <pc:docMk/>
          <pc:sldMk cId="1724848341" sldId="450"/>
        </pc:sldMkLst>
        <pc:spChg chg="mod">
          <ac:chgData name="Pedro Manuel Ramos Moreira" userId="b78cc23c-44c3-43bb-8b9c-3c467353d288" providerId="ADAL" clId="{6705A07E-5829-498B-A959-909A22DA9260}" dt="2026-02-25T16:21:43.781" v="119"/>
          <ac:spMkLst>
            <pc:docMk/>
            <pc:sldMk cId="1724848341" sldId="450"/>
            <ac:spMk id="2" creationId="{1907DEEE-CF74-5700-E7FD-1683B0E1E2E7}"/>
          </ac:spMkLst>
        </pc:spChg>
        <pc:spChg chg="mod">
          <ac:chgData name="Pedro Manuel Ramos Moreira" userId="b78cc23c-44c3-43bb-8b9c-3c467353d288" providerId="ADAL" clId="{6705A07E-5829-498B-A959-909A22DA9260}" dt="2026-02-25T16:22:40.832" v="126" actId="14100"/>
          <ac:spMkLst>
            <pc:docMk/>
            <pc:sldMk cId="1724848341" sldId="450"/>
            <ac:spMk id="3" creationId="{7D951351-DBEF-8E8A-1729-B0B4BF3330F5}"/>
          </ac:spMkLst>
        </pc:spChg>
        <pc:picChg chg="add mod">
          <ac:chgData name="Pedro Manuel Ramos Moreira" userId="b78cc23c-44c3-43bb-8b9c-3c467353d288" providerId="ADAL" clId="{6705A07E-5829-498B-A959-909A22DA9260}" dt="2026-02-25T16:22:45.235" v="128" actId="14100"/>
          <ac:picMkLst>
            <pc:docMk/>
            <pc:sldMk cId="1724848341" sldId="450"/>
            <ac:picMk id="5" creationId="{E5AA9BD7-2C13-2DCD-7B24-60C0CDF13A59}"/>
          </ac:picMkLst>
        </pc:picChg>
      </pc:sldChg>
      <pc:sldChg chg="modSp new mod">
        <pc:chgData name="Pedro Manuel Ramos Moreira" userId="b78cc23c-44c3-43bb-8b9c-3c467353d288" providerId="ADAL" clId="{6705A07E-5829-498B-A959-909A22DA9260}" dt="2026-02-25T16:23:30.259" v="138" actId="20577"/>
        <pc:sldMkLst>
          <pc:docMk/>
          <pc:sldMk cId="2622266969" sldId="451"/>
        </pc:sldMkLst>
        <pc:spChg chg="mod">
          <ac:chgData name="Pedro Manuel Ramos Moreira" userId="b78cc23c-44c3-43bb-8b9c-3c467353d288" providerId="ADAL" clId="{6705A07E-5829-498B-A959-909A22DA9260}" dt="2026-02-25T16:23:00.556" v="130"/>
          <ac:spMkLst>
            <pc:docMk/>
            <pc:sldMk cId="2622266969" sldId="451"/>
            <ac:spMk id="2" creationId="{444E2317-DCE4-32CB-90A1-F21B02C5170A}"/>
          </ac:spMkLst>
        </pc:spChg>
        <pc:spChg chg="mod">
          <ac:chgData name="Pedro Manuel Ramos Moreira" userId="b78cc23c-44c3-43bb-8b9c-3c467353d288" providerId="ADAL" clId="{6705A07E-5829-498B-A959-909A22DA9260}" dt="2026-02-25T16:23:30.259" v="138" actId="20577"/>
          <ac:spMkLst>
            <pc:docMk/>
            <pc:sldMk cId="2622266969" sldId="451"/>
            <ac:spMk id="3" creationId="{10F4BE7E-E969-48AD-9B4C-BE4CC6308C45}"/>
          </ac:spMkLst>
        </pc:spChg>
      </pc:sldChg>
      <pc:sldChg chg="modSp new mod">
        <pc:chgData name="Pedro Manuel Ramos Moreira" userId="b78cc23c-44c3-43bb-8b9c-3c467353d288" providerId="ADAL" clId="{6705A07E-5829-498B-A959-909A22DA9260}" dt="2026-02-25T16:26:06.204" v="147" actId="20577"/>
        <pc:sldMkLst>
          <pc:docMk/>
          <pc:sldMk cId="3258083766" sldId="452"/>
        </pc:sldMkLst>
        <pc:spChg chg="mod">
          <ac:chgData name="Pedro Manuel Ramos Moreira" userId="b78cc23c-44c3-43bb-8b9c-3c467353d288" providerId="ADAL" clId="{6705A07E-5829-498B-A959-909A22DA9260}" dt="2026-02-25T16:24:33.574" v="140"/>
          <ac:spMkLst>
            <pc:docMk/>
            <pc:sldMk cId="3258083766" sldId="452"/>
            <ac:spMk id="2" creationId="{5CFCADD9-0048-572A-A899-C63A30E71967}"/>
          </ac:spMkLst>
        </pc:spChg>
        <pc:spChg chg="mod">
          <ac:chgData name="Pedro Manuel Ramos Moreira" userId="b78cc23c-44c3-43bb-8b9c-3c467353d288" providerId="ADAL" clId="{6705A07E-5829-498B-A959-909A22DA9260}" dt="2026-02-25T16:26:06.204" v="147" actId="20577"/>
          <ac:spMkLst>
            <pc:docMk/>
            <pc:sldMk cId="3258083766" sldId="452"/>
            <ac:spMk id="3" creationId="{884F7AD0-A08A-3125-F969-3AFB141F4D70}"/>
          </ac:spMkLst>
        </pc:spChg>
      </pc:sldChg>
      <pc:sldChg chg="add">
        <pc:chgData name="Pedro Manuel Ramos Moreira" userId="b78cc23c-44c3-43bb-8b9c-3c467353d288" providerId="ADAL" clId="{6705A07E-5829-498B-A959-909A22DA9260}" dt="2026-02-25T16:26:58.279" v="148"/>
        <pc:sldMkLst>
          <pc:docMk/>
          <pc:sldMk cId="14450956" sldId="453"/>
        </pc:sldMkLst>
      </pc:sldChg>
      <pc:sldChg chg="delSp modSp add mod">
        <pc:chgData name="Pedro Manuel Ramos Moreira" userId="b78cc23c-44c3-43bb-8b9c-3c467353d288" providerId="ADAL" clId="{6705A07E-5829-498B-A959-909A22DA9260}" dt="2026-02-25T16:28:41.997" v="172"/>
        <pc:sldMkLst>
          <pc:docMk/>
          <pc:sldMk cId="1766775043" sldId="454"/>
        </pc:sldMkLst>
        <pc:spChg chg="mod">
          <ac:chgData name="Pedro Manuel Ramos Moreira" userId="b78cc23c-44c3-43bb-8b9c-3c467353d288" providerId="ADAL" clId="{6705A07E-5829-498B-A959-909A22DA9260}" dt="2026-02-25T16:28:23.849" v="171" actId="20577"/>
          <ac:spMkLst>
            <pc:docMk/>
            <pc:sldMk cId="1766775043" sldId="454"/>
            <ac:spMk id="2" creationId="{94469BF2-74D1-C5D2-3D36-5F1F6F3EBEE9}"/>
          </ac:spMkLst>
        </pc:spChg>
        <pc:spChg chg="mod">
          <ac:chgData name="Pedro Manuel Ramos Moreira" userId="b78cc23c-44c3-43bb-8b9c-3c467353d288" providerId="ADAL" clId="{6705A07E-5829-498B-A959-909A22DA9260}" dt="2026-02-25T16:28:41.997" v="172"/>
          <ac:spMkLst>
            <pc:docMk/>
            <pc:sldMk cId="1766775043" sldId="454"/>
            <ac:spMk id="3" creationId="{09234944-DC26-A57C-72B4-B0FCB1C5AE06}"/>
          </ac:spMkLst>
        </pc:spChg>
        <pc:picChg chg="del">
          <ac:chgData name="Pedro Manuel Ramos Moreira" userId="b78cc23c-44c3-43bb-8b9c-3c467353d288" providerId="ADAL" clId="{6705A07E-5829-498B-A959-909A22DA9260}" dt="2026-02-25T16:27:34.772" v="164" actId="478"/>
          <ac:picMkLst>
            <pc:docMk/>
            <pc:sldMk cId="1766775043" sldId="454"/>
            <ac:picMk id="4" creationId="{748422DE-ADF9-466D-6A07-343DA697602B}"/>
          </ac:picMkLst>
        </pc:picChg>
      </pc:sldChg>
      <pc:sldChg chg="addSp delSp modSp new mod">
        <pc:chgData name="Pedro Manuel Ramos Moreira" userId="b78cc23c-44c3-43bb-8b9c-3c467353d288" providerId="ADAL" clId="{6705A07E-5829-498B-A959-909A22DA9260}" dt="2026-02-25T16:52:33.467" v="540" actId="1076"/>
        <pc:sldMkLst>
          <pc:docMk/>
          <pc:sldMk cId="1991627330" sldId="455"/>
        </pc:sldMkLst>
        <pc:spChg chg="mod">
          <ac:chgData name="Pedro Manuel Ramos Moreira" userId="b78cc23c-44c3-43bb-8b9c-3c467353d288" providerId="ADAL" clId="{6705A07E-5829-498B-A959-909A22DA9260}" dt="2026-02-25T16:29:14.338" v="174"/>
          <ac:spMkLst>
            <pc:docMk/>
            <pc:sldMk cId="1991627330" sldId="455"/>
            <ac:spMk id="2" creationId="{80E7AD49-E5D5-4122-53D2-3FB558A693F0}"/>
          </ac:spMkLst>
        </pc:spChg>
        <pc:spChg chg="del mod">
          <ac:chgData name="Pedro Manuel Ramos Moreira" userId="b78cc23c-44c3-43bb-8b9c-3c467353d288" providerId="ADAL" clId="{6705A07E-5829-498B-A959-909A22DA9260}" dt="2026-02-25T16:52:25.659" v="537" actId="478"/>
          <ac:spMkLst>
            <pc:docMk/>
            <pc:sldMk cId="1991627330" sldId="455"/>
            <ac:spMk id="3" creationId="{079F78EB-063B-AEFA-0C9A-5122253ED282}"/>
          </ac:spMkLst>
        </pc:spChg>
        <pc:picChg chg="add mod">
          <ac:chgData name="Pedro Manuel Ramos Moreira" userId="b78cc23c-44c3-43bb-8b9c-3c467353d288" providerId="ADAL" clId="{6705A07E-5829-498B-A959-909A22DA9260}" dt="2026-02-25T16:52:33.467" v="540" actId="1076"/>
          <ac:picMkLst>
            <pc:docMk/>
            <pc:sldMk cId="1991627330" sldId="455"/>
            <ac:picMk id="13314" creationId="{F6E89B1A-57C1-E47C-AE46-F6D1933F3051}"/>
          </ac:picMkLst>
        </pc:picChg>
      </pc:sldChg>
      <pc:sldChg chg="addSp delSp modSp new mod">
        <pc:chgData name="Pedro Manuel Ramos Moreira" userId="b78cc23c-44c3-43bb-8b9c-3c467353d288" providerId="ADAL" clId="{6705A07E-5829-498B-A959-909A22DA9260}" dt="2026-02-25T16:34:43.523" v="262" actId="14100"/>
        <pc:sldMkLst>
          <pc:docMk/>
          <pc:sldMk cId="1328435510" sldId="456"/>
        </pc:sldMkLst>
        <pc:spChg chg="mod">
          <ac:chgData name="Pedro Manuel Ramos Moreira" userId="b78cc23c-44c3-43bb-8b9c-3c467353d288" providerId="ADAL" clId="{6705A07E-5829-498B-A959-909A22DA9260}" dt="2026-02-25T16:34:43.523" v="262" actId="14100"/>
          <ac:spMkLst>
            <pc:docMk/>
            <pc:sldMk cId="1328435510" sldId="456"/>
            <ac:spMk id="2" creationId="{8BDD37BE-1428-84B9-3D80-652D3BDE7FB9}"/>
          </ac:spMkLst>
        </pc:spChg>
        <pc:spChg chg="mod">
          <ac:chgData name="Pedro Manuel Ramos Moreira" userId="b78cc23c-44c3-43bb-8b9c-3c467353d288" providerId="ADAL" clId="{6705A07E-5829-498B-A959-909A22DA9260}" dt="2026-02-25T16:33:26.767" v="253" actId="20577"/>
          <ac:spMkLst>
            <pc:docMk/>
            <pc:sldMk cId="1328435510" sldId="456"/>
            <ac:spMk id="3" creationId="{76E32952-9AF6-2989-9E9B-0AF96A77652D}"/>
          </ac:spMkLst>
        </pc:spChg>
        <pc:picChg chg="add del mod">
          <ac:chgData name="Pedro Manuel Ramos Moreira" userId="b78cc23c-44c3-43bb-8b9c-3c467353d288" providerId="ADAL" clId="{6705A07E-5829-498B-A959-909A22DA9260}" dt="2026-02-25T16:33:53.692" v="254" actId="478"/>
          <ac:picMkLst>
            <pc:docMk/>
            <pc:sldMk cId="1328435510" sldId="456"/>
            <ac:picMk id="3074" creationId="{738211D9-4FFF-4885-46A9-CF6199A5D70C}"/>
          </ac:picMkLst>
        </pc:picChg>
        <pc:picChg chg="add mod">
          <ac:chgData name="Pedro Manuel Ramos Moreira" userId="b78cc23c-44c3-43bb-8b9c-3c467353d288" providerId="ADAL" clId="{6705A07E-5829-498B-A959-909A22DA9260}" dt="2026-02-25T16:34:02.004" v="257" actId="1076"/>
          <ac:picMkLst>
            <pc:docMk/>
            <pc:sldMk cId="1328435510" sldId="456"/>
            <ac:picMk id="3076" creationId="{599A288E-5A3F-2857-7796-998C32E88942}"/>
          </ac:picMkLst>
        </pc:picChg>
      </pc:sldChg>
      <pc:sldChg chg="modSp add mod ord">
        <pc:chgData name="Pedro Manuel Ramos Moreira" userId="b78cc23c-44c3-43bb-8b9c-3c467353d288" providerId="ADAL" clId="{6705A07E-5829-498B-A959-909A22DA9260}" dt="2026-02-25T16:34:48.099" v="264" actId="27636"/>
        <pc:sldMkLst>
          <pc:docMk/>
          <pc:sldMk cId="4126664217" sldId="457"/>
        </pc:sldMkLst>
        <pc:spChg chg="mod">
          <ac:chgData name="Pedro Manuel Ramos Moreira" userId="b78cc23c-44c3-43bb-8b9c-3c467353d288" providerId="ADAL" clId="{6705A07E-5829-498B-A959-909A22DA9260}" dt="2026-02-25T16:34:48.099" v="264" actId="27636"/>
          <ac:spMkLst>
            <pc:docMk/>
            <pc:sldMk cId="4126664217" sldId="457"/>
            <ac:spMk id="2" creationId="{8BDD37BE-1428-84B9-3D80-652D3BDE7FB9}"/>
          </ac:spMkLst>
        </pc:spChg>
        <pc:spChg chg="mod">
          <ac:chgData name="Pedro Manuel Ramos Moreira" userId="b78cc23c-44c3-43bb-8b9c-3c467353d288" providerId="ADAL" clId="{6705A07E-5829-498B-A959-909A22DA9260}" dt="2026-02-25T16:32:15.073" v="228" actId="27636"/>
          <ac:spMkLst>
            <pc:docMk/>
            <pc:sldMk cId="4126664217" sldId="457"/>
            <ac:spMk id="3" creationId="{76E32952-9AF6-2989-9E9B-0AF96A77652D}"/>
          </ac:spMkLst>
        </pc:spChg>
      </pc:sldChg>
      <pc:sldChg chg="addSp delSp modSp add mod">
        <pc:chgData name="Pedro Manuel Ramos Moreira" userId="b78cc23c-44c3-43bb-8b9c-3c467353d288" providerId="ADAL" clId="{6705A07E-5829-498B-A959-909A22DA9260}" dt="2026-02-25T16:36:02.888" v="292" actId="14100"/>
        <pc:sldMkLst>
          <pc:docMk/>
          <pc:sldMk cId="1838266274" sldId="458"/>
        </pc:sldMkLst>
        <pc:spChg chg="mod">
          <ac:chgData name="Pedro Manuel Ramos Moreira" userId="b78cc23c-44c3-43bb-8b9c-3c467353d288" providerId="ADAL" clId="{6705A07E-5829-498B-A959-909A22DA9260}" dt="2026-02-25T16:34:39.829" v="261" actId="14100"/>
          <ac:spMkLst>
            <pc:docMk/>
            <pc:sldMk cId="1838266274" sldId="458"/>
            <ac:spMk id="2" creationId="{8BDD37BE-1428-84B9-3D80-652D3BDE7FB9}"/>
          </ac:spMkLst>
        </pc:spChg>
        <pc:spChg chg="mod">
          <ac:chgData name="Pedro Manuel Ramos Moreira" userId="b78cc23c-44c3-43bb-8b9c-3c467353d288" providerId="ADAL" clId="{6705A07E-5829-498B-A959-909A22DA9260}" dt="2026-02-25T16:35:28.814" v="287" actId="20577"/>
          <ac:spMkLst>
            <pc:docMk/>
            <pc:sldMk cId="1838266274" sldId="458"/>
            <ac:spMk id="3" creationId="{76E32952-9AF6-2989-9E9B-0AF96A77652D}"/>
          </ac:spMkLst>
        </pc:spChg>
        <pc:picChg chg="del">
          <ac:chgData name="Pedro Manuel Ramos Moreira" userId="b78cc23c-44c3-43bb-8b9c-3c467353d288" providerId="ADAL" clId="{6705A07E-5829-498B-A959-909A22DA9260}" dt="2026-02-25T16:35:51.642" v="288" actId="478"/>
          <ac:picMkLst>
            <pc:docMk/>
            <pc:sldMk cId="1838266274" sldId="458"/>
            <ac:picMk id="3076" creationId="{599A288E-5A3F-2857-7796-998C32E88942}"/>
          </ac:picMkLst>
        </pc:picChg>
        <pc:picChg chg="add mod">
          <ac:chgData name="Pedro Manuel Ramos Moreira" userId="b78cc23c-44c3-43bb-8b9c-3c467353d288" providerId="ADAL" clId="{6705A07E-5829-498B-A959-909A22DA9260}" dt="2026-02-25T16:36:02.888" v="292" actId="14100"/>
          <ac:picMkLst>
            <pc:docMk/>
            <pc:sldMk cId="1838266274" sldId="458"/>
            <ac:picMk id="5122" creationId="{312912AD-19D0-320E-2EB6-771F11529D51}"/>
          </ac:picMkLst>
        </pc:picChg>
      </pc:sldChg>
      <pc:sldChg chg="addSp delSp modSp add mod">
        <pc:chgData name="Pedro Manuel Ramos Moreira" userId="b78cc23c-44c3-43bb-8b9c-3c467353d288" providerId="ADAL" clId="{6705A07E-5829-498B-A959-909A22DA9260}" dt="2026-02-25T16:37:39.019" v="322" actId="27636"/>
        <pc:sldMkLst>
          <pc:docMk/>
          <pc:sldMk cId="1380495932" sldId="459"/>
        </pc:sldMkLst>
        <pc:spChg chg="mod">
          <ac:chgData name="Pedro Manuel Ramos Moreira" userId="b78cc23c-44c3-43bb-8b9c-3c467353d288" providerId="ADAL" clId="{6705A07E-5829-498B-A959-909A22DA9260}" dt="2026-02-25T16:36:22.524" v="295" actId="27636"/>
          <ac:spMkLst>
            <pc:docMk/>
            <pc:sldMk cId="1380495932" sldId="459"/>
            <ac:spMk id="2" creationId="{8BDD37BE-1428-84B9-3D80-652D3BDE7FB9}"/>
          </ac:spMkLst>
        </pc:spChg>
        <pc:spChg chg="mod">
          <ac:chgData name="Pedro Manuel Ramos Moreira" userId="b78cc23c-44c3-43bb-8b9c-3c467353d288" providerId="ADAL" clId="{6705A07E-5829-498B-A959-909A22DA9260}" dt="2026-02-25T16:37:39.019" v="322" actId="27636"/>
          <ac:spMkLst>
            <pc:docMk/>
            <pc:sldMk cId="1380495932" sldId="459"/>
            <ac:spMk id="3" creationId="{76E32952-9AF6-2989-9E9B-0AF96A77652D}"/>
          </ac:spMkLst>
        </pc:spChg>
        <pc:spChg chg="add del">
          <ac:chgData name="Pedro Manuel Ramos Moreira" userId="b78cc23c-44c3-43bb-8b9c-3c467353d288" providerId="ADAL" clId="{6705A07E-5829-498B-A959-909A22DA9260}" dt="2026-02-25T16:36:47.947" v="298" actId="478"/>
          <ac:spMkLst>
            <pc:docMk/>
            <pc:sldMk cId="1380495932" sldId="459"/>
            <ac:spMk id="4" creationId="{874D7561-7812-4D98-8C16-E863CC9155EA}"/>
          </ac:spMkLst>
        </pc:spChg>
        <pc:picChg chg="del">
          <ac:chgData name="Pedro Manuel Ramos Moreira" userId="b78cc23c-44c3-43bb-8b9c-3c467353d288" providerId="ADAL" clId="{6705A07E-5829-498B-A959-909A22DA9260}" dt="2026-02-25T16:36:44.145" v="296" actId="478"/>
          <ac:picMkLst>
            <pc:docMk/>
            <pc:sldMk cId="1380495932" sldId="459"/>
            <ac:picMk id="5122" creationId="{312912AD-19D0-320E-2EB6-771F11529D51}"/>
          </ac:picMkLst>
        </pc:picChg>
        <pc:picChg chg="add mod">
          <ac:chgData name="Pedro Manuel Ramos Moreira" userId="b78cc23c-44c3-43bb-8b9c-3c467353d288" providerId="ADAL" clId="{6705A07E-5829-498B-A959-909A22DA9260}" dt="2026-02-25T16:37:03.278" v="300" actId="1076"/>
          <ac:picMkLst>
            <pc:docMk/>
            <pc:sldMk cId="1380495932" sldId="459"/>
            <ac:picMk id="6148" creationId="{E5B2A638-AA85-8061-F98D-42436FF05F81}"/>
          </ac:picMkLst>
        </pc:picChg>
      </pc:sldChg>
      <pc:sldChg chg="addSp delSp modSp add mod">
        <pc:chgData name="Pedro Manuel Ramos Moreira" userId="b78cc23c-44c3-43bb-8b9c-3c467353d288" providerId="ADAL" clId="{6705A07E-5829-498B-A959-909A22DA9260}" dt="2026-02-25T16:39:02.434" v="347" actId="20577"/>
        <pc:sldMkLst>
          <pc:docMk/>
          <pc:sldMk cId="189211221" sldId="460"/>
        </pc:sldMkLst>
        <pc:spChg chg="mod">
          <ac:chgData name="Pedro Manuel Ramos Moreira" userId="b78cc23c-44c3-43bb-8b9c-3c467353d288" providerId="ADAL" clId="{6705A07E-5829-498B-A959-909A22DA9260}" dt="2026-02-25T16:37:58.392" v="324"/>
          <ac:spMkLst>
            <pc:docMk/>
            <pc:sldMk cId="189211221" sldId="460"/>
            <ac:spMk id="2" creationId="{8BDD37BE-1428-84B9-3D80-652D3BDE7FB9}"/>
          </ac:spMkLst>
        </pc:spChg>
        <pc:spChg chg="mod">
          <ac:chgData name="Pedro Manuel Ramos Moreira" userId="b78cc23c-44c3-43bb-8b9c-3c467353d288" providerId="ADAL" clId="{6705A07E-5829-498B-A959-909A22DA9260}" dt="2026-02-25T16:39:02.434" v="347" actId="20577"/>
          <ac:spMkLst>
            <pc:docMk/>
            <pc:sldMk cId="189211221" sldId="460"/>
            <ac:spMk id="3" creationId="{76E32952-9AF6-2989-9E9B-0AF96A77652D}"/>
          </ac:spMkLst>
        </pc:spChg>
        <pc:picChg chg="del">
          <ac:chgData name="Pedro Manuel Ramos Moreira" userId="b78cc23c-44c3-43bb-8b9c-3c467353d288" providerId="ADAL" clId="{6705A07E-5829-498B-A959-909A22DA9260}" dt="2026-02-25T16:38:22.499" v="325" actId="478"/>
          <ac:picMkLst>
            <pc:docMk/>
            <pc:sldMk cId="189211221" sldId="460"/>
            <ac:picMk id="6148" creationId="{E5B2A638-AA85-8061-F98D-42436FF05F81}"/>
          </ac:picMkLst>
        </pc:picChg>
        <pc:picChg chg="add mod">
          <ac:chgData name="Pedro Manuel Ramos Moreira" userId="b78cc23c-44c3-43bb-8b9c-3c467353d288" providerId="ADAL" clId="{6705A07E-5829-498B-A959-909A22DA9260}" dt="2026-02-25T16:38:31.520" v="328" actId="1076"/>
          <ac:picMkLst>
            <pc:docMk/>
            <pc:sldMk cId="189211221" sldId="460"/>
            <ac:picMk id="7170" creationId="{E0F9E90C-8823-C5BD-DEBB-D9F045690E95}"/>
          </ac:picMkLst>
        </pc:picChg>
      </pc:sldChg>
      <pc:sldChg chg="addSp delSp modSp add mod">
        <pc:chgData name="Pedro Manuel Ramos Moreira" userId="b78cc23c-44c3-43bb-8b9c-3c467353d288" providerId="ADAL" clId="{6705A07E-5829-498B-A959-909A22DA9260}" dt="2026-02-25T16:40:35.595" v="377" actId="27636"/>
        <pc:sldMkLst>
          <pc:docMk/>
          <pc:sldMk cId="1294517533" sldId="461"/>
        </pc:sldMkLst>
        <pc:spChg chg="mod">
          <ac:chgData name="Pedro Manuel Ramos Moreira" userId="b78cc23c-44c3-43bb-8b9c-3c467353d288" providerId="ADAL" clId="{6705A07E-5829-498B-A959-909A22DA9260}" dt="2026-02-25T16:39:25.675" v="349"/>
          <ac:spMkLst>
            <pc:docMk/>
            <pc:sldMk cId="1294517533" sldId="461"/>
            <ac:spMk id="2" creationId="{8BDD37BE-1428-84B9-3D80-652D3BDE7FB9}"/>
          </ac:spMkLst>
        </pc:spChg>
        <pc:spChg chg="mod">
          <ac:chgData name="Pedro Manuel Ramos Moreira" userId="b78cc23c-44c3-43bb-8b9c-3c467353d288" providerId="ADAL" clId="{6705A07E-5829-498B-A959-909A22DA9260}" dt="2026-02-25T16:40:35.595" v="377" actId="27636"/>
          <ac:spMkLst>
            <pc:docMk/>
            <pc:sldMk cId="1294517533" sldId="461"/>
            <ac:spMk id="3" creationId="{76E32952-9AF6-2989-9E9B-0AF96A77652D}"/>
          </ac:spMkLst>
        </pc:spChg>
        <pc:picChg chg="del">
          <ac:chgData name="Pedro Manuel Ramos Moreira" userId="b78cc23c-44c3-43bb-8b9c-3c467353d288" providerId="ADAL" clId="{6705A07E-5829-498B-A959-909A22DA9260}" dt="2026-02-25T16:39:49.685" v="350" actId="478"/>
          <ac:picMkLst>
            <pc:docMk/>
            <pc:sldMk cId="1294517533" sldId="461"/>
            <ac:picMk id="7170" creationId="{E0F9E90C-8823-C5BD-DEBB-D9F045690E95}"/>
          </ac:picMkLst>
        </pc:picChg>
        <pc:picChg chg="add mod">
          <ac:chgData name="Pedro Manuel Ramos Moreira" userId="b78cc23c-44c3-43bb-8b9c-3c467353d288" providerId="ADAL" clId="{6705A07E-5829-498B-A959-909A22DA9260}" dt="2026-02-25T16:39:58.210" v="354" actId="14100"/>
          <ac:picMkLst>
            <pc:docMk/>
            <pc:sldMk cId="1294517533" sldId="461"/>
            <ac:picMk id="8194" creationId="{CC5FD758-60C4-A3BD-115F-0251B4228E94}"/>
          </ac:picMkLst>
        </pc:picChg>
      </pc:sldChg>
      <pc:sldChg chg="modSp new mod">
        <pc:chgData name="Pedro Manuel Ramos Moreira" userId="b78cc23c-44c3-43bb-8b9c-3c467353d288" providerId="ADAL" clId="{6705A07E-5829-498B-A959-909A22DA9260}" dt="2026-02-25T16:41:13.226" v="382" actId="255"/>
        <pc:sldMkLst>
          <pc:docMk/>
          <pc:sldMk cId="1896087247" sldId="462"/>
        </pc:sldMkLst>
        <pc:spChg chg="mod">
          <ac:chgData name="Pedro Manuel Ramos Moreira" userId="b78cc23c-44c3-43bb-8b9c-3c467353d288" providerId="ADAL" clId="{6705A07E-5829-498B-A959-909A22DA9260}" dt="2026-02-25T16:41:05.867" v="381"/>
          <ac:spMkLst>
            <pc:docMk/>
            <pc:sldMk cId="1896087247" sldId="462"/>
            <ac:spMk id="2" creationId="{E28F434C-A551-C773-F253-90E080A11755}"/>
          </ac:spMkLst>
        </pc:spChg>
        <pc:spChg chg="mod">
          <ac:chgData name="Pedro Manuel Ramos Moreira" userId="b78cc23c-44c3-43bb-8b9c-3c467353d288" providerId="ADAL" clId="{6705A07E-5829-498B-A959-909A22DA9260}" dt="2026-02-25T16:41:13.226" v="382" actId="255"/>
          <ac:spMkLst>
            <pc:docMk/>
            <pc:sldMk cId="1896087247" sldId="462"/>
            <ac:spMk id="3" creationId="{B5290434-9691-E873-B7DC-D253163D4695}"/>
          </ac:spMkLst>
        </pc:spChg>
      </pc:sldChg>
      <pc:sldChg chg="modSp new mod">
        <pc:chgData name="Pedro Manuel Ramos Moreira" userId="b78cc23c-44c3-43bb-8b9c-3c467353d288" providerId="ADAL" clId="{6705A07E-5829-498B-A959-909A22DA9260}" dt="2026-02-25T16:42:03.334" v="390" actId="255"/>
        <pc:sldMkLst>
          <pc:docMk/>
          <pc:sldMk cId="3905111527" sldId="463"/>
        </pc:sldMkLst>
        <pc:spChg chg="mod">
          <ac:chgData name="Pedro Manuel Ramos Moreira" userId="b78cc23c-44c3-43bb-8b9c-3c467353d288" providerId="ADAL" clId="{6705A07E-5829-498B-A959-909A22DA9260}" dt="2026-02-25T16:41:31.757" v="384"/>
          <ac:spMkLst>
            <pc:docMk/>
            <pc:sldMk cId="3905111527" sldId="463"/>
            <ac:spMk id="2" creationId="{2F765317-1870-9CEB-012A-0C25E237A332}"/>
          </ac:spMkLst>
        </pc:spChg>
        <pc:spChg chg="mod">
          <ac:chgData name="Pedro Manuel Ramos Moreira" userId="b78cc23c-44c3-43bb-8b9c-3c467353d288" providerId="ADAL" clId="{6705A07E-5829-498B-A959-909A22DA9260}" dt="2026-02-25T16:42:03.334" v="390" actId="255"/>
          <ac:spMkLst>
            <pc:docMk/>
            <pc:sldMk cId="3905111527" sldId="463"/>
            <ac:spMk id="3" creationId="{5500103B-18A3-58E6-B993-9F99B0C056F5}"/>
          </ac:spMkLst>
        </pc:spChg>
      </pc:sldChg>
      <pc:sldChg chg="modSp new mod">
        <pc:chgData name="Pedro Manuel Ramos Moreira" userId="b78cc23c-44c3-43bb-8b9c-3c467353d288" providerId="ADAL" clId="{6705A07E-5829-498B-A959-909A22DA9260}" dt="2026-02-25T16:43:00.849" v="406" actId="27636"/>
        <pc:sldMkLst>
          <pc:docMk/>
          <pc:sldMk cId="1103351586" sldId="464"/>
        </pc:sldMkLst>
        <pc:spChg chg="mod">
          <ac:chgData name="Pedro Manuel Ramos Moreira" userId="b78cc23c-44c3-43bb-8b9c-3c467353d288" providerId="ADAL" clId="{6705A07E-5829-498B-A959-909A22DA9260}" dt="2026-02-25T16:42:30.424" v="393" actId="20577"/>
          <ac:spMkLst>
            <pc:docMk/>
            <pc:sldMk cId="1103351586" sldId="464"/>
            <ac:spMk id="2" creationId="{CCED5BB4-4B17-46AA-F327-D0D4B984E25E}"/>
          </ac:spMkLst>
        </pc:spChg>
        <pc:spChg chg="mod">
          <ac:chgData name="Pedro Manuel Ramos Moreira" userId="b78cc23c-44c3-43bb-8b9c-3c467353d288" providerId="ADAL" clId="{6705A07E-5829-498B-A959-909A22DA9260}" dt="2026-02-25T16:43:00.849" v="406" actId="27636"/>
          <ac:spMkLst>
            <pc:docMk/>
            <pc:sldMk cId="1103351586" sldId="464"/>
            <ac:spMk id="3" creationId="{351C6D87-4B75-2ACC-14CE-8A809307F176}"/>
          </ac:spMkLst>
        </pc:spChg>
      </pc:sldChg>
      <pc:sldChg chg="addSp delSp modSp new mod">
        <pc:chgData name="Pedro Manuel Ramos Moreira" userId="b78cc23c-44c3-43bb-8b9c-3c467353d288" providerId="ADAL" clId="{6705A07E-5829-498B-A959-909A22DA9260}" dt="2026-02-25T16:44:07.694" v="413" actId="255"/>
        <pc:sldMkLst>
          <pc:docMk/>
          <pc:sldMk cId="1099054112" sldId="465"/>
        </pc:sldMkLst>
        <pc:spChg chg="mod">
          <ac:chgData name="Pedro Manuel Ramos Moreira" userId="b78cc23c-44c3-43bb-8b9c-3c467353d288" providerId="ADAL" clId="{6705A07E-5829-498B-A959-909A22DA9260}" dt="2026-02-25T16:43:42.927" v="409" actId="20577"/>
          <ac:spMkLst>
            <pc:docMk/>
            <pc:sldMk cId="1099054112" sldId="465"/>
            <ac:spMk id="2" creationId="{2594D3A6-3620-C682-5A85-FCB1E9F34535}"/>
          </ac:spMkLst>
        </pc:spChg>
        <pc:spChg chg="del">
          <ac:chgData name="Pedro Manuel Ramos Moreira" userId="b78cc23c-44c3-43bb-8b9c-3c467353d288" providerId="ADAL" clId="{6705A07E-5829-498B-A959-909A22DA9260}" dt="2026-02-25T16:43:54.998" v="410" actId="478"/>
          <ac:spMkLst>
            <pc:docMk/>
            <pc:sldMk cId="1099054112" sldId="465"/>
            <ac:spMk id="3" creationId="{E979DE8F-F940-E65D-8BCB-AD000FBB65FD}"/>
          </ac:spMkLst>
        </pc:spChg>
        <pc:graphicFrameChg chg="add mod modGraphic">
          <ac:chgData name="Pedro Manuel Ramos Moreira" userId="b78cc23c-44c3-43bb-8b9c-3c467353d288" providerId="ADAL" clId="{6705A07E-5829-498B-A959-909A22DA9260}" dt="2026-02-25T16:44:07.694" v="413" actId="255"/>
          <ac:graphicFrameMkLst>
            <pc:docMk/>
            <pc:sldMk cId="1099054112" sldId="465"/>
            <ac:graphicFrameMk id="4" creationId="{9316602B-5DEA-5DFF-B5A5-EA72817CBB3E}"/>
          </ac:graphicFrameMkLst>
        </pc:graphicFrameChg>
      </pc:sldChg>
      <pc:sldChg chg="modSp new mod">
        <pc:chgData name="Pedro Manuel Ramos Moreira" userId="b78cc23c-44c3-43bb-8b9c-3c467353d288" providerId="ADAL" clId="{6705A07E-5829-498B-A959-909A22DA9260}" dt="2026-02-25T16:44:51.108" v="419" actId="20577"/>
        <pc:sldMkLst>
          <pc:docMk/>
          <pc:sldMk cId="17686597" sldId="466"/>
        </pc:sldMkLst>
        <pc:spChg chg="mod">
          <ac:chgData name="Pedro Manuel Ramos Moreira" userId="b78cc23c-44c3-43bb-8b9c-3c467353d288" providerId="ADAL" clId="{6705A07E-5829-498B-A959-909A22DA9260}" dt="2026-02-25T16:44:26.010" v="415"/>
          <ac:spMkLst>
            <pc:docMk/>
            <pc:sldMk cId="17686597" sldId="466"/>
            <ac:spMk id="2" creationId="{EC56A679-58D6-A16E-2B1E-A483D8AA9325}"/>
          </ac:spMkLst>
        </pc:spChg>
        <pc:spChg chg="mod">
          <ac:chgData name="Pedro Manuel Ramos Moreira" userId="b78cc23c-44c3-43bb-8b9c-3c467353d288" providerId="ADAL" clId="{6705A07E-5829-498B-A959-909A22DA9260}" dt="2026-02-25T16:44:51.108" v="419" actId="20577"/>
          <ac:spMkLst>
            <pc:docMk/>
            <pc:sldMk cId="17686597" sldId="466"/>
            <ac:spMk id="3" creationId="{ECF7B2CF-56FC-463C-8BB2-0DF16DB05DF6}"/>
          </ac:spMkLst>
        </pc:spChg>
      </pc:sldChg>
      <pc:sldChg chg="addSp delSp modSp new mod">
        <pc:chgData name="Pedro Manuel Ramos Moreira" userId="b78cc23c-44c3-43bb-8b9c-3c467353d288" providerId="ADAL" clId="{6705A07E-5829-498B-A959-909A22DA9260}" dt="2026-02-25T16:45:49.747" v="427" actId="1076"/>
        <pc:sldMkLst>
          <pc:docMk/>
          <pc:sldMk cId="1626091880" sldId="467"/>
        </pc:sldMkLst>
        <pc:spChg chg="mod">
          <ac:chgData name="Pedro Manuel Ramos Moreira" userId="b78cc23c-44c3-43bb-8b9c-3c467353d288" providerId="ADAL" clId="{6705A07E-5829-498B-A959-909A22DA9260}" dt="2026-02-25T16:45:19" v="422" actId="20577"/>
          <ac:spMkLst>
            <pc:docMk/>
            <pc:sldMk cId="1626091880" sldId="467"/>
            <ac:spMk id="2" creationId="{F34AE93E-14B2-6DBE-A264-7F0CB1C244A9}"/>
          </ac:spMkLst>
        </pc:spChg>
        <pc:spChg chg="del">
          <ac:chgData name="Pedro Manuel Ramos Moreira" userId="b78cc23c-44c3-43bb-8b9c-3c467353d288" providerId="ADAL" clId="{6705A07E-5829-498B-A959-909A22DA9260}" dt="2026-02-25T16:45:30.196" v="423" actId="478"/>
          <ac:spMkLst>
            <pc:docMk/>
            <pc:sldMk cId="1626091880" sldId="467"/>
            <ac:spMk id="3" creationId="{FC4CF426-E59D-C1A7-0B11-9E5E1968CB98}"/>
          </ac:spMkLst>
        </pc:spChg>
        <pc:spChg chg="add mod">
          <ac:chgData name="Pedro Manuel Ramos Moreira" userId="b78cc23c-44c3-43bb-8b9c-3c467353d288" providerId="ADAL" clId="{6705A07E-5829-498B-A959-909A22DA9260}" dt="2026-02-25T16:45:30.757" v="424"/>
          <ac:spMkLst>
            <pc:docMk/>
            <pc:sldMk cId="1626091880" sldId="467"/>
            <ac:spMk id="5" creationId="{C076D232-DEF9-5B3F-9D65-FFD04BA2FF51}"/>
          </ac:spMkLst>
        </pc:spChg>
        <pc:graphicFrameChg chg="add mod modGraphic">
          <ac:chgData name="Pedro Manuel Ramos Moreira" userId="b78cc23c-44c3-43bb-8b9c-3c467353d288" providerId="ADAL" clId="{6705A07E-5829-498B-A959-909A22DA9260}" dt="2026-02-25T16:45:49.747" v="427" actId="1076"/>
          <ac:graphicFrameMkLst>
            <pc:docMk/>
            <pc:sldMk cId="1626091880" sldId="467"/>
            <ac:graphicFrameMk id="4" creationId="{AE2205CC-35CF-719A-B02D-81543EB59E47}"/>
          </ac:graphicFrameMkLst>
        </pc:graphicFrameChg>
      </pc:sldChg>
      <pc:sldChg chg="addSp modSp new mod">
        <pc:chgData name="Pedro Manuel Ramos Moreira" userId="b78cc23c-44c3-43bb-8b9c-3c467353d288" providerId="ADAL" clId="{6705A07E-5829-498B-A959-909A22DA9260}" dt="2026-02-25T16:50:09.348" v="528" actId="14100"/>
        <pc:sldMkLst>
          <pc:docMk/>
          <pc:sldMk cId="1918574970" sldId="468"/>
        </pc:sldMkLst>
        <pc:spChg chg="mod">
          <ac:chgData name="Pedro Manuel Ramos Moreira" userId="b78cc23c-44c3-43bb-8b9c-3c467353d288" providerId="ADAL" clId="{6705A07E-5829-498B-A959-909A22DA9260}" dt="2026-02-25T16:46:38.475" v="429"/>
          <ac:spMkLst>
            <pc:docMk/>
            <pc:sldMk cId="1918574970" sldId="468"/>
            <ac:spMk id="2" creationId="{F8DD26AD-81D3-3CB9-E933-EB6A3AA9A775}"/>
          </ac:spMkLst>
        </pc:spChg>
        <pc:spChg chg="mod">
          <ac:chgData name="Pedro Manuel Ramos Moreira" userId="b78cc23c-44c3-43bb-8b9c-3c467353d288" providerId="ADAL" clId="{6705A07E-5829-498B-A959-909A22DA9260}" dt="2026-02-25T16:46:59.620" v="444" actId="20577"/>
          <ac:spMkLst>
            <pc:docMk/>
            <pc:sldMk cId="1918574970" sldId="468"/>
            <ac:spMk id="3" creationId="{38971C0F-3A44-6E28-F969-DEB54200BD08}"/>
          </ac:spMkLst>
        </pc:spChg>
        <pc:picChg chg="add mod">
          <ac:chgData name="Pedro Manuel Ramos Moreira" userId="b78cc23c-44c3-43bb-8b9c-3c467353d288" providerId="ADAL" clId="{6705A07E-5829-498B-A959-909A22DA9260}" dt="2026-02-25T16:50:09.348" v="528" actId="14100"/>
          <ac:picMkLst>
            <pc:docMk/>
            <pc:sldMk cId="1918574970" sldId="468"/>
            <ac:picMk id="11266" creationId="{CA7B2AA6-90C9-9F35-22A3-9463C128F608}"/>
          </ac:picMkLst>
        </pc:picChg>
      </pc:sldChg>
      <pc:sldChg chg="addSp delSp modSp new mod">
        <pc:chgData name="Pedro Manuel Ramos Moreira" userId="b78cc23c-44c3-43bb-8b9c-3c467353d288" providerId="ADAL" clId="{6705A07E-5829-498B-A959-909A22DA9260}" dt="2026-02-25T16:51:18.332" v="533" actId="1076"/>
        <pc:sldMkLst>
          <pc:docMk/>
          <pc:sldMk cId="1619130212" sldId="469"/>
        </pc:sldMkLst>
        <pc:spChg chg="mod">
          <ac:chgData name="Pedro Manuel Ramos Moreira" userId="b78cc23c-44c3-43bb-8b9c-3c467353d288" providerId="ADAL" clId="{6705A07E-5829-498B-A959-909A22DA9260}" dt="2026-02-25T16:47:42.087" v="446"/>
          <ac:spMkLst>
            <pc:docMk/>
            <pc:sldMk cId="1619130212" sldId="469"/>
            <ac:spMk id="2" creationId="{E48F2216-BAFB-4373-6B95-675FBF473A63}"/>
          </ac:spMkLst>
        </pc:spChg>
        <pc:spChg chg="mod">
          <ac:chgData name="Pedro Manuel Ramos Moreira" userId="b78cc23c-44c3-43bb-8b9c-3c467353d288" providerId="ADAL" clId="{6705A07E-5829-498B-A959-909A22DA9260}" dt="2026-02-25T16:49:22.325" v="521" actId="20577"/>
          <ac:spMkLst>
            <pc:docMk/>
            <pc:sldMk cId="1619130212" sldId="469"/>
            <ac:spMk id="3" creationId="{EA960FB4-3BA5-FB1F-8FCC-E8D8835A50E7}"/>
          </ac:spMkLst>
        </pc:spChg>
        <pc:picChg chg="add del mod">
          <ac:chgData name="Pedro Manuel Ramos Moreira" userId="b78cc23c-44c3-43bb-8b9c-3c467353d288" providerId="ADAL" clId="{6705A07E-5829-498B-A959-909A22DA9260}" dt="2026-02-25T16:50:02.614" v="525" actId="21"/>
          <ac:picMkLst>
            <pc:docMk/>
            <pc:sldMk cId="1619130212" sldId="469"/>
            <ac:picMk id="11266" creationId="{CA7B2AA6-90C9-9F35-22A3-9463C128F608}"/>
          </ac:picMkLst>
        </pc:picChg>
        <pc:picChg chg="add mod">
          <ac:chgData name="Pedro Manuel Ramos Moreira" userId="b78cc23c-44c3-43bb-8b9c-3c467353d288" providerId="ADAL" clId="{6705A07E-5829-498B-A959-909A22DA9260}" dt="2026-02-25T16:51:18.332" v="533" actId="1076"/>
          <ac:picMkLst>
            <pc:docMk/>
            <pc:sldMk cId="1619130212" sldId="469"/>
            <ac:picMk id="11268" creationId="{177B722B-93DB-3831-5C9D-B71D32CA3085}"/>
          </ac:picMkLst>
        </pc:picChg>
      </pc:sldChg>
    </pc:docChg>
  </pc:docChgLst>
  <pc:docChgLst>
    <pc:chgData name="Pedro Manuel Ramos Moreira" userId="b78cc23c-44c3-43bb-8b9c-3c467353d288" providerId="ADAL" clId="{E0F2AD23-3359-422E-BD7A-2E14F9C2BFC8}"/>
    <pc:docChg chg="custSel modSld">
      <pc:chgData name="Pedro Manuel Ramos Moreira" userId="b78cc23c-44c3-43bb-8b9c-3c467353d288" providerId="ADAL" clId="{E0F2AD23-3359-422E-BD7A-2E14F9C2BFC8}" dt="2026-02-25T10:32:03.554" v="87" actId="20577"/>
      <pc:docMkLst>
        <pc:docMk/>
      </pc:docMkLst>
      <pc:sldChg chg="modSp mod">
        <pc:chgData name="Pedro Manuel Ramos Moreira" userId="b78cc23c-44c3-43bb-8b9c-3c467353d288" providerId="ADAL" clId="{E0F2AD23-3359-422E-BD7A-2E14F9C2BFC8}" dt="2026-02-25T10:32:03.554" v="87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E0F2AD23-3359-422E-BD7A-2E14F9C2BFC8}" dt="2026-02-25T10:31:52.246" v="70" actId="20577"/>
          <ac:spMkLst>
            <pc:docMk/>
            <pc:sldMk cId="3203693880" sldId="256"/>
            <ac:spMk id="2" creationId="{51DF3CB2-010D-45DC-A233-F25BE9D6D700}"/>
          </ac:spMkLst>
        </pc:spChg>
        <pc:spChg chg="mod">
          <ac:chgData name="Pedro Manuel Ramos Moreira" userId="b78cc23c-44c3-43bb-8b9c-3c467353d288" providerId="ADAL" clId="{E0F2AD23-3359-422E-BD7A-2E14F9C2BFC8}" dt="2026-02-25T10:32:03.554" v="87" actId="20577"/>
          <ac:spMkLst>
            <pc:docMk/>
            <pc:sldMk cId="3203693880" sldId="256"/>
            <ac:spMk id="3" creationId="{D602DB57-0F7C-4EBF-9B45-7B16EFD325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44BFE-1753-4D3D-ADEF-CD83410745D9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10D7B-66CF-499E-958F-BE82DC0001F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79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10D7B-66CF-499E-958F-BE82DC0001F7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699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08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757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22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406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98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901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843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819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9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54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8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85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376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49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720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1443-FA0B-4901-A6D8-A5725E149F84}" type="datetimeFigureOut">
              <a:rPr lang="pt-PT" smtClean="0"/>
              <a:t>25/02/2026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033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e.ae2serpa.pt/ficheirosbiblioteca/guias/vozesquenaosecalam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CB2-010D-45DC-A233-F25BE9D6D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i="1" dirty="0"/>
              <a:t>Vozes que não se calam</a:t>
            </a:r>
            <a:r>
              <a:rPr lang="pt-PT" dirty="0"/>
              <a:t> –8 de março, Dia Internacional da Mulher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DB57-0F7C-4EBF-9B45-7B16EFD32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Projeto desenvolvido no âmbito da formação: «Ler, escrever e criar: Como promover a escrita criativa?»</a:t>
            </a:r>
          </a:p>
          <a:p>
            <a:endParaRPr lang="pt-PT" dirty="0"/>
          </a:p>
          <a:p>
            <a:r>
              <a:rPr lang="pt-PT" dirty="0"/>
              <a:t>Soraia, Pedro e Susana Moreira</a:t>
            </a:r>
          </a:p>
        </p:txBody>
      </p:sp>
      <p:pic>
        <p:nvPicPr>
          <p:cNvPr id="4" name="Imagem 3" descr="Uma imagem com texto, Tipo de letra, captura de ecrã&#10;&#10;Descrição gerada automaticamente">
            <a:extLst>
              <a:ext uri="{FF2B5EF4-FFF2-40B4-BE49-F238E27FC236}">
                <a16:creationId xmlns:a16="http://schemas.microsoft.com/office/drawing/2014/main" id="{9EBCA13E-B9A6-9A67-9EA5-EFB35B7E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101" y="140544"/>
            <a:ext cx="596773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9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E2317-DCE4-32CB-90A1-F21B02C5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Impacto da Atividade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F4BE7E-E969-48AD-9B4C-BE4CC630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📖 </a:t>
            </a:r>
            <a:r>
              <a:rPr lang="pt-PT" b="1" dirty="0"/>
              <a:t>Desenvolvimento de competências</a:t>
            </a:r>
            <a:r>
              <a:rPr lang="pt-PT" dirty="0"/>
              <a:t>:</a:t>
            </a:r>
          </a:p>
          <a:p>
            <a:r>
              <a:rPr lang="pt-PT" dirty="0"/>
              <a:t>Escrita criativa autêntica</a:t>
            </a:r>
          </a:p>
          <a:p>
            <a:r>
              <a:rPr lang="pt-PT" dirty="0"/>
              <a:t>Pensamento crítico sobre igualdade de género</a:t>
            </a:r>
          </a:p>
          <a:p>
            <a:r>
              <a:rPr lang="pt-PT" dirty="0"/>
              <a:t>🎭 </a:t>
            </a:r>
            <a:r>
              <a:rPr lang="pt-PT" b="1" dirty="0"/>
              <a:t>Envolvimento emocional</a:t>
            </a:r>
            <a:r>
              <a:rPr lang="pt-PT" dirty="0"/>
              <a:t>:</a:t>
            </a:r>
          </a:p>
          <a:p>
            <a:r>
              <a:rPr lang="pt-PT" dirty="0"/>
              <a:t>Empatia histórica</a:t>
            </a:r>
          </a:p>
          <a:p>
            <a:r>
              <a:rPr lang="pt-PT" dirty="0"/>
              <a:t>Compromisso com o futuro</a:t>
            </a:r>
          </a:p>
          <a:p>
            <a:r>
              <a:rPr lang="pt-PT" dirty="0"/>
              <a:t>🌍 </a:t>
            </a:r>
            <a:r>
              <a:rPr lang="pt-PT" b="1" dirty="0"/>
              <a:t>Consciência cívica</a:t>
            </a:r>
            <a:r>
              <a:rPr lang="pt-PT" dirty="0"/>
              <a:t>:</a:t>
            </a:r>
          </a:p>
          <a:p>
            <a:r>
              <a:rPr lang="pt-PT" dirty="0"/>
              <a:t>Valorização das conquistas femininas</a:t>
            </a:r>
          </a:p>
          <a:p>
            <a:r>
              <a:rPr lang="pt-PT" dirty="0"/>
              <a:t>Responsabilidade pela mudança social</a:t>
            </a:r>
          </a:p>
          <a:p>
            <a:r>
              <a:rPr lang="pt-PT" dirty="0"/>
              <a:t>📚 </a:t>
            </a:r>
            <a:r>
              <a:rPr lang="pt-PT" b="1" dirty="0"/>
              <a:t>Memória coletiva</a:t>
            </a:r>
            <a:r>
              <a:rPr lang="pt-PT" dirty="0"/>
              <a:t>:</a:t>
            </a:r>
          </a:p>
          <a:p>
            <a:r>
              <a:rPr lang="pt-PT" dirty="0"/>
              <a:t>"Cápsula do Tempo" como testemunho geracional</a:t>
            </a:r>
          </a:p>
          <a:p>
            <a:r>
              <a:rPr lang="pt-PT" dirty="0"/>
              <a:t>Arquivo digital permanente</a:t>
            </a:r>
          </a:p>
        </p:txBody>
      </p:sp>
    </p:spTree>
    <p:extLst>
      <p:ext uri="{BB962C8B-B14F-4D97-AF65-F5344CB8AC3E}">
        <p14:creationId xmlns:p14="http://schemas.microsoft.com/office/powerpoint/2010/main" val="262226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CADD9-0048-572A-A899-C63A30E7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84F7AD0-A08A-3125-F969-3AFB141F4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Anthropic</a:t>
            </a:r>
            <a:r>
              <a:rPr lang="fr-FR" dirty="0"/>
              <a:t>. (2026). </a:t>
            </a:r>
            <a:r>
              <a:rPr lang="fr-FR" i="1" dirty="0"/>
              <a:t>Claude Sonnet 4.6</a:t>
            </a:r>
            <a:r>
              <a:rPr lang="fr-FR" dirty="0"/>
              <a:t> [Large </a:t>
            </a:r>
            <a:r>
              <a:rPr lang="fr-FR" dirty="0" err="1"/>
              <a:t>language</a:t>
            </a:r>
            <a:r>
              <a:rPr lang="fr-FR" dirty="0"/>
              <a:t> model]. claude.ai </a:t>
            </a:r>
            <a:endParaRPr lang="pt-PT" dirty="0"/>
          </a:p>
          <a:p>
            <a:r>
              <a:rPr lang="pt-PT" dirty="0" err="1"/>
              <a:t>Brookhart</a:t>
            </a:r>
            <a:r>
              <a:rPr lang="pt-PT" dirty="0"/>
              <a:t>, S. (2013). </a:t>
            </a:r>
            <a:r>
              <a:rPr lang="pt-PT" i="1" dirty="0" err="1"/>
              <a:t>How</a:t>
            </a:r>
            <a:r>
              <a:rPr lang="pt-PT" i="1" dirty="0"/>
              <a:t> to </a:t>
            </a:r>
            <a:r>
              <a:rPr lang="pt-PT" i="1" dirty="0" err="1"/>
              <a:t>Create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Use </a:t>
            </a:r>
            <a:r>
              <a:rPr lang="pt-PT" i="1" dirty="0" err="1"/>
              <a:t>Rubrics</a:t>
            </a:r>
            <a:r>
              <a:rPr lang="pt-PT" dirty="0"/>
              <a:t>. ASCD.</a:t>
            </a:r>
          </a:p>
          <a:p>
            <a:r>
              <a:rPr lang="pt-PT" dirty="0" err="1"/>
              <a:t>Calkins</a:t>
            </a:r>
            <a:r>
              <a:rPr lang="pt-PT" dirty="0"/>
              <a:t>, L. (1994). 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Art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Teaching</a:t>
            </a:r>
            <a:r>
              <a:rPr lang="pt-PT" i="1" dirty="0"/>
              <a:t> </a:t>
            </a:r>
            <a:r>
              <a:rPr lang="pt-PT" i="1" dirty="0" err="1"/>
              <a:t>Writing</a:t>
            </a:r>
            <a:r>
              <a:rPr lang="pt-PT" dirty="0"/>
              <a:t>. </a:t>
            </a:r>
            <a:r>
              <a:rPr lang="pt-PT" dirty="0" err="1"/>
              <a:t>Heinemann</a:t>
            </a:r>
            <a:r>
              <a:rPr lang="pt-PT" dirty="0"/>
              <a:t>.</a:t>
            </a:r>
          </a:p>
          <a:p>
            <a:r>
              <a:rPr lang="pt-PT" dirty="0"/>
              <a:t>Graham, S. &amp; </a:t>
            </a:r>
            <a:r>
              <a:rPr lang="pt-PT" dirty="0" err="1"/>
              <a:t>Harris</a:t>
            </a:r>
            <a:r>
              <a:rPr lang="pt-PT" dirty="0"/>
              <a:t>, K. (2020). </a:t>
            </a:r>
            <a:r>
              <a:rPr lang="pt-PT" i="1" dirty="0" err="1"/>
              <a:t>Evidence-Based</a:t>
            </a:r>
            <a:r>
              <a:rPr lang="pt-PT" i="1" dirty="0"/>
              <a:t> </a:t>
            </a:r>
            <a:r>
              <a:rPr lang="pt-PT" i="1" dirty="0" err="1"/>
              <a:t>Writing</a:t>
            </a:r>
            <a:r>
              <a:rPr lang="pt-PT" i="1" dirty="0"/>
              <a:t> </a:t>
            </a:r>
            <a:r>
              <a:rPr lang="pt-PT" i="1" dirty="0" err="1"/>
              <a:t>Practices</a:t>
            </a:r>
            <a:r>
              <a:rPr lang="pt-PT" dirty="0"/>
              <a:t>. Brill.</a:t>
            </a:r>
          </a:p>
          <a:p>
            <a:r>
              <a:rPr lang="pt-PT" dirty="0"/>
              <a:t>Rodrigues, A. (2018). </a:t>
            </a:r>
            <a:r>
              <a:rPr lang="pt-PT" i="1" dirty="0"/>
              <a:t>Oficinas de Escrita Criativa no Ensino Básico</a:t>
            </a:r>
            <a:r>
              <a:rPr lang="pt-PT" dirty="0"/>
              <a:t>. Porto Editora.</a:t>
            </a:r>
          </a:p>
          <a:p>
            <a:r>
              <a:rPr lang="pt-PT" dirty="0"/>
              <a:t>Cordeiro, C. C. (2015). </a:t>
            </a:r>
            <a:r>
              <a:rPr lang="pt-PT" i="1" dirty="0"/>
              <a:t>Ana de Castro Osório</a:t>
            </a:r>
            <a:r>
              <a:rPr lang="pt-PT" dirty="0"/>
              <a:t>. </a:t>
            </a:r>
            <a:r>
              <a:rPr lang="pt-PT" dirty="0" err="1"/>
              <a:t>University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Texas </a:t>
            </a:r>
            <a:r>
              <a:rPr lang="pt-PT" dirty="0" err="1"/>
              <a:t>Press</a:t>
            </a:r>
            <a:r>
              <a:rPr lang="pt-PT" dirty="0"/>
              <a:t>.</a:t>
            </a:r>
          </a:p>
          <a:p>
            <a:r>
              <a:rPr lang="pt-PT" dirty="0"/>
              <a:t>Curie, E. (1937). </a:t>
            </a:r>
            <a:r>
              <a:rPr lang="pt-PT" i="1" dirty="0"/>
              <a:t>Madame Curie: A </a:t>
            </a:r>
            <a:r>
              <a:rPr lang="pt-PT" i="1" dirty="0" err="1"/>
              <a:t>Biography</a:t>
            </a:r>
            <a:r>
              <a:rPr lang="pt-PT" dirty="0"/>
              <a:t>. </a:t>
            </a:r>
            <a:r>
              <a:rPr lang="pt-PT" dirty="0" err="1"/>
              <a:t>Doubleday</a:t>
            </a:r>
            <a:r>
              <a:rPr lang="pt-PT" dirty="0"/>
              <a:t>.</a:t>
            </a:r>
          </a:p>
          <a:p>
            <a:r>
              <a:rPr lang="pt-PT" dirty="0"/>
              <a:t>Maathai, W. (2006). </a:t>
            </a:r>
            <a:r>
              <a:rPr lang="pt-PT" i="1" dirty="0" err="1"/>
              <a:t>Unbowed</a:t>
            </a:r>
            <a:r>
              <a:rPr lang="pt-PT" i="1" dirty="0"/>
              <a:t>: A </a:t>
            </a:r>
            <a:r>
              <a:rPr lang="pt-PT" i="1" dirty="0" err="1"/>
              <a:t>Memoir</a:t>
            </a:r>
            <a:r>
              <a:rPr lang="pt-PT" dirty="0"/>
              <a:t>. </a:t>
            </a:r>
            <a:r>
              <a:rPr lang="pt-PT" dirty="0" err="1"/>
              <a:t>Alfred</a:t>
            </a:r>
            <a:r>
              <a:rPr lang="pt-PT" dirty="0"/>
              <a:t> A. </a:t>
            </a:r>
            <a:r>
              <a:rPr lang="pt-PT" dirty="0" err="1"/>
              <a:t>Knopf</a:t>
            </a:r>
            <a:r>
              <a:rPr lang="pt-PT" dirty="0"/>
              <a:t>.</a:t>
            </a:r>
          </a:p>
          <a:p>
            <a:r>
              <a:rPr lang="pt-PT" dirty="0"/>
              <a:t>Yousafzai, M. (2013). </a:t>
            </a:r>
            <a:r>
              <a:rPr lang="pt-PT" i="1" dirty="0"/>
              <a:t>I </a:t>
            </a:r>
            <a:r>
              <a:rPr lang="pt-PT" i="1" dirty="0" err="1"/>
              <a:t>Am</a:t>
            </a:r>
            <a:r>
              <a:rPr lang="pt-PT" i="1" dirty="0"/>
              <a:t> Malala</a:t>
            </a:r>
            <a:r>
              <a:rPr lang="pt-PT" dirty="0"/>
              <a:t>. </a:t>
            </a:r>
            <a:r>
              <a:rPr lang="pt-PT" dirty="0" err="1"/>
              <a:t>Little</a:t>
            </a:r>
            <a:r>
              <a:rPr lang="pt-PT" dirty="0"/>
              <a:t>, Brown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Company</a:t>
            </a:r>
            <a:r>
              <a:rPr lang="pt-PT" dirty="0"/>
              <a:t>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808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CB2-010D-45DC-A233-F25BE9D6D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Fim da Parte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DB57-0F7C-4EBF-9B45-7B16EFD32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Soraia, Pedro e Susana Moreira</a:t>
            </a:r>
          </a:p>
        </p:txBody>
      </p:sp>
      <p:pic>
        <p:nvPicPr>
          <p:cNvPr id="4" name="Imagem 3" descr="Uma imagem com texto, Tipo de letra, captura de ecrã&#10;&#10;Descrição gerada automaticamente">
            <a:extLst>
              <a:ext uri="{FF2B5EF4-FFF2-40B4-BE49-F238E27FC236}">
                <a16:creationId xmlns:a16="http://schemas.microsoft.com/office/drawing/2014/main" id="{20EFE870-6B62-4689-2767-11ACC01D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135" y="467647"/>
            <a:ext cx="596773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5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6F869-407D-CA6E-B388-8142903EE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69BF2-74D1-C5D2-3D36-5F1F6F3EB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i="1" dirty="0"/>
              <a:t>Vozes que não se calam</a:t>
            </a:r>
            <a:r>
              <a:rPr lang="pt-PT" dirty="0"/>
              <a:t> – 8 de março, Dia Internacional da Mulher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234944-DC26-A57C-72B4-B0FCB1C5A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"Cada um de vós tem uma voz. Usem-na para construir o futuro."</a:t>
            </a:r>
          </a:p>
          <a:p>
            <a:endParaRPr lang="pt-PT" dirty="0"/>
          </a:p>
          <a:p>
            <a:r>
              <a:rPr lang="pt-PT" dirty="0"/>
              <a:t>Soraia, Pedro e Susana Moreira</a:t>
            </a:r>
          </a:p>
        </p:txBody>
      </p:sp>
      <p:pic>
        <p:nvPicPr>
          <p:cNvPr id="1026" name="Picture 2" descr=".">
            <a:extLst>
              <a:ext uri="{FF2B5EF4-FFF2-40B4-BE49-F238E27FC236}">
                <a16:creationId xmlns:a16="http://schemas.microsoft.com/office/drawing/2014/main" id="{6CDA4EC8-CB54-8DB6-E1E7-E53B3409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0"/>
            <a:ext cx="2571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9B7AF42F-E733-8F5B-23AD-56159449C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96" y="5892248"/>
            <a:ext cx="6118407" cy="9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7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AD49-E5D5-4122-53D2-3FB558A6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celebramos hoje?</a:t>
            </a:r>
          </a:p>
        </p:txBody>
      </p:sp>
      <p:pic>
        <p:nvPicPr>
          <p:cNvPr id="13314" name="Picture 2" descr="Dia Internacional da Mulher! - Colégio Guadalupe">
            <a:extLst>
              <a:ext uri="{FF2B5EF4-FFF2-40B4-BE49-F238E27FC236}">
                <a16:creationId xmlns:a16="http://schemas.microsoft.com/office/drawing/2014/main" id="{F6E89B1A-57C1-E47C-AE46-F6D1933F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10" y="1290115"/>
            <a:ext cx="8069179" cy="53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2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37BE-1428-84B9-3D80-652D3BDE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3" y="624110"/>
            <a:ext cx="9968420" cy="1280890"/>
          </a:xfrm>
        </p:spPr>
        <p:txBody>
          <a:bodyPr>
            <a:normAutofit/>
          </a:bodyPr>
          <a:lstStyle/>
          <a:p>
            <a:r>
              <a:rPr lang="pt-PT" dirty="0"/>
              <a:t>ANA DE CASTRO OSÓRIO (1872–1935) Escritora, jornalista e feminista portuguesa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E32952-9AF6-2989-9E9B-0AF96A7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5" y="1905000"/>
            <a:ext cx="6030813" cy="4328890"/>
          </a:xfrm>
        </p:spPr>
        <p:txBody>
          <a:bodyPr>
            <a:normAutofit/>
          </a:bodyPr>
          <a:lstStyle/>
          <a:p>
            <a:r>
              <a:rPr lang="pt-PT" dirty="0"/>
              <a:t>Autora do primeiro manifesto feminista português: "Às Mulheres Portuguesas" (1905) </a:t>
            </a:r>
          </a:p>
          <a:p>
            <a:r>
              <a:rPr lang="pt-PT" dirty="0"/>
              <a:t>Fundadora do Grupo Português de Estudos Feministas (1907) </a:t>
            </a:r>
          </a:p>
          <a:p>
            <a:r>
              <a:rPr lang="pt-PT" dirty="0"/>
              <a:t>Fundadora da Liga Republicana das Mulheres Portuguesas (1908)</a:t>
            </a:r>
          </a:p>
          <a:p>
            <a:r>
              <a:rPr lang="pt-PT" dirty="0"/>
              <a:t>Organizadora dos primeiros cursos de enfermagem leigos em Portugal (I Guerra Mundial, 1914) </a:t>
            </a:r>
          </a:p>
          <a:p>
            <a:endParaRPr lang="pt-PT" dirty="0"/>
          </a:p>
          <a:p>
            <a:r>
              <a:rPr lang="pt-PT" dirty="0"/>
              <a:t>"A educação é o passo definitivo para a libertação das mulheres."</a:t>
            </a:r>
          </a:p>
        </p:txBody>
      </p:sp>
      <p:pic>
        <p:nvPicPr>
          <p:cNvPr id="3074" name="Picture 2" descr="Ana de Castro Osório, militante do feminismo e da literatura ...">
            <a:extLst>
              <a:ext uri="{FF2B5EF4-FFF2-40B4-BE49-F238E27FC236}">
                <a16:creationId xmlns:a16="http://schemas.microsoft.com/office/drawing/2014/main" id="{738211D9-4FFF-4885-46A9-CF6199A5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29" y="1905000"/>
            <a:ext cx="5037066" cy="28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6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37BE-1428-84B9-3D80-652D3BDE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7" y="624110"/>
            <a:ext cx="9959276" cy="1280890"/>
          </a:xfrm>
        </p:spPr>
        <p:txBody>
          <a:bodyPr/>
          <a:lstStyle/>
          <a:p>
            <a:r>
              <a:rPr lang="pt-PT" dirty="0"/>
              <a:t>MARIE CURIE (1867–1934) Física e química polaco-francesa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E32952-9AF6-2989-9E9B-0AF96A7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5" y="1905000"/>
            <a:ext cx="6030813" cy="4328890"/>
          </a:xfrm>
        </p:spPr>
        <p:txBody>
          <a:bodyPr>
            <a:normAutofit/>
          </a:bodyPr>
          <a:lstStyle/>
          <a:p>
            <a:r>
              <a:rPr lang="pt-PT" dirty="0"/>
              <a:t>Primeira mulher a ganhar um Prémio Nobel (Física, 1903 — estudo da radioatividade)</a:t>
            </a:r>
          </a:p>
          <a:p>
            <a:r>
              <a:rPr lang="pt-PT" dirty="0"/>
              <a:t>Única pessoa a ganhar Nobel em duas áreas científicas (Química, 1911 — descoberta do polónio e do rádio)</a:t>
            </a:r>
          </a:p>
          <a:p>
            <a:r>
              <a:rPr lang="pt-PT" dirty="0"/>
              <a:t>Primeira mulher a lecionar na Sorbonne (1906) </a:t>
            </a:r>
          </a:p>
          <a:p>
            <a:r>
              <a:rPr lang="pt-PT" dirty="0"/>
              <a:t>Desenvolveu unidades móveis de radiologia na I Guerra Mundial</a:t>
            </a:r>
          </a:p>
          <a:p>
            <a:endParaRPr lang="pt-PT" dirty="0"/>
          </a:p>
          <a:p>
            <a:r>
              <a:rPr lang="pt-PT" dirty="0"/>
              <a:t>"Nada na vida deve ser temido, apenas compreendido. Agora é tempo de compreender mais, para temer menos."</a:t>
            </a:r>
          </a:p>
        </p:txBody>
      </p:sp>
      <p:pic>
        <p:nvPicPr>
          <p:cNvPr id="3076" name="Picture 4" descr="Marie Curie, a polonesa mais brilhante da história | Super">
            <a:extLst>
              <a:ext uri="{FF2B5EF4-FFF2-40B4-BE49-F238E27FC236}">
                <a16:creationId xmlns:a16="http://schemas.microsoft.com/office/drawing/2014/main" id="{599A288E-5A3F-2857-7796-998C32E8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28" y="1905000"/>
            <a:ext cx="4793381" cy="359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3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37BE-1428-84B9-3D80-652D3BDE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9" y="624110"/>
            <a:ext cx="9931844" cy="1280890"/>
          </a:xfrm>
        </p:spPr>
        <p:txBody>
          <a:bodyPr>
            <a:normAutofit fontScale="90000"/>
          </a:bodyPr>
          <a:lstStyle/>
          <a:p>
            <a:r>
              <a:rPr lang="pt-PT" dirty="0"/>
              <a:t>CAROLINA BEATRIZ ÂNGELO (1878–1911) Médica, sufragista e republicana portuguesa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E32952-9AF6-2989-9E9B-0AF96A7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5" y="1905000"/>
            <a:ext cx="6030813" cy="4328890"/>
          </a:xfrm>
        </p:spPr>
        <p:txBody>
          <a:bodyPr>
            <a:normAutofit/>
          </a:bodyPr>
          <a:lstStyle/>
          <a:p>
            <a:r>
              <a:rPr lang="pt-PT" dirty="0"/>
              <a:t>Primeira mulher a realizar uma cirurgia em Portugal (Hospital de São José, Lisboa, 1902)</a:t>
            </a:r>
          </a:p>
          <a:p>
            <a:r>
              <a:rPr lang="pt-PT" dirty="0"/>
              <a:t>Primeira mulher portuguesa a votar (28 de maio de 1911 — Assembleia Nacional Constituinte) </a:t>
            </a:r>
          </a:p>
          <a:p>
            <a:r>
              <a:rPr lang="pt-PT" dirty="0"/>
              <a:t>Membro fundadora da Liga Republicana das Mulheres Portuguesas (1908)</a:t>
            </a:r>
          </a:p>
          <a:p>
            <a:r>
              <a:rPr lang="pt-PT" dirty="0"/>
              <a:t>Costurou a bandeira da República hasteada em 5 de outubro de 1910</a:t>
            </a:r>
          </a:p>
          <a:p>
            <a:endParaRPr lang="pt-PT" dirty="0"/>
          </a:p>
          <a:p>
            <a:r>
              <a:rPr lang="pt-PT" dirty="0"/>
              <a:t>"Se sou chefe de família, tenho o direito de votar."</a:t>
            </a:r>
          </a:p>
        </p:txBody>
      </p:sp>
      <p:pic>
        <p:nvPicPr>
          <p:cNvPr id="5122" name="Picture 2" descr="Carolina Beatriz Ângelo, a primeira mulher portuguesa a ...">
            <a:extLst>
              <a:ext uri="{FF2B5EF4-FFF2-40B4-BE49-F238E27FC236}">
                <a16:creationId xmlns:a16="http://schemas.microsoft.com/office/drawing/2014/main" id="{312912AD-19D0-320E-2EB6-771F1152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27" y="1905000"/>
            <a:ext cx="4962313" cy="27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6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37BE-1428-84B9-3D80-652D3BDE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9" y="624110"/>
            <a:ext cx="9931844" cy="1280890"/>
          </a:xfrm>
        </p:spPr>
        <p:txBody>
          <a:bodyPr>
            <a:normAutofit/>
          </a:bodyPr>
          <a:lstStyle/>
          <a:p>
            <a:r>
              <a:rPr lang="pt-PT" dirty="0"/>
              <a:t>SOPHIA DE MELLO BREYNER ANDRESEN (1919–2004) Poetisa portuguesa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E32952-9AF6-2989-9E9B-0AF96A7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5" y="1905000"/>
            <a:ext cx="6030813" cy="4328890"/>
          </a:xfrm>
        </p:spPr>
        <p:txBody>
          <a:bodyPr>
            <a:normAutofit lnSpcReduction="10000"/>
          </a:bodyPr>
          <a:lstStyle/>
          <a:p>
            <a:r>
              <a:rPr lang="pt-PT" dirty="0"/>
              <a:t>Primeira mulher a receber o Prémio Camões (1999) — a mais alta distinção literária em língua portuguesa</a:t>
            </a:r>
          </a:p>
          <a:p>
            <a:r>
              <a:rPr lang="pt-PT" dirty="0"/>
              <a:t>Prémio Rainha Sofia de Poesia Ibero-Americana (2003)</a:t>
            </a:r>
          </a:p>
          <a:p>
            <a:r>
              <a:rPr lang="pt-PT" dirty="0"/>
              <a:t>Deputada à Assembleia Constituinte após o 25 de Abril (1975–76)</a:t>
            </a:r>
          </a:p>
          <a:p>
            <a:r>
              <a:rPr lang="pt-PT" dirty="0"/>
              <a:t>Opôs-se ativamente à ditadura de Salazar </a:t>
            </a:r>
          </a:p>
          <a:p>
            <a:r>
              <a:rPr lang="pt-PT" dirty="0"/>
              <a:t>Autora de poesia, contos infantis e traduções (Dante, Shakespeare)</a:t>
            </a:r>
          </a:p>
          <a:p>
            <a:endParaRPr lang="pt-PT" dirty="0"/>
          </a:p>
          <a:p>
            <a:r>
              <a:rPr lang="pt-PT" dirty="0"/>
              <a:t>"A poesia é a minha explicação do universo, a minha convivência com as coisas, a minha participação no real."</a:t>
            </a:r>
          </a:p>
        </p:txBody>
      </p:sp>
      <p:pic>
        <p:nvPicPr>
          <p:cNvPr id="6148" name="Picture 4" descr="SOPHIA DE MELLO BREYNER ANDRESEN, ESCRITORA E DRAMATURGA (I) - Blogue do  Centro Nacional de Cultura">
            <a:extLst>
              <a:ext uri="{FF2B5EF4-FFF2-40B4-BE49-F238E27FC236}">
                <a16:creationId xmlns:a16="http://schemas.microsoft.com/office/drawing/2014/main" id="{E5B2A638-AA85-8061-F98D-42436FF0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70" y="1905000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9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37BE-1428-84B9-3D80-652D3BDE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9" y="624110"/>
            <a:ext cx="9931844" cy="1280890"/>
          </a:xfrm>
        </p:spPr>
        <p:txBody>
          <a:bodyPr>
            <a:normAutofit/>
          </a:bodyPr>
          <a:lstStyle/>
          <a:p>
            <a:r>
              <a:rPr lang="pt-PT" dirty="0"/>
              <a:t>MALALA YOUSAFZAI (n. 1997) Ativista paquistanesa pela educação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E32952-9AF6-2989-9E9B-0AF96A7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5" y="1905000"/>
            <a:ext cx="6030813" cy="4328890"/>
          </a:xfrm>
        </p:spPr>
        <p:txBody>
          <a:bodyPr>
            <a:normAutofit/>
          </a:bodyPr>
          <a:lstStyle/>
          <a:p>
            <a:r>
              <a:rPr lang="pt-PT" dirty="0"/>
              <a:t>Mais jovem laureada com o Prémio Nobel da Paz (2014, aos 17 anos) — pela luta pelo direito à educação das raparigas</a:t>
            </a:r>
          </a:p>
          <a:p>
            <a:r>
              <a:rPr lang="pt-PT" dirty="0"/>
              <a:t>Cofundadora da Malala </a:t>
            </a:r>
            <a:r>
              <a:rPr lang="pt-PT" dirty="0" err="1"/>
              <a:t>Fund</a:t>
            </a:r>
            <a:r>
              <a:rPr lang="pt-PT" dirty="0"/>
              <a:t> (2013) — promove educação de raparigas em todo o mundo • Sobreviveu a ataque do Taliban paquistanês (9 de outubro de 2012)</a:t>
            </a:r>
          </a:p>
          <a:p>
            <a:r>
              <a:rPr lang="pt-PT" dirty="0"/>
              <a:t>Autora de "I </a:t>
            </a:r>
            <a:r>
              <a:rPr lang="pt-PT" dirty="0" err="1"/>
              <a:t>Am</a:t>
            </a:r>
            <a:r>
              <a:rPr lang="pt-PT" dirty="0"/>
              <a:t> Malala" (2013)</a:t>
            </a:r>
          </a:p>
          <a:p>
            <a:r>
              <a:rPr lang="pt-PT" dirty="0"/>
              <a:t>Licenciada em Filosofia, Política e Economia (Oxford, 2020)</a:t>
            </a:r>
          </a:p>
          <a:p>
            <a:endParaRPr lang="pt-PT" dirty="0"/>
          </a:p>
          <a:p>
            <a:r>
              <a:rPr lang="pt-PT" dirty="0"/>
              <a:t>"Uma criança, um professor, um livro e uma caneta podem mudar o mundo."</a:t>
            </a:r>
          </a:p>
        </p:txBody>
      </p:sp>
      <p:pic>
        <p:nvPicPr>
          <p:cNvPr id="7170" name="Picture 2" descr="Malala Yousafzai: Voz Corajosa da Educação do Paquistão- MEV">
            <a:extLst>
              <a:ext uri="{FF2B5EF4-FFF2-40B4-BE49-F238E27FC236}">
                <a16:creationId xmlns:a16="http://schemas.microsoft.com/office/drawing/2014/main" id="{E0F9E90C-8823-C5BD-DEBB-D9F04569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34" y="1628202"/>
            <a:ext cx="3006491" cy="46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364E6-7151-8343-78D9-F65D2B4A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Dia Internacional da Mulher: Origem e Significado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EA5314-0666-C51F-D8C6-93369F05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370881" cy="3777622"/>
          </a:xfrm>
        </p:spPr>
        <p:txBody>
          <a:bodyPr/>
          <a:lstStyle/>
          <a:p>
            <a:r>
              <a:rPr lang="pt-PT" dirty="0"/>
              <a:t>Origem: Lutas operárias e sufragistas do início do século XX</a:t>
            </a:r>
          </a:p>
          <a:p>
            <a:r>
              <a:rPr lang="pt-PT" dirty="0"/>
              <a:t>1910: Clara </a:t>
            </a:r>
            <a:r>
              <a:rPr lang="pt-PT" dirty="0" err="1"/>
              <a:t>Zetkin</a:t>
            </a:r>
            <a:r>
              <a:rPr lang="pt-PT" dirty="0"/>
              <a:t> propõe dia internacional (II Conferência Internacional de Mulheres Socialistas, Copenhaga)</a:t>
            </a:r>
          </a:p>
          <a:p>
            <a:r>
              <a:rPr lang="pt-PT" dirty="0"/>
              <a:t>1975: ONU oficializa a data</a:t>
            </a:r>
          </a:p>
          <a:p>
            <a:r>
              <a:rPr lang="pt-PT" b="1" dirty="0"/>
              <a:t>Celebra</a:t>
            </a:r>
            <a:r>
              <a:rPr lang="pt-PT" dirty="0"/>
              <a:t>: conquistas sociais, políticas e económicas das mulheres</a:t>
            </a:r>
          </a:p>
          <a:p>
            <a:r>
              <a:rPr lang="pt-PT" b="1" dirty="0"/>
              <a:t>Alerta</a:t>
            </a:r>
            <a:r>
              <a:rPr lang="pt-PT" dirty="0"/>
              <a:t>: desigualdades persistentes (violência de género, disparidade salarial, sub-representação política)</a:t>
            </a:r>
          </a:p>
          <a:p>
            <a:endParaRPr lang="pt-PT" dirty="0"/>
          </a:p>
        </p:txBody>
      </p:sp>
      <p:pic>
        <p:nvPicPr>
          <p:cNvPr id="1026" name="Picture 2" descr="Sufrágio: A conquista do voto feminino - Aventuras na História">
            <a:extLst>
              <a:ext uri="{FF2B5EF4-FFF2-40B4-BE49-F238E27FC236}">
                <a16:creationId xmlns:a16="http://schemas.microsoft.com/office/drawing/2014/main" id="{5A07011F-EDD8-FEAB-6244-28EE034A3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49" y="2208654"/>
            <a:ext cx="3298592" cy="31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1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37BE-1428-84B9-3D80-652D3BDE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9" y="624110"/>
            <a:ext cx="9931844" cy="1280890"/>
          </a:xfrm>
        </p:spPr>
        <p:txBody>
          <a:bodyPr>
            <a:normAutofit/>
          </a:bodyPr>
          <a:lstStyle/>
          <a:p>
            <a:r>
              <a:rPr lang="pt-PT" dirty="0"/>
              <a:t>WANGARI MAATHAI (1940–2011) Ambientalista e ativista política queniana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E32952-9AF6-2989-9E9B-0AF96A7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5" y="1905000"/>
            <a:ext cx="6030813" cy="4328890"/>
          </a:xfrm>
        </p:spPr>
        <p:txBody>
          <a:bodyPr>
            <a:normAutofit lnSpcReduction="10000"/>
          </a:bodyPr>
          <a:lstStyle/>
          <a:p>
            <a:r>
              <a:rPr lang="pt-PT" dirty="0"/>
              <a:t>Primeira mulher africana a ganhar o Prémio Nobel da Paz (2004) — "pela sua contribuição para o desenvolvimento sustentável, democracia e paz“</a:t>
            </a:r>
          </a:p>
          <a:p>
            <a:r>
              <a:rPr lang="pt-PT" dirty="0"/>
              <a:t>Primeira mulher na África Oriental com doutoramento (1971)</a:t>
            </a:r>
          </a:p>
          <a:p>
            <a:r>
              <a:rPr lang="pt-PT" dirty="0"/>
              <a:t>Fundadora do Green </a:t>
            </a:r>
            <a:r>
              <a:rPr lang="pt-PT" dirty="0" err="1"/>
              <a:t>Belt</a:t>
            </a:r>
            <a:r>
              <a:rPr lang="pt-PT" dirty="0"/>
              <a:t> </a:t>
            </a:r>
            <a:r>
              <a:rPr lang="pt-PT" dirty="0" err="1"/>
              <a:t>Movement</a:t>
            </a:r>
            <a:r>
              <a:rPr lang="pt-PT" dirty="0"/>
              <a:t> (1977) — plantou mais de 51 milhões de árvores no Quénia </a:t>
            </a:r>
          </a:p>
          <a:p>
            <a:r>
              <a:rPr lang="pt-PT" dirty="0"/>
              <a:t>Enfrentou regime ditatorial; presa, </a:t>
            </a:r>
            <a:r>
              <a:rPr lang="pt-PT" dirty="0" err="1"/>
              <a:t>espancida</a:t>
            </a:r>
            <a:r>
              <a:rPr lang="pt-PT" dirty="0"/>
              <a:t>, assediada</a:t>
            </a:r>
          </a:p>
          <a:p>
            <a:r>
              <a:rPr lang="pt-PT" dirty="0"/>
              <a:t>Ministra Adjunta do Ambiente (2003–2005)</a:t>
            </a:r>
          </a:p>
          <a:p>
            <a:endParaRPr lang="pt-PT" dirty="0"/>
          </a:p>
          <a:p>
            <a:r>
              <a:rPr lang="pt-PT" dirty="0"/>
              <a:t>"Até aprendermos a viver em harmonia com a natureza, não conheceremos a paz."</a:t>
            </a:r>
          </a:p>
        </p:txBody>
      </p:sp>
      <p:pic>
        <p:nvPicPr>
          <p:cNvPr id="8194" name="Picture 2" descr="12. Wangari Maathai (1940-2011): professora e ativista política do  meio-ambiente do Quênia. Primeira mulher africana a receber o Prêmio Nobel  da Paz. Fundou o Green Belt Movement, ONG ambiental concentrada em plantação">
            <a:extLst>
              <a:ext uri="{FF2B5EF4-FFF2-40B4-BE49-F238E27FC236}">
                <a16:creationId xmlns:a16="http://schemas.microsoft.com/office/drawing/2014/main" id="{CC5FD758-60C4-A3BD-115F-0251B422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46" y="1905000"/>
            <a:ext cx="3451476" cy="46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1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F434C-A551-C773-F253-90E080A1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 TU?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290434-9691-E873-B7DC-D253163D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Se pudesses escrever uma carta para o futuro, o que dirias? Que mundo gostarias de imaginar para 2050?</a:t>
            </a:r>
          </a:p>
        </p:txBody>
      </p:sp>
    </p:spTree>
    <p:extLst>
      <p:ext uri="{BB962C8B-B14F-4D97-AF65-F5344CB8AC3E}">
        <p14:creationId xmlns:p14="http://schemas.microsoft.com/office/powerpoint/2010/main" val="189608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65317-1870-9CEB-012A-0C25E237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DESAFIO: CARTA AO FUTURO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00103B-18A3-58E6-B993-9F99B0C05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Vais escrever uma carta datada de 8 de março de 2050</a:t>
            </a:r>
          </a:p>
          <a:p>
            <a:r>
              <a:rPr lang="pt-PT" sz="2400" dirty="0"/>
              <a:t>Assumindo uma de três perspetivas narrativas</a:t>
            </a:r>
          </a:p>
          <a:p>
            <a:r>
              <a:rPr lang="pt-PT" sz="2400" dirty="0"/>
              <a:t>Esta carta será guardada numa CÁPSULA DO TEMPO que só será aberta em 2050</a:t>
            </a:r>
          </a:p>
        </p:txBody>
      </p:sp>
    </p:spTree>
    <p:extLst>
      <p:ext uri="{BB962C8B-B14F-4D97-AF65-F5344CB8AC3E}">
        <p14:creationId xmlns:p14="http://schemas.microsoft.com/office/powerpoint/2010/main" val="390511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D5BB4-4B17-46AA-F327-D0D4B984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As Três Perspetivas Narrativas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1C6D87-4B75-2ACC-14CE-8A809307F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1581912"/>
            <a:ext cx="10305288" cy="4764024"/>
          </a:xfrm>
        </p:spPr>
        <p:txBody>
          <a:bodyPr>
            <a:normAutofit lnSpcReduction="10000"/>
          </a:bodyPr>
          <a:lstStyle/>
          <a:p>
            <a:r>
              <a:rPr lang="pt-PT" b="1" dirty="0"/>
              <a:t>PERSPETIVA 1</a:t>
            </a:r>
            <a:br>
              <a:rPr lang="pt-PT" dirty="0"/>
            </a:br>
            <a:r>
              <a:rPr lang="pt-PT" b="1" dirty="0"/>
              <a:t>Voz do Futuro Conquistado</a:t>
            </a:r>
            <a:endParaRPr lang="pt-PT" dirty="0"/>
          </a:p>
          <a:p>
            <a:r>
              <a:rPr lang="pt-PT" i="1" dirty="0"/>
              <a:t>"Sou uma jovem que vive num mundo onde a igualdade de género foi plenamente alcançada. Escrevo do futuro para contar como chegámos aqui."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b="1" dirty="0"/>
              <a:t>PERSPETIVA 2</a:t>
            </a:r>
            <a:br>
              <a:rPr lang="pt-PT" dirty="0"/>
            </a:br>
            <a:r>
              <a:rPr lang="pt-PT" b="1" dirty="0"/>
              <a:t>Voz do Presente Resistente</a:t>
            </a:r>
            <a:endParaRPr lang="pt-PT" dirty="0"/>
          </a:p>
          <a:p>
            <a:r>
              <a:rPr lang="pt-PT" i="1" dirty="0"/>
              <a:t>"Sou uma mulher que ainda enfrenta desigualdades no meu tempo. Escrevo para denunciar os desafios que persistem e apelar à mudança."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b="1" dirty="0"/>
              <a:t>PERSPETIVA 3</a:t>
            </a:r>
            <a:br>
              <a:rPr lang="pt-PT" dirty="0"/>
            </a:br>
            <a:r>
              <a:rPr lang="pt-PT" b="1" dirty="0"/>
              <a:t>Voz do Passado que Observa</a:t>
            </a:r>
            <a:endParaRPr lang="pt-PT" dirty="0"/>
          </a:p>
          <a:p>
            <a:r>
              <a:rPr lang="pt-PT" i="1" dirty="0"/>
              <a:t>"Sou uma figura histórica feminina que 'viaja no tempo' e observa a sociedade atual. Escrevo para refletir sobre o que mudou e o que permanece."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335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4D3A6-3620-C682-5A85-FCB1E9F3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Elementos Obrigatórios da Carta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316602B-5DEA-5DFF-B5A5-EA72817CB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80791"/>
              </p:ext>
            </p:extLst>
          </p:nvPr>
        </p:nvGraphicFramePr>
        <p:xfrm>
          <a:off x="3705726" y="1588168"/>
          <a:ext cx="5652758" cy="4576321"/>
        </p:xfrm>
        <a:graphic>
          <a:graphicData uri="http://schemas.openxmlformats.org/drawingml/2006/table">
            <a:tbl>
              <a:tblPr/>
              <a:tblGrid>
                <a:gridCol w="2826379">
                  <a:extLst>
                    <a:ext uri="{9D8B030D-6E8A-4147-A177-3AD203B41FA5}">
                      <a16:colId xmlns:a16="http://schemas.microsoft.com/office/drawing/2014/main" val="4208965603"/>
                    </a:ext>
                  </a:extLst>
                </a:gridCol>
                <a:gridCol w="2826379">
                  <a:extLst>
                    <a:ext uri="{9D8B030D-6E8A-4147-A177-3AD203B41FA5}">
                      <a16:colId xmlns:a16="http://schemas.microsoft.com/office/drawing/2014/main" val="2717527830"/>
                    </a:ext>
                  </a:extLst>
                </a:gridCol>
              </a:tblGrid>
              <a:tr h="352517"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600" b="1">
                          <a:effectLst/>
                        </a:rPr>
                        <a:t>Elemento</a:t>
                      </a:r>
                    </a:p>
                  </a:txBody>
                  <a:tcPr marL="55202" marR="55202" marT="55202" marB="55202" anchor="b">
                    <a:lnL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E9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600" b="1">
                          <a:effectLst/>
                        </a:rPr>
                        <a:t>Descrição</a:t>
                      </a:r>
                    </a:p>
                  </a:txBody>
                  <a:tcPr marL="55202" marR="55202" marT="55202" marB="55202" anchor="b">
                    <a:lnL w="9525" cap="flat" cmpd="sng" algn="ctr">
                      <a:solidFill>
                        <a:srgbClr val="A0E9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E9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E9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877221"/>
                  </a:ext>
                </a:extLst>
              </a:tr>
              <a:tr h="302157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 b="1">
                          <a:effectLst/>
                        </a:rPr>
                        <a:t>Data</a:t>
                      </a:r>
                      <a:endParaRPr lang="pt-PT" sz="1600">
                        <a:effectLst/>
                      </a:endParaRP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>
                          <a:effectLst/>
                        </a:rPr>
                        <a:t>8 de março de 2050</a:t>
                      </a: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343690"/>
                  </a:ext>
                </a:extLst>
              </a:tr>
              <a:tr h="755391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 b="1">
                          <a:effectLst/>
                        </a:rPr>
                        <a:t>Estrutura epistolar</a:t>
                      </a:r>
                      <a:endParaRPr lang="pt-PT" sz="1600">
                        <a:effectLst/>
                      </a:endParaRP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>
                          <a:effectLst/>
                        </a:rPr>
                        <a:t>Saudação inicial, desenvolvimento, despedida</a:t>
                      </a: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067048"/>
                  </a:ext>
                </a:extLst>
              </a:tr>
              <a:tr h="1208627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 b="1">
                          <a:effectLst/>
                        </a:rPr>
                        <a:t>Conquistas</a:t>
                      </a:r>
                      <a:endParaRPr lang="pt-PT" sz="1600">
                        <a:effectLst/>
                      </a:endParaRP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>
                          <a:effectLst/>
                        </a:rPr>
                        <a:t>Pelo menos UMA conquista importante na luta pelos direitos das mulheres (histórica ou imaginada)</a:t>
                      </a: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89879"/>
                  </a:ext>
                </a:extLst>
              </a:tr>
              <a:tr h="755391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 b="1">
                          <a:effectLst/>
                        </a:rPr>
                        <a:t>Desafios</a:t>
                      </a:r>
                      <a:endParaRPr lang="pt-PT" sz="1600">
                        <a:effectLst/>
                      </a:endParaRP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B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>
                          <a:effectLst/>
                        </a:rPr>
                        <a:t>Pelo menos UM desafio atual relacionado com a igualdade de género</a:t>
                      </a: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18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806374"/>
                  </a:ext>
                </a:extLst>
              </a:tr>
              <a:tr h="755391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 b="1">
                          <a:effectLst/>
                        </a:rPr>
                        <a:t>Mensagem</a:t>
                      </a:r>
                      <a:endParaRPr lang="pt-PT" sz="1600">
                        <a:effectLst/>
                      </a:endParaRP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A8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>
                          <a:effectLst/>
                        </a:rPr>
                        <a:t>Uma mensagem de esperança ou apelo à mudança</a:t>
                      </a: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86374"/>
                  </a:ext>
                </a:extLst>
              </a:tr>
              <a:tr h="302157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 b="1">
                          <a:effectLst/>
                        </a:rPr>
                        <a:t>Extensão</a:t>
                      </a:r>
                      <a:endParaRPr lang="pt-PT" sz="1600">
                        <a:effectLst/>
                      </a:endParaRP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600" dirty="0">
                          <a:effectLst/>
                        </a:rPr>
                        <a:t>250–400 palavras</a:t>
                      </a:r>
                    </a:p>
                  </a:txBody>
                  <a:tcPr marL="55202" marR="55202" marT="33121" marB="33121" anchor="ctr">
                    <a:lnL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E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97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05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6A679-58D6-A16E-2B1E-A483D8AA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organizar a tua carta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F7B2CF-56FC-463C-8BB2-0DF16DB05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SAUDAÇÃO INICIAL "Querido(a) leitor(a) de 2050..." "A quem ler esta carta no futuro..." ↓ </a:t>
            </a:r>
          </a:p>
          <a:p>
            <a:r>
              <a:rPr lang="pt-PT" dirty="0"/>
              <a:t>INTRODUÇÃO Apresenta-te: quem és, de onde escreves, que perspetiva assumiste ↓ </a:t>
            </a:r>
          </a:p>
          <a:p>
            <a:r>
              <a:rPr lang="pt-PT" dirty="0"/>
              <a:t>DESENVOLVIMENTO Parágrafo 1: Conquistas importantes (passadas ou imaginadas) Parágrafo 2: Desafios que ainda existem ou que superaste Parágrafo 3: Esperança, apelo à ação, visão de futuro ↓ </a:t>
            </a:r>
          </a:p>
          <a:p>
            <a:r>
              <a:rPr lang="pt-PT" dirty="0"/>
              <a:t>DESPEDIDA "Com esperança..." "Acreditando num mundo melhor..." [Nome fictício ou real]</a:t>
            </a:r>
          </a:p>
        </p:txBody>
      </p:sp>
    </p:spTree>
    <p:extLst>
      <p:ext uri="{BB962C8B-B14F-4D97-AF65-F5344CB8AC3E}">
        <p14:creationId xmlns:p14="http://schemas.microsoft.com/office/powerpoint/2010/main" val="17686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AE93E-14B2-6DBE-A264-7F0CB1C2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Conectores Úteis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E2205CC-35CF-719A-B02D-81543EB59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53684"/>
              </p:ext>
            </p:extLst>
          </p:nvPr>
        </p:nvGraphicFramePr>
        <p:xfrm>
          <a:off x="2468880" y="1905000"/>
          <a:ext cx="7955280" cy="3901330"/>
        </p:xfrm>
        <a:graphic>
          <a:graphicData uri="http://schemas.openxmlformats.org/drawingml/2006/table">
            <a:tbl>
              <a:tblPr/>
              <a:tblGrid>
                <a:gridCol w="1591056">
                  <a:extLst>
                    <a:ext uri="{9D8B030D-6E8A-4147-A177-3AD203B41FA5}">
                      <a16:colId xmlns:a16="http://schemas.microsoft.com/office/drawing/2014/main" val="26317691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6659115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789632637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736562807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1083158242"/>
                    </a:ext>
                  </a:extLst>
                </a:gridCol>
              </a:tblGrid>
              <a:tr h="652428"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700" b="1">
                          <a:effectLst/>
                        </a:rPr>
                        <a:t>Para introduzir</a:t>
                      </a:r>
                    </a:p>
                  </a:txBody>
                  <a:tcPr marL="70916" marR="70916" marT="70916" marB="70916" anchor="b">
                    <a:lnL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700" b="1">
                          <a:effectLst/>
                        </a:rPr>
                        <a:t>Para adicionar</a:t>
                      </a:r>
                    </a:p>
                  </a:txBody>
                  <a:tcPr marL="70916" marR="70916" marT="70916" marB="70916" anchor="b">
                    <a:lnL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6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700" b="1">
                          <a:effectLst/>
                        </a:rPr>
                        <a:t>Para contrastar</a:t>
                      </a:r>
                    </a:p>
                  </a:txBody>
                  <a:tcPr marL="70916" marR="70916" marT="70916" marB="70916" anchor="b">
                    <a:lnL w="9525" cap="flat" cmpd="sng" algn="ctr">
                      <a:solidFill>
                        <a:srgbClr val="8096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6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700" b="1">
                          <a:effectLst/>
                        </a:rPr>
                        <a:t>Para explicar</a:t>
                      </a:r>
                    </a:p>
                  </a:txBody>
                  <a:tcPr marL="70916" marR="70916" marT="70916" marB="70916" anchor="b">
                    <a:lnL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700" b="1">
                          <a:effectLst/>
                        </a:rPr>
                        <a:t>Para concluir</a:t>
                      </a:r>
                    </a:p>
                  </a:txBody>
                  <a:tcPr marL="70916" marR="70916" marT="70916" marB="70916" anchor="b">
                    <a:lnL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53764"/>
                  </a:ext>
                </a:extLst>
              </a:tr>
              <a:tr h="850993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Em primeiro lugar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Além disso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D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No entanto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Por isso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Em conclusão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9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070409"/>
                  </a:ext>
                </a:extLst>
              </a:tr>
              <a:tr h="595695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Antes de mais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Também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2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Porém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Porque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Finalmente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9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667495"/>
                  </a:ext>
                </a:extLst>
              </a:tr>
              <a:tr h="595695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Inicialmente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Ainda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B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Contudo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Visto que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B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9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Por fim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789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9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9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518611"/>
                  </a:ext>
                </a:extLst>
              </a:tr>
              <a:tr h="595695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endParaRPr lang="pt-PT" sz="1700">
                        <a:effectLst/>
                      </a:endParaRP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2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9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Igualmente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Mas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 dirty="0">
                          <a:effectLst/>
                        </a:rPr>
                        <a:t>Uma vez que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9B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Em suma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994291"/>
                  </a:ext>
                </a:extLst>
              </a:tr>
              <a:tr h="595695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endParaRPr lang="pt-PT" sz="1700">
                        <a:effectLst/>
                      </a:endParaRP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endParaRPr lang="pt-PT" sz="1700">
                        <a:effectLst/>
                      </a:endParaRP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700">
                          <a:effectLst/>
                        </a:rPr>
                        <a:t>Apesar de</a:t>
                      </a: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endParaRPr lang="pt-PT" sz="1700">
                        <a:effectLst/>
                      </a:endParaRP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D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endParaRPr lang="pt-PT" sz="1700" dirty="0">
                        <a:effectLst/>
                      </a:endParaRPr>
                    </a:p>
                  </a:txBody>
                  <a:tcPr marL="70916" marR="70916" marT="42550" marB="42550" anchor="ctr">
                    <a:lnL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9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54721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076D232-DEF9-5B3F-9D65-FFD04BA2F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1979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91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D26AD-81D3-3CB9-E933-EB6A3AA9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 Lembra-te: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8971C0F-3A44-6E28-F969-DEB54200B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Data: </a:t>
            </a:r>
            <a:r>
              <a:rPr lang="pt-PT" b="1" dirty="0"/>
              <a:t>8 de março de 2050</a:t>
            </a:r>
            <a:endParaRPr lang="pt-PT" dirty="0"/>
          </a:p>
          <a:p>
            <a:r>
              <a:rPr lang="pt-PT" dirty="0"/>
              <a:t>Perspetiva atribuída (1, 2 ou 3)</a:t>
            </a:r>
          </a:p>
          <a:p>
            <a:r>
              <a:rPr lang="pt-PT" dirty="0"/>
              <a:t>Pelo menos </a:t>
            </a:r>
            <a:r>
              <a:rPr lang="pt-PT" b="1" dirty="0"/>
              <a:t>1 conquista</a:t>
            </a:r>
            <a:r>
              <a:rPr lang="pt-PT" dirty="0"/>
              <a:t> + </a:t>
            </a:r>
            <a:r>
              <a:rPr lang="pt-PT" b="1" dirty="0"/>
              <a:t>1 desafio</a:t>
            </a:r>
            <a:r>
              <a:rPr lang="pt-PT" dirty="0"/>
              <a:t> + </a:t>
            </a:r>
            <a:r>
              <a:rPr lang="pt-PT" b="1" dirty="0"/>
              <a:t>1 mensagem de esperança</a:t>
            </a:r>
            <a:endParaRPr lang="pt-PT" dirty="0"/>
          </a:p>
          <a:p>
            <a:r>
              <a:rPr lang="pt-PT" dirty="0"/>
              <a:t>Estrutura epistolar: </a:t>
            </a:r>
            <a:r>
              <a:rPr lang="pt-PT" b="1" dirty="0"/>
              <a:t>saudação + desenvolvimento + despedida</a:t>
            </a:r>
            <a:endParaRPr lang="pt-PT" dirty="0"/>
          </a:p>
          <a:p>
            <a:r>
              <a:rPr lang="pt-PT" dirty="0"/>
              <a:t>Vocabulário </a:t>
            </a:r>
            <a:r>
              <a:rPr lang="pt-PT" b="1" dirty="0"/>
              <a:t>variado</a:t>
            </a:r>
            <a:r>
              <a:rPr lang="pt-PT" dirty="0"/>
              <a:t> e </a:t>
            </a:r>
            <a:r>
              <a:rPr lang="pt-PT" b="1" dirty="0"/>
              <a:t>expressivo</a:t>
            </a:r>
            <a:endParaRPr lang="pt-PT" dirty="0"/>
          </a:p>
          <a:p>
            <a:r>
              <a:rPr lang="pt-PT" b="1" dirty="0"/>
              <a:t>250–400 palavras</a:t>
            </a:r>
            <a:endParaRPr lang="pt-PT" dirty="0"/>
          </a:p>
          <a:p>
            <a:r>
              <a:rPr lang="pt-PT" b="1" dirty="0"/>
              <a:t>Título criativo</a:t>
            </a:r>
            <a:endParaRPr lang="pt-PT" dirty="0"/>
          </a:p>
          <a:p>
            <a:endParaRPr lang="pt-PT" dirty="0"/>
          </a:p>
        </p:txBody>
      </p:sp>
      <p:pic>
        <p:nvPicPr>
          <p:cNvPr id="11266" name="Picture 2" descr="Movimento sufragista: o que foi, história, atuação - Mundo Educação">
            <a:extLst>
              <a:ext uri="{FF2B5EF4-FFF2-40B4-BE49-F238E27FC236}">
                <a16:creationId xmlns:a16="http://schemas.microsoft.com/office/drawing/2014/main" id="{CA7B2AA6-90C9-9F35-22A3-9463C128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49" y="3878981"/>
            <a:ext cx="4153501" cy="267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7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F2216-BAFB-4373-6B95-675FBF47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VOZES QUE NÃO SE CALAM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A960FB4-3BA5-FB1F-8FCC-E8D8835A5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sz="3200" dirty="0"/>
              <a:t>"Lembrem-se: cada um de vós tem uma voz. Usem-na para construir o futuro que imaginaram hoje.“</a:t>
            </a:r>
          </a:p>
          <a:p>
            <a:endParaRPr lang="pt-PT" sz="3200" dirty="0"/>
          </a:p>
          <a:p>
            <a:r>
              <a:rPr lang="pt-PT" sz="3200" dirty="0"/>
              <a:t>Fechem agora as vossas cartas na Cápsula do Tempo!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8 de março de 2026 Biblioteca Escolar</a:t>
            </a:r>
          </a:p>
        </p:txBody>
      </p:sp>
      <p:pic>
        <p:nvPicPr>
          <p:cNvPr id="11268" name="Picture 4" descr="Cápsula do Tempo | Elo7 Produtos Especiais">
            <a:extLst>
              <a:ext uri="{FF2B5EF4-FFF2-40B4-BE49-F238E27FC236}">
                <a16:creationId xmlns:a16="http://schemas.microsoft.com/office/drawing/2014/main" id="{177B722B-93DB-3831-5C9D-B71D32CA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34" y="3878981"/>
            <a:ext cx="2585781" cy="25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30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CB2-010D-45DC-A233-F25BE9D6D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Fim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DB57-0F7C-4EBF-9B45-7B16EFD32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Este guia está disponível em:</a:t>
            </a:r>
          </a:p>
          <a:p>
            <a:r>
              <a:rPr lang="pt-PT" dirty="0">
                <a:hlinkClick r:id="rId2"/>
              </a:rPr>
              <a:t>http://be.ae2serpa.pt/ficheirosbiblioteca/guias/vozesquenaosecalam.pptx</a:t>
            </a:r>
            <a:r>
              <a:rPr lang="pt-PT" dirty="0"/>
              <a:t> </a:t>
            </a:r>
          </a:p>
          <a:p>
            <a:r>
              <a:rPr lang="pt-PT" dirty="0"/>
              <a:t>Soraia, Pedro e Susana Moreira</a:t>
            </a:r>
          </a:p>
        </p:txBody>
      </p:sp>
      <p:pic>
        <p:nvPicPr>
          <p:cNvPr id="2050" name="Picture 2" descr=".">
            <a:extLst>
              <a:ext uri="{FF2B5EF4-FFF2-40B4-BE49-F238E27FC236}">
                <a16:creationId xmlns:a16="http://schemas.microsoft.com/office/drawing/2014/main" id="{065FDD3B-6E13-4BB8-9984-0926FE00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0"/>
            <a:ext cx="2571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F04A9F53-42D5-7950-7B44-5DD0C9183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96" y="5892248"/>
            <a:ext cx="6118407" cy="9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90424-D486-8113-0D7F-7112D2CB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Por quê esta atividade?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C24226C-D5AF-9AAD-0E56-BF57C5843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Objetivos</a:t>
            </a:r>
            <a:r>
              <a:rPr lang="pt-PT" dirty="0"/>
              <a:t>:</a:t>
            </a:r>
          </a:p>
          <a:p>
            <a:r>
              <a:rPr lang="pt-PT" dirty="0"/>
              <a:t>Articular escrita criativa, cidadania e memória histórica</a:t>
            </a:r>
          </a:p>
          <a:p>
            <a:r>
              <a:rPr lang="pt-PT" dirty="0"/>
              <a:t>Desenvolver empatia histórica</a:t>
            </a:r>
          </a:p>
          <a:p>
            <a:r>
              <a:rPr lang="pt-PT" dirty="0"/>
              <a:t>Estimular pensamento prospetivo</a:t>
            </a:r>
          </a:p>
          <a:p>
            <a:r>
              <a:rPr lang="pt-PT" dirty="0"/>
              <a:t>Fortalecer responsabilidade cívica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113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90424-D486-8113-0D7F-7112D2CB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Por quê esta atividade?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C24226C-D5AF-9AAD-0E56-BF57C5843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Competências</a:t>
            </a:r>
            <a:r>
              <a:rPr lang="pt-PT" dirty="0"/>
              <a:t>:</a:t>
            </a:r>
          </a:p>
          <a:p>
            <a:r>
              <a:rPr lang="pt-PT" dirty="0"/>
              <a:t>Fluência de ideias e originalidade</a:t>
            </a:r>
          </a:p>
          <a:p>
            <a:r>
              <a:rPr lang="pt-PT" dirty="0"/>
              <a:t>Coesão e coerência textual</a:t>
            </a:r>
          </a:p>
          <a:p>
            <a:r>
              <a:rPr lang="pt-PT" dirty="0"/>
              <a:t>Escolha lexical adequada ao género epistolar</a:t>
            </a:r>
          </a:p>
          <a:p>
            <a:r>
              <a:rPr lang="pt-PT" dirty="0"/>
              <a:t>Expressão oral e escuta ativa</a:t>
            </a:r>
          </a:p>
          <a:p>
            <a:r>
              <a:rPr lang="pt-PT" dirty="0"/>
              <a:t>Autoavaliação estruturada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2211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BFFFE-59A2-4445-DE7C-EA2B2523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Estrutura da Aula (90 minutos)</a:t>
            </a: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C4F4A4A8-61CE-7CB0-3860-B289B2BED5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76046" y="1998535"/>
          <a:ext cx="4141734" cy="4048380"/>
        </p:xfrm>
        <a:graphic>
          <a:graphicData uri="http://schemas.openxmlformats.org/drawingml/2006/table">
            <a:tbl>
              <a:tblPr/>
              <a:tblGrid>
                <a:gridCol w="1380578">
                  <a:extLst>
                    <a:ext uri="{9D8B030D-6E8A-4147-A177-3AD203B41FA5}">
                      <a16:colId xmlns:a16="http://schemas.microsoft.com/office/drawing/2014/main" val="1520335379"/>
                    </a:ext>
                  </a:extLst>
                </a:gridCol>
                <a:gridCol w="1380578">
                  <a:extLst>
                    <a:ext uri="{9D8B030D-6E8A-4147-A177-3AD203B41FA5}">
                      <a16:colId xmlns:a16="http://schemas.microsoft.com/office/drawing/2014/main" val="3455937633"/>
                    </a:ext>
                  </a:extLst>
                </a:gridCol>
                <a:gridCol w="1380578">
                  <a:extLst>
                    <a:ext uri="{9D8B030D-6E8A-4147-A177-3AD203B41FA5}">
                      <a16:colId xmlns:a16="http://schemas.microsoft.com/office/drawing/2014/main" val="309712160"/>
                    </a:ext>
                  </a:extLst>
                </a:gridCol>
              </a:tblGrid>
              <a:tr h="276940"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200" b="1">
                          <a:effectLst/>
                        </a:rPr>
                        <a:t>Momento</a:t>
                      </a:r>
                    </a:p>
                  </a:txBody>
                  <a:tcPr marL="49454" marR="49454" marT="49454" marB="49454" anchor="b">
                    <a:lnL w="9525" cap="flat" cmpd="sng" algn="ctr">
                      <a:solidFill>
                        <a:srgbClr val="F0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200" b="1">
                          <a:effectLst/>
                        </a:rPr>
                        <a:t>Atividade</a:t>
                      </a:r>
                    </a:p>
                  </a:txBody>
                  <a:tcPr marL="49454" marR="49454" marT="49454" marB="49454" anchor="b">
                    <a:lnL w="9525" cap="flat" cmpd="sng" algn="ctr">
                      <a:solidFill>
                        <a:srgbClr val="F8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A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pt-PT" sz="1200" b="1">
                          <a:effectLst/>
                        </a:rPr>
                        <a:t>Tempo</a:t>
                      </a:r>
                    </a:p>
                  </a:txBody>
                  <a:tcPr marL="49454" marR="49454" marT="49454" marB="49454" anchor="b">
                    <a:lnL w="9525" cap="flat" cmpd="sng" algn="ctr">
                      <a:solidFill>
                        <a:srgbClr val="80A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A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A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051331"/>
                  </a:ext>
                </a:extLst>
              </a:tr>
              <a:tr h="415410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1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70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Acolhimento e Motivação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10 min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428471"/>
                  </a:ext>
                </a:extLst>
              </a:tr>
              <a:tr h="593442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2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As Mulheres que Marcaram a História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20 min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B8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958708"/>
                  </a:ext>
                </a:extLst>
              </a:tr>
              <a:tr h="415410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3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Apresentação do Desafio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20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5 min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08998"/>
                  </a:ext>
                </a:extLst>
              </a:tr>
              <a:tr h="415410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4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Escrita Criativa Guiada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35 min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71733"/>
                  </a:ext>
                </a:extLst>
              </a:tr>
              <a:tr h="237377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5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98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Partilha Oral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B8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12 min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010006"/>
                  </a:ext>
                </a:extLst>
              </a:tr>
              <a:tr h="593442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6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Exposição Temporária "Varal Literário"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A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10 min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F8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A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299155"/>
                  </a:ext>
                </a:extLst>
              </a:tr>
              <a:tr h="415410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7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A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Ritual da Cápsula do Tempo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88A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A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8 min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98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A6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84805"/>
                  </a:ext>
                </a:extLst>
              </a:tr>
              <a:tr h="415410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8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B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>
                          <a:effectLst/>
                        </a:rPr>
                        <a:t>Encerramento e Reflexão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D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PT" sz="1200" dirty="0">
                          <a:effectLst/>
                        </a:rPr>
                        <a:t>10 min</a:t>
                      </a:r>
                    </a:p>
                  </a:txBody>
                  <a:tcPr marL="49454" marR="49454" marT="29672" marB="29672" anchor="ctr">
                    <a:lnL w="9525" cap="flat" cmpd="sng" algn="ctr">
                      <a:solidFill>
                        <a:srgbClr val="70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143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74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335BB-8BFA-CE50-0162-373052C7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Vozes que Acordaram o Mundo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4FA2961-5382-25DC-AEA3-B916A0E1C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Ana de Castro Osório (1872–1935)</a:t>
            </a:r>
          </a:p>
          <a:p>
            <a:r>
              <a:rPr lang="pt-PT" dirty="0"/>
              <a:t>Marie Curie (1867–1934)</a:t>
            </a:r>
          </a:p>
          <a:p>
            <a:r>
              <a:rPr lang="pt-PT" dirty="0"/>
              <a:t>Carolina Beatriz Ângelo (1878–1911)</a:t>
            </a:r>
          </a:p>
          <a:p>
            <a:r>
              <a:rPr lang="pt-PT" dirty="0"/>
              <a:t>Sophia de Mello Breyner Andresen (1919–2004)</a:t>
            </a:r>
          </a:p>
          <a:p>
            <a:r>
              <a:rPr lang="pt-PT" dirty="0"/>
              <a:t>Malala Yousafzai (n. 1997)</a:t>
            </a:r>
          </a:p>
          <a:p>
            <a:r>
              <a:rPr lang="pt-PT" dirty="0"/>
              <a:t>Wangari Maathai (1940–2011)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03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D8D0D-316B-1829-E20B-0047CDDA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Recursos Necessários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7D3C0A-A3B0-2AA1-1827-AA38D752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b="1" dirty="0"/>
              <a:t>Tecnológicos</a:t>
            </a:r>
            <a:r>
              <a:rPr lang="pt-PT" dirty="0"/>
              <a:t>:</a:t>
            </a:r>
          </a:p>
          <a:p>
            <a:r>
              <a:rPr lang="pt-PT" dirty="0"/>
              <a:t>💻 Projetor e computador</a:t>
            </a:r>
          </a:p>
          <a:p>
            <a:r>
              <a:rPr lang="pt-PT" dirty="0"/>
              <a:t>📊 Apresentação PowerPoint</a:t>
            </a:r>
          </a:p>
          <a:p>
            <a:r>
              <a:rPr lang="pt-PT" dirty="0"/>
              <a:t>📸 Telemóvel/Câmara fotográfica (para blogue)</a:t>
            </a:r>
          </a:p>
          <a:p>
            <a:r>
              <a:rPr lang="pt-PT" b="1" dirty="0"/>
              <a:t>Físicos</a:t>
            </a:r>
            <a:r>
              <a:rPr lang="pt-PT" dirty="0"/>
              <a:t>:</a:t>
            </a:r>
          </a:p>
          <a:p>
            <a:r>
              <a:rPr lang="pt-PT" dirty="0"/>
              <a:t>📄 Folhas personalizadas para cartas</a:t>
            </a:r>
          </a:p>
          <a:p>
            <a:r>
              <a:rPr lang="pt-PT" dirty="0"/>
              <a:t>✅ </a:t>
            </a:r>
            <a:r>
              <a:rPr lang="pt-PT" dirty="0" err="1"/>
              <a:t>Checklists</a:t>
            </a:r>
            <a:r>
              <a:rPr lang="pt-PT" dirty="0"/>
              <a:t> de autoavaliação</a:t>
            </a:r>
          </a:p>
          <a:p>
            <a:r>
              <a:rPr lang="pt-PT" dirty="0"/>
              <a:t>📦 "Cápsula do Tempo" decorada</a:t>
            </a:r>
          </a:p>
          <a:p>
            <a:r>
              <a:rPr lang="pt-PT" dirty="0"/>
              <a:t>🎲 Cartões numerados (sorteio perspetivas)</a:t>
            </a:r>
          </a:p>
          <a:p>
            <a:r>
              <a:rPr lang="pt-PT" dirty="0"/>
              <a:t>📌 Material para varal literário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009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6AFF0-EC29-8B75-D716-A5B5403B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Instrumentos de Avaliação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4A9EF70-6B48-B6F6-207B-B0871C752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PT" b="1" dirty="0"/>
              <a:t>Grelha de Observação do Professor</a:t>
            </a:r>
            <a:endParaRPr lang="pt-PT" dirty="0"/>
          </a:p>
          <a:p>
            <a:pPr lvl="1"/>
            <a:r>
              <a:rPr lang="pt-PT" dirty="0"/>
              <a:t>Planeamento e envolvimento</a:t>
            </a:r>
          </a:p>
          <a:p>
            <a:pPr lvl="1"/>
            <a:r>
              <a:rPr lang="pt-PT" dirty="0"/>
              <a:t>Autonomia e revisão</a:t>
            </a:r>
          </a:p>
          <a:p>
            <a:pPr lvl="1"/>
            <a:r>
              <a:rPr lang="pt-PT" dirty="0"/>
              <a:t>Participação oral</a:t>
            </a:r>
          </a:p>
          <a:p>
            <a:r>
              <a:rPr lang="pt-PT" b="1" dirty="0"/>
              <a:t>Rubrica Analítica (Escala 1-4)</a:t>
            </a:r>
            <a:endParaRPr lang="pt-PT" dirty="0"/>
          </a:p>
          <a:p>
            <a:pPr lvl="1"/>
            <a:r>
              <a:rPr lang="pt-PT" dirty="0"/>
              <a:t>Criatividade/Originalidade</a:t>
            </a:r>
          </a:p>
          <a:p>
            <a:pPr lvl="1"/>
            <a:r>
              <a:rPr lang="pt-PT" dirty="0"/>
              <a:t>Estrutura/Organização</a:t>
            </a:r>
          </a:p>
          <a:p>
            <a:pPr lvl="1"/>
            <a:r>
              <a:rPr lang="pt-PT" dirty="0"/>
              <a:t>Coerência/Coesão</a:t>
            </a:r>
          </a:p>
          <a:p>
            <a:pPr lvl="1"/>
            <a:r>
              <a:rPr lang="pt-PT" dirty="0"/>
              <a:t>Conteúdo Temático</a:t>
            </a:r>
          </a:p>
          <a:p>
            <a:pPr lvl="1"/>
            <a:r>
              <a:rPr lang="pt-PT" dirty="0"/>
              <a:t>Vocabulário/Expressividade</a:t>
            </a:r>
          </a:p>
          <a:p>
            <a:pPr lvl="1"/>
            <a:r>
              <a:rPr lang="pt-PT" dirty="0"/>
              <a:t>Correção Linguística</a:t>
            </a:r>
          </a:p>
          <a:p>
            <a:pPr lvl="1"/>
            <a:r>
              <a:rPr lang="pt-PT" dirty="0"/>
              <a:t>Originalidade do Título</a:t>
            </a:r>
          </a:p>
          <a:p>
            <a:r>
              <a:rPr lang="pt-PT" b="1" dirty="0" err="1"/>
              <a:t>Checklist</a:t>
            </a:r>
            <a:r>
              <a:rPr lang="pt-PT" b="1" dirty="0"/>
              <a:t> de Autoavaliação</a:t>
            </a:r>
            <a:endParaRPr lang="pt-PT" dirty="0"/>
          </a:p>
          <a:p>
            <a:pPr lvl="1"/>
            <a:r>
              <a:rPr lang="pt-PT" dirty="0"/>
              <a:t>14 critérios de verificação</a:t>
            </a:r>
          </a:p>
          <a:p>
            <a:pPr lvl="1"/>
            <a:r>
              <a:rPr lang="pt-PT" dirty="0"/>
              <a:t>Reflexão metacognitiva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9577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7DEEE-CF74-5700-E7FD-1683B0E1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Publicação no Blogue da Biblioteca Escolar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D951351-DBEF-8E8A-1729-B0B4BF333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881436" cy="3777622"/>
          </a:xfrm>
        </p:spPr>
        <p:txBody>
          <a:bodyPr/>
          <a:lstStyle/>
          <a:p>
            <a:r>
              <a:rPr lang="pt-PT" b="1" dirty="0"/>
              <a:t>Objetivo</a:t>
            </a:r>
            <a:r>
              <a:rPr lang="pt-PT" dirty="0"/>
              <a:t>: Amplificar vozes dos alunos</a:t>
            </a:r>
          </a:p>
          <a:p>
            <a:r>
              <a:rPr lang="pt-PT" b="1" dirty="0"/>
              <a:t>Autorização prévia</a:t>
            </a:r>
            <a:r>
              <a:rPr lang="pt-PT" dirty="0"/>
              <a:t>: Encarregados de educação</a:t>
            </a:r>
          </a:p>
          <a:p>
            <a:r>
              <a:rPr lang="pt-PT" b="1" dirty="0"/>
              <a:t>Conteúdo</a:t>
            </a:r>
            <a:r>
              <a:rPr lang="pt-PT" dirty="0"/>
              <a:t>: Cartas selecionadas + fotografias da atividade</a:t>
            </a:r>
          </a:p>
          <a:p>
            <a:r>
              <a:rPr lang="pt-PT" b="1" dirty="0"/>
              <a:t>Divulgação</a:t>
            </a:r>
            <a:r>
              <a:rPr lang="pt-PT" dirty="0"/>
              <a:t>: Redes sociais da escola, QR </a:t>
            </a:r>
            <a:r>
              <a:rPr lang="pt-PT" dirty="0" err="1"/>
              <a:t>code</a:t>
            </a:r>
            <a:r>
              <a:rPr lang="pt-PT" dirty="0"/>
              <a:t> na Biblioteca</a:t>
            </a:r>
          </a:p>
          <a:p>
            <a:r>
              <a:rPr lang="pt-PT" b="1" dirty="0"/>
              <a:t>Interação</a:t>
            </a:r>
            <a:r>
              <a:rPr lang="pt-PT" dirty="0"/>
              <a:t>: Comentários moderados, mensagens de apoio</a:t>
            </a:r>
          </a:p>
          <a:p>
            <a:endParaRPr lang="pt-PT" dirty="0"/>
          </a:p>
        </p:txBody>
      </p:sp>
      <p:pic>
        <p:nvPicPr>
          <p:cNvPr id="5" name="Imagem 4" descr="Uma imagem com texto, vestuário, captura de ecrã, homem&#10;&#10;Os conteúdos gerados por IA podem estar incorretos.">
            <a:extLst>
              <a:ext uri="{FF2B5EF4-FFF2-40B4-BE49-F238E27FC236}">
                <a16:creationId xmlns:a16="http://schemas.microsoft.com/office/drawing/2014/main" id="{E5AA9BD7-2C13-2DCD-7B24-60C0CDF1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613" y="2034540"/>
            <a:ext cx="4075612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48341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TM02892315[[fn=Haste]]</Template>
  <TotalTime>5261</TotalTime>
  <Words>1693</Words>
  <Application>Microsoft Office PowerPoint</Application>
  <PresentationFormat>Ecrã Panorâmico</PresentationFormat>
  <Paragraphs>249</Paragraphs>
  <Slides>29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Haste</vt:lpstr>
      <vt:lpstr>Vozes que não se calam –8 de março, Dia Internacional da Mulher</vt:lpstr>
      <vt:lpstr>Dia Internacional da Mulher: Origem e Significado</vt:lpstr>
      <vt:lpstr>Por quê esta atividade?</vt:lpstr>
      <vt:lpstr>Por quê esta atividade?</vt:lpstr>
      <vt:lpstr>Estrutura da Aula (90 minutos)</vt:lpstr>
      <vt:lpstr>Vozes que Acordaram o Mundo</vt:lpstr>
      <vt:lpstr>Recursos Necessários</vt:lpstr>
      <vt:lpstr>Instrumentos de Avaliação</vt:lpstr>
      <vt:lpstr>Publicação no Blogue da Biblioteca Escolar</vt:lpstr>
      <vt:lpstr>Impacto da Atividade</vt:lpstr>
      <vt:lpstr>Referências</vt:lpstr>
      <vt:lpstr>Fim da Parte 1</vt:lpstr>
      <vt:lpstr>Vozes que não se calam – 8 de março, Dia Internacional da Mulher </vt:lpstr>
      <vt:lpstr>O que celebramos hoje?</vt:lpstr>
      <vt:lpstr>ANA DE CASTRO OSÓRIO (1872–1935) Escritora, jornalista e feminista portuguesa</vt:lpstr>
      <vt:lpstr>MARIE CURIE (1867–1934) Física e química polaco-francesa</vt:lpstr>
      <vt:lpstr>CAROLINA BEATRIZ ÂNGELO (1878–1911) Médica, sufragista e republicana portuguesa</vt:lpstr>
      <vt:lpstr>SOPHIA DE MELLO BREYNER ANDRESEN (1919–2004) Poetisa portuguesa</vt:lpstr>
      <vt:lpstr>MALALA YOUSAFZAI (n. 1997) Ativista paquistanesa pela educação</vt:lpstr>
      <vt:lpstr>WANGARI MAATHAI (1940–2011) Ambientalista e ativista política queniana</vt:lpstr>
      <vt:lpstr>E TU?</vt:lpstr>
      <vt:lpstr>DESAFIO: CARTA AO FUTURO</vt:lpstr>
      <vt:lpstr>As Três Perspetivas Narrativas</vt:lpstr>
      <vt:lpstr>Elementos Obrigatórios da Carta</vt:lpstr>
      <vt:lpstr>Como organizar a tua carta</vt:lpstr>
      <vt:lpstr>Conectores Úteis</vt:lpstr>
      <vt:lpstr> Lembra-te:</vt:lpstr>
      <vt:lpstr>VOZES QUE NÃO SE CALAM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Moreira</dc:creator>
  <cp:lastModifiedBy>Pedro Manuel Ramos Moreira</cp:lastModifiedBy>
  <cp:revision>68</cp:revision>
  <dcterms:created xsi:type="dcterms:W3CDTF">2019-11-12T13:19:35Z</dcterms:created>
  <dcterms:modified xsi:type="dcterms:W3CDTF">2026-02-25T16:52:40Z</dcterms:modified>
</cp:coreProperties>
</file>