
<file path=[Content_Types].xml><?xml version="1.0" encoding="utf-8"?>
<Types xmlns="http://schemas.openxmlformats.org/package/2006/content-types">
  <Default Extension="DEVyO5Z7tr7KaGFcdgC_xdoaCyb0sYGLFTkbDVaL3V4" ContentType="image/pn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Default Extension="ZBSaRHdZVLjz8kQW9w-EXAorhf2kSST-3efIl2oINzw" ContentType="image/png"/>
  <Default Extension="ZhuW4qdpf1CLwGpLj3SeGWIxSM0pQcXNpAYYipKzT1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390" r:id="rId3"/>
    <p:sldId id="391" r:id="rId4"/>
    <p:sldId id="447" r:id="rId5"/>
    <p:sldId id="448" r:id="rId6"/>
    <p:sldId id="449" r:id="rId7"/>
    <p:sldId id="450" r:id="rId8"/>
    <p:sldId id="451" r:id="rId9"/>
    <p:sldId id="452" r:id="rId10"/>
    <p:sldId id="453" r:id="rId11"/>
    <p:sldId id="429" r:id="rId12"/>
    <p:sldId id="430" r:id="rId13"/>
    <p:sldId id="431" r:id="rId14"/>
    <p:sldId id="432" r:id="rId15"/>
    <p:sldId id="433" r:id="rId16"/>
    <p:sldId id="434" r:id="rId17"/>
    <p:sldId id="435" r:id="rId18"/>
    <p:sldId id="436" r:id="rId19"/>
    <p:sldId id="437" r:id="rId20"/>
    <p:sldId id="438" r:id="rId21"/>
    <p:sldId id="439" r:id="rId22"/>
    <p:sldId id="440" r:id="rId23"/>
    <p:sldId id="444" r:id="rId24"/>
    <p:sldId id="443" r:id="rId25"/>
    <p:sldId id="442" r:id="rId26"/>
    <p:sldId id="441" r:id="rId27"/>
    <p:sldId id="445" r:id="rId28"/>
    <p:sldId id="446" r:id="rId29"/>
    <p:sldId id="424" r:id="rId30"/>
    <p:sldId id="414" r:id="rId31"/>
    <p:sldId id="423" r:id="rId32"/>
    <p:sldId id="27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747A5E-A2AA-44EC-980B-75E2650CAEFB}" v="74" dt="2026-10-06T16:17:17.465"/>
    <p1510:client id="{C0B4C46D-436E-4C29-9B42-B8E596344ECF}" v="20" dt="2026-10-06T18:28:41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Manuel Ramos Moreira" userId="b78cc23c-44c3-43bb-8b9c-3c467353d288" providerId="ADAL" clId="{6705A07E-5829-498B-A959-909A22DA9260}"/>
    <pc:docChg chg="undo custSel addSld delSld modSld">
      <pc:chgData name="Pedro Manuel Ramos Moreira" userId="b78cc23c-44c3-43bb-8b9c-3c467353d288" providerId="ADAL" clId="{6705A07E-5829-498B-A959-909A22DA9260}" dt="2026-10-06T16:18:33.297" v="1221" actId="20577"/>
      <pc:docMkLst>
        <pc:docMk/>
      </pc:docMkLst>
      <pc:sldChg chg="modSp">
        <pc:chgData name="Pedro Manuel Ramos Moreira" userId="b78cc23c-44c3-43bb-8b9c-3c467353d288" providerId="ADAL" clId="{6705A07E-5829-498B-A959-909A22DA9260}" dt="2026-10-06T11:43:39.647" v="26"/>
        <pc:sldMkLst>
          <pc:docMk/>
          <pc:sldMk cId="3203693880" sldId="256"/>
        </pc:sldMkLst>
        <pc:spChg chg="mod">
          <ac:chgData name="Pedro Manuel Ramos Moreira" userId="b78cc23c-44c3-43bb-8b9c-3c467353d288" providerId="ADAL" clId="{6705A07E-5829-498B-A959-909A22DA9260}" dt="2026-10-06T11:43:39.647" v="26"/>
          <ac:spMkLst>
            <pc:docMk/>
            <pc:sldMk cId="3203693880" sldId="256"/>
            <ac:spMk id="2" creationId="{51DF3CB2-010D-45DC-A233-F25BE9D6D700}"/>
          </ac:spMkLst>
        </pc:spChg>
      </pc:sldChg>
      <pc:sldChg chg="modSp mod">
        <pc:chgData name="Pedro Manuel Ramos Moreira" userId="b78cc23c-44c3-43bb-8b9c-3c467353d288" providerId="ADAL" clId="{6705A07E-5829-498B-A959-909A22DA9260}" dt="2026-10-06T11:36:51.841" v="24" actId="20577"/>
        <pc:sldMkLst>
          <pc:docMk/>
          <pc:sldMk cId="2222455867" sldId="277"/>
        </pc:sldMkLst>
        <pc:spChg chg="mod">
          <ac:chgData name="Pedro Manuel Ramos Moreira" userId="b78cc23c-44c3-43bb-8b9c-3c467353d288" providerId="ADAL" clId="{6705A07E-5829-498B-A959-909A22DA9260}" dt="2026-10-06T11:36:51.841" v="24" actId="20577"/>
          <ac:spMkLst>
            <pc:docMk/>
            <pc:sldMk cId="2222455867" sldId="277"/>
            <ac:spMk id="3" creationId="{D602DB57-0F7C-4EBF-9B45-7B16EFD32552}"/>
          </ac:spMkLst>
        </pc:spChg>
      </pc:sldChg>
      <pc:sldChg chg="modSp mod">
        <pc:chgData name="Pedro Manuel Ramos Moreira" userId="b78cc23c-44c3-43bb-8b9c-3c467353d288" providerId="ADAL" clId="{6705A07E-5829-498B-A959-909A22DA9260}" dt="2026-10-06T11:53:57.295" v="168" actId="20577"/>
        <pc:sldMkLst>
          <pc:docMk/>
          <pc:sldMk cId="626446679" sldId="390"/>
        </pc:sldMkLst>
        <pc:spChg chg="mod">
          <ac:chgData name="Pedro Manuel Ramos Moreira" userId="b78cc23c-44c3-43bb-8b9c-3c467353d288" providerId="ADAL" clId="{6705A07E-5829-498B-A959-909A22DA9260}" dt="2026-10-06T11:53:57.295" v="168" actId="20577"/>
          <ac:spMkLst>
            <pc:docMk/>
            <pc:sldMk cId="626446679" sldId="390"/>
            <ac:spMk id="3" creationId="{05E3852D-4D27-27CE-3487-6D155D592658}"/>
          </ac:spMkLst>
        </pc:spChg>
      </pc:sldChg>
      <pc:sldChg chg="modSp mod">
        <pc:chgData name="Pedro Manuel Ramos Moreira" userId="b78cc23c-44c3-43bb-8b9c-3c467353d288" providerId="ADAL" clId="{6705A07E-5829-498B-A959-909A22DA9260}" dt="2026-10-06T16:17:03.985" v="1016" actId="20577"/>
        <pc:sldMkLst>
          <pc:docMk/>
          <pc:sldMk cId="2888784404" sldId="391"/>
        </pc:sldMkLst>
        <pc:spChg chg="mod">
          <ac:chgData name="Pedro Manuel Ramos Moreira" userId="b78cc23c-44c3-43bb-8b9c-3c467353d288" providerId="ADAL" clId="{6705A07E-5829-498B-A959-909A22DA9260}" dt="2026-10-06T16:17:03.985" v="1016" actId="20577"/>
          <ac:spMkLst>
            <pc:docMk/>
            <pc:sldMk cId="2888784404" sldId="391"/>
            <ac:spMk id="3" creationId="{7936A184-5E79-8084-10C4-1B764356FE95}"/>
          </ac:spMkLst>
        </pc:sp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871011637" sldId="392"/>
        </pc:sldMkLst>
      </pc:sldChg>
      <pc:sldChg chg="modSp mod">
        <pc:chgData name="Pedro Manuel Ramos Moreira" userId="b78cc23c-44c3-43bb-8b9c-3c467353d288" providerId="ADAL" clId="{6705A07E-5829-498B-A959-909A22DA9260}" dt="2026-10-06T16:18:33.297" v="1221" actId="20577"/>
        <pc:sldMkLst>
          <pc:docMk/>
          <pc:sldMk cId="3801068001" sldId="414"/>
        </pc:sldMkLst>
        <pc:spChg chg="mod">
          <ac:chgData name="Pedro Manuel Ramos Moreira" userId="b78cc23c-44c3-43bb-8b9c-3c467353d288" providerId="ADAL" clId="{6705A07E-5829-498B-A959-909A22DA9260}" dt="2026-10-06T16:18:33.297" v="1221" actId="20577"/>
          <ac:spMkLst>
            <pc:docMk/>
            <pc:sldMk cId="3801068001" sldId="414"/>
            <ac:spMk id="3" creationId="{5AE57B86-2CC3-9066-9B3B-9714169B2DAF}"/>
          </ac:spMkLst>
        </pc:spChg>
      </pc:sldChg>
      <pc:sldChg chg="addSp delSp modSp mod">
        <pc:chgData name="Pedro Manuel Ramos Moreira" userId="b78cc23c-44c3-43bb-8b9c-3c467353d288" providerId="ADAL" clId="{6705A07E-5829-498B-A959-909A22DA9260}" dt="2026-10-06T16:13:37.905" v="756" actId="478"/>
        <pc:sldMkLst>
          <pc:docMk/>
          <pc:sldMk cId="3840687324" sldId="423"/>
        </pc:sldMkLst>
        <pc:spChg chg="mod">
          <ac:chgData name="Pedro Manuel Ramos Moreira" userId="b78cc23c-44c3-43bb-8b9c-3c467353d288" providerId="ADAL" clId="{6705A07E-5829-498B-A959-909A22DA9260}" dt="2026-10-06T11:47:31.635" v="70" actId="20577"/>
          <ac:spMkLst>
            <pc:docMk/>
            <pc:sldMk cId="3840687324" sldId="423"/>
            <ac:spMk id="3" creationId="{073CFD85-31A3-2CEF-A6A4-CA8A9A2E5A93}"/>
          </ac:spMkLst>
        </pc:spChg>
        <pc:spChg chg="add del mod">
          <ac:chgData name="Pedro Manuel Ramos Moreira" userId="b78cc23c-44c3-43bb-8b9c-3c467353d288" providerId="ADAL" clId="{6705A07E-5829-498B-A959-909A22DA9260}" dt="2026-10-06T16:13:37.905" v="756" actId="478"/>
          <ac:spMkLst>
            <pc:docMk/>
            <pc:sldMk cId="3840687324" sldId="423"/>
            <ac:spMk id="5" creationId="{B4CB322B-C817-AB33-9228-DE56185EEE7C}"/>
          </ac:spMkLst>
        </pc:spChg>
      </pc:sldChg>
      <pc:sldChg chg="addSp modSp new mod">
        <pc:chgData name="Pedro Manuel Ramos Moreira" userId="b78cc23c-44c3-43bb-8b9c-3c467353d288" providerId="ADAL" clId="{6705A07E-5829-498B-A959-909A22DA9260}" dt="2026-10-06T12:07:15.861" v="213" actId="20577"/>
        <pc:sldMkLst>
          <pc:docMk/>
          <pc:sldMk cId="426811633" sldId="424"/>
        </pc:sldMkLst>
        <pc:spChg chg="mod">
          <ac:chgData name="Pedro Manuel Ramos Moreira" userId="b78cc23c-44c3-43bb-8b9c-3c467353d288" providerId="ADAL" clId="{6705A07E-5829-498B-A959-909A22DA9260}" dt="2026-10-06T12:00:25.206" v="172" actId="20577"/>
          <ac:spMkLst>
            <pc:docMk/>
            <pc:sldMk cId="426811633" sldId="424"/>
            <ac:spMk id="2" creationId="{638FF7AD-60F2-6BAA-8CE1-D78C3ACE6876}"/>
          </ac:spMkLst>
        </pc:spChg>
        <pc:spChg chg="mod">
          <ac:chgData name="Pedro Manuel Ramos Moreira" userId="b78cc23c-44c3-43bb-8b9c-3c467353d288" providerId="ADAL" clId="{6705A07E-5829-498B-A959-909A22DA9260}" dt="2026-10-06T12:07:15.861" v="213" actId="20577"/>
          <ac:spMkLst>
            <pc:docMk/>
            <pc:sldMk cId="426811633" sldId="424"/>
            <ac:spMk id="3" creationId="{51C8E7D5-D91B-123F-2FA1-4DB538AA5E09}"/>
          </ac:spMkLst>
        </pc:spChg>
        <pc:picChg chg="add mod">
          <ac:chgData name="Pedro Manuel Ramos Moreira" userId="b78cc23c-44c3-43bb-8b9c-3c467353d288" providerId="ADAL" clId="{6705A07E-5829-498B-A959-909A22DA9260}" dt="2026-10-06T12:04:40.059" v="205" actId="1076"/>
          <ac:picMkLst>
            <pc:docMk/>
            <pc:sldMk cId="426811633" sldId="424"/>
            <ac:picMk id="5" creationId="{2845C2F1-51EB-5D61-FAE8-B15C0DF05B68}"/>
          </ac:picMkLst>
        </pc:pic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3732826285" sldId="424"/>
        </pc:sldMkLst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3346398810" sldId="425"/>
        </pc:sldMkLst>
      </pc:sldChg>
      <pc:sldChg chg="modSp new del mod">
        <pc:chgData name="Pedro Manuel Ramos Moreira" userId="b78cc23c-44c3-43bb-8b9c-3c467353d288" providerId="ADAL" clId="{6705A07E-5829-498B-A959-909A22DA9260}" dt="2026-10-06T15:19:22.245" v="285" actId="47"/>
        <pc:sldMkLst>
          <pc:docMk/>
          <pc:sldMk cId="4000437100" sldId="425"/>
        </pc:sldMkLst>
        <pc:spChg chg="mod">
          <ac:chgData name="Pedro Manuel Ramos Moreira" userId="b78cc23c-44c3-43bb-8b9c-3c467353d288" providerId="ADAL" clId="{6705A07E-5829-498B-A959-909A22DA9260}" dt="2026-10-06T15:16:39.080" v="215"/>
          <ac:spMkLst>
            <pc:docMk/>
            <pc:sldMk cId="4000437100" sldId="425"/>
            <ac:spMk id="2" creationId="{05683728-388E-7C07-B057-C8B49D326A46}"/>
          </ac:spMkLst>
        </pc:spChg>
        <pc:spChg chg="mod">
          <ac:chgData name="Pedro Manuel Ramos Moreira" userId="b78cc23c-44c3-43bb-8b9c-3c467353d288" providerId="ADAL" clId="{6705A07E-5829-498B-A959-909A22DA9260}" dt="2026-10-06T15:17:29.046" v="259"/>
          <ac:spMkLst>
            <pc:docMk/>
            <pc:sldMk cId="4000437100" sldId="425"/>
            <ac:spMk id="3" creationId="{94921C05-4CFF-A409-410B-603AA5A0AA60}"/>
          </ac:spMkLst>
        </pc:sp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3894410812" sldId="426"/>
        </pc:sldMkLst>
      </pc:sldChg>
      <pc:sldChg chg="add del">
        <pc:chgData name="Pedro Manuel Ramos Moreira" userId="b78cc23c-44c3-43bb-8b9c-3c467353d288" providerId="ADAL" clId="{6705A07E-5829-498B-A959-909A22DA9260}" dt="2026-10-06T15:19:22.245" v="285" actId="47"/>
        <pc:sldMkLst>
          <pc:docMk/>
          <pc:sldMk cId="3954222681" sldId="426"/>
        </pc:sldMkLst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2181066502" sldId="427"/>
        </pc:sldMkLst>
      </pc:sldChg>
      <pc:sldChg chg="add del">
        <pc:chgData name="Pedro Manuel Ramos Moreira" userId="b78cc23c-44c3-43bb-8b9c-3c467353d288" providerId="ADAL" clId="{6705A07E-5829-498B-A959-909A22DA9260}" dt="2026-10-06T15:19:22.245" v="285" actId="47"/>
        <pc:sldMkLst>
          <pc:docMk/>
          <pc:sldMk cId="2875211536" sldId="427"/>
        </pc:sldMkLst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436355742" sldId="428"/>
        </pc:sldMkLst>
      </pc:sldChg>
      <pc:sldChg chg="add del">
        <pc:chgData name="Pedro Manuel Ramos Moreira" userId="b78cc23c-44c3-43bb-8b9c-3c467353d288" providerId="ADAL" clId="{6705A07E-5829-498B-A959-909A22DA9260}" dt="2026-10-06T15:19:22.245" v="285" actId="47"/>
        <pc:sldMkLst>
          <pc:docMk/>
          <pc:sldMk cId="915634187" sldId="428"/>
        </pc:sldMkLst>
      </pc:sldChg>
      <pc:sldChg chg="addSp delSp modSp add mod">
        <pc:chgData name="Pedro Manuel Ramos Moreira" userId="b78cc23c-44c3-43bb-8b9c-3c467353d288" providerId="ADAL" clId="{6705A07E-5829-498B-A959-909A22DA9260}" dt="2026-10-06T15:20:25.871" v="298" actId="14100"/>
        <pc:sldMkLst>
          <pc:docMk/>
          <pc:sldMk cId="562390133" sldId="429"/>
        </pc:sldMkLst>
        <pc:spChg chg="mod">
          <ac:chgData name="Pedro Manuel Ramos Moreira" userId="b78cc23c-44c3-43bb-8b9c-3c467353d288" providerId="ADAL" clId="{6705A07E-5829-498B-A959-909A22DA9260}" dt="2026-10-06T15:20:22.402" v="296" actId="14100"/>
          <ac:spMkLst>
            <pc:docMk/>
            <pc:sldMk cId="562390133" sldId="429"/>
            <ac:spMk id="3" creationId="{94921C05-4CFF-A409-410B-603AA5A0AA60}"/>
          </ac:spMkLst>
        </pc:spChg>
        <pc:picChg chg="add del mod">
          <ac:chgData name="Pedro Manuel Ramos Moreira" userId="b78cc23c-44c3-43bb-8b9c-3c467353d288" providerId="ADAL" clId="{6705A07E-5829-498B-A959-909A22DA9260}" dt="2026-10-06T15:20:04.130" v="292" actId="478"/>
          <ac:picMkLst>
            <pc:docMk/>
            <pc:sldMk cId="562390133" sldId="429"/>
            <ac:picMk id="4" creationId="{69657A62-CE03-B49B-6B54-77DD3B647415}"/>
          </ac:picMkLst>
        </pc:picChg>
        <pc:picChg chg="add mod">
          <ac:chgData name="Pedro Manuel Ramos Moreira" userId="b78cc23c-44c3-43bb-8b9c-3c467353d288" providerId="ADAL" clId="{6705A07E-5829-498B-A959-909A22DA9260}" dt="2026-10-06T15:20:25.871" v="298" actId="14100"/>
          <ac:picMkLst>
            <pc:docMk/>
            <pc:sldMk cId="562390133" sldId="429"/>
            <ac:picMk id="6" creationId="{EFA97D05-7540-8782-9A6B-083A00E1F659}"/>
          </ac:picMkLst>
        </pc:pic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1506681624" sldId="429"/>
        </pc:sldMkLst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102268718" sldId="430"/>
        </pc:sldMkLst>
      </pc:sldChg>
      <pc:sldChg chg="addSp delSp modSp add mod">
        <pc:chgData name="Pedro Manuel Ramos Moreira" userId="b78cc23c-44c3-43bb-8b9c-3c467353d288" providerId="ADAL" clId="{6705A07E-5829-498B-A959-909A22DA9260}" dt="2026-10-06T15:28:11.826" v="329" actId="20577"/>
        <pc:sldMkLst>
          <pc:docMk/>
          <pc:sldMk cId="1529189109" sldId="430"/>
        </pc:sldMkLst>
        <pc:spChg chg="mod">
          <ac:chgData name="Pedro Manuel Ramos Moreira" userId="b78cc23c-44c3-43bb-8b9c-3c467353d288" providerId="ADAL" clId="{6705A07E-5829-498B-A959-909A22DA9260}" dt="2026-10-06T15:28:11.826" v="329" actId="20577"/>
          <ac:spMkLst>
            <pc:docMk/>
            <pc:sldMk cId="1529189109" sldId="430"/>
            <ac:spMk id="3" creationId="{94921C05-4CFF-A409-410B-603AA5A0AA60}"/>
          </ac:spMkLst>
        </pc:spChg>
        <pc:picChg chg="del">
          <ac:chgData name="Pedro Manuel Ramos Moreira" userId="b78cc23c-44c3-43bb-8b9c-3c467353d288" providerId="ADAL" clId="{6705A07E-5829-498B-A959-909A22DA9260}" dt="2026-10-06T15:26:15.235" v="299" actId="478"/>
          <ac:picMkLst>
            <pc:docMk/>
            <pc:sldMk cId="1529189109" sldId="430"/>
            <ac:picMk id="4" creationId="{69657A62-CE03-B49B-6B54-77DD3B647415}"/>
          </ac:picMkLst>
        </pc:picChg>
        <pc:picChg chg="add mod">
          <ac:chgData name="Pedro Manuel Ramos Moreira" userId="b78cc23c-44c3-43bb-8b9c-3c467353d288" providerId="ADAL" clId="{6705A07E-5829-498B-A959-909A22DA9260}" dt="2026-10-06T15:26:24.426" v="302" actId="1076"/>
          <ac:picMkLst>
            <pc:docMk/>
            <pc:sldMk cId="1529189109" sldId="430"/>
            <ac:picMk id="6" creationId="{1946FBDF-CC6E-B8D7-42AE-88EAE5FE418A}"/>
          </ac:picMkLst>
        </pc:picChg>
      </pc:sldChg>
      <pc:sldChg chg="addSp delSp modSp add mod">
        <pc:chgData name="Pedro Manuel Ramos Moreira" userId="b78cc23c-44c3-43bb-8b9c-3c467353d288" providerId="ADAL" clId="{6705A07E-5829-498B-A959-909A22DA9260}" dt="2026-10-06T15:29:12.501" v="337" actId="478"/>
        <pc:sldMkLst>
          <pc:docMk/>
          <pc:sldMk cId="1338052732" sldId="431"/>
        </pc:sldMkLst>
        <pc:spChg chg="mod">
          <ac:chgData name="Pedro Manuel Ramos Moreira" userId="b78cc23c-44c3-43bb-8b9c-3c467353d288" providerId="ADAL" clId="{6705A07E-5829-498B-A959-909A22DA9260}" dt="2026-10-06T15:28:46.333" v="335" actId="20577"/>
          <ac:spMkLst>
            <pc:docMk/>
            <pc:sldMk cId="1338052732" sldId="431"/>
            <ac:spMk id="3" creationId="{12E60F93-0E84-10A6-A3CD-04A2E5D17404}"/>
          </ac:spMkLst>
        </pc:spChg>
        <pc:picChg chg="del">
          <ac:chgData name="Pedro Manuel Ramos Moreira" userId="b78cc23c-44c3-43bb-8b9c-3c467353d288" providerId="ADAL" clId="{6705A07E-5829-498B-A959-909A22DA9260}" dt="2026-10-06T15:28:24.653" v="330" actId="478"/>
          <ac:picMkLst>
            <pc:docMk/>
            <pc:sldMk cId="1338052732" sldId="431"/>
            <ac:picMk id="4" creationId="{1A720CA7-1FD6-AC78-FD65-196947EEC1DD}"/>
          </ac:picMkLst>
        </pc:picChg>
        <pc:picChg chg="add del mod">
          <ac:chgData name="Pedro Manuel Ramos Moreira" userId="b78cc23c-44c3-43bb-8b9c-3c467353d288" providerId="ADAL" clId="{6705A07E-5829-498B-A959-909A22DA9260}" dt="2026-10-06T15:29:12.501" v="337" actId="478"/>
          <ac:picMkLst>
            <pc:docMk/>
            <pc:sldMk cId="1338052732" sldId="431"/>
            <ac:picMk id="6" creationId="{DF5DFC5A-44F8-AF24-4E34-100199908836}"/>
          </ac:picMkLst>
        </pc:pic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2922031818" sldId="431"/>
        </pc:sldMkLst>
      </pc:sldChg>
      <pc:sldChg chg="addSp delSp modSp add mod">
        <pc:chgData name="Pedro Manuel Ramos Moreira" userId="b78cc23c-44c3-43bb-8b9c-3c467353d288" providerId="ADAL" clId="{6705A07E-5829-498B-A959-909A22DA9260}" dt="2026-10-06T15:29:46.922" v="345" actId="20577"/>
        <pc:sldMkLst>
          <pc:docMk/>
          <pc:sldMk cId="725994687" sldId="432"/>
        </pc:sldMkLst>
        <pc:spChg chg="mod">
          <ac:chgData name="Pedro Manuel Ramos Moreira" userId="b78cc23c-44c3-43bb-8b9c-3c467353d288" providerId="ADAL" clId="{6705A07E-5829-498B-A959-909A22DA9260}" dt="2026-10-06T15:29:46.922" v="345" actId="20577"/>
          <ac:spMkLst>
            <pc:docMk/>
            <pc:sldMk cId="725994687" sldId="432"/>
            <ac:spMk id="3" creationId="{F941B27D-4040-6CE9-C2EE-AFB7EEE0BF00}"/>
          </ac:spMkLst>
        </pc:spChg>
        <pc:picChg chg="del">
          <ac:chgData name="Pedro Manuel Ramos Moreira" userId="b78cc23c-44c3-43bb-8b9c-3c467353d288" providerId="ADAL" clId="{6705A07E-5829-498B-A959-909A22DA9260}" dt="2026-10-06T15:29:17.266" v="338" actId="478"/>
          <ac:picMkLst>
            <pc:docMk/>
            <pc:sldMk cId="725994687" sldId="432"/>
            <ac:picMk id="4" creationId="{3CB340A6-11E8-CF6B-8AB8-061A4397B46A}"/>
          </ac:picMkLst>
        </pc:picChg>
        <pc:picChg chg="add mod">
          <ac:chgData name="Pedro Manuel Ramos Moreira" userId="b78cc23c-44c3-43bb-8b9c-3c467353d288" providerId="ADAL" clId="{6705A07E-5829-498B-A959-909A22DA9260}" dt="2026-10-06T15:29:35.943" v="343" actId="1076"/>
          <ac:picMkLst>
            <pc:docMk/>
            <pc:sldMk cId="725994687" sldId="432"/>
            <ac:picMk id="6" creationId="{0964B7B3-D869-27E3-19E7-E83215F6B309}"/>
          </ac:picMkLst>
        </pc:pic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2412733327" sldId="432"/>
        </pc:sldMkLst>
      </pc:sldChg>
      <pc:sldChg chg="add">
        <pc:chgData name="Pedro Manuel Ramos Moreira" userId="b78cc23c-44c3-43bb-8b9c-3c467353d288" providerId="ADAL" clId="{6705A07E-5829-498B-A959-909A22DA9260}" dt="2026-10-06T15:19:36.498" v="289"/>
        <pc:sldMkLst>
          <pc:docMk/>
          <pc:sldMk cId="1433104838" sldId="433"/>
        </pc:sldMkLst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3695536944" sldId="433"/>
        </pc:sldMkLst>
      </pc:sldChg>
      <pc:sldChg chg="addSp delSp modSp new mod">
        <pc:chgData name="Pedro Manuel Ramos Moreira" userId="b78cc23c-44c3-43bb-8b9c-3c467353d288" providerId="ADAL" clId="{6705A07E-5829-498B-A959-909A22DA9260}" dt="2026-10-06T15:31:53.147" v="382" actId="1076"/>
        <pc:sldMkLst>
          <pc:docMk/>
          <pc:sldMk cId="825154942" sldId="434"/>
        </pc:sldMkLst>
        <pc:spChg chg="del mod">
          <ac:chgData name="Pedro Manuel Ramos Moreira" userId="b78cc23c-44c3-43bb-8b9c-3c467353d288" providerId="ADAL" clId="{6705A07E-5829-498B-A959-909A22DA9260}" dt="2026-10-06T15:31:34.936" v="378" actId="478"/>
          <ac:spMkLst>
            <pc:docMk/>
            <pc:sldMk cId="825154942" sldId="434"/>
            <ac:spMk id="2" creationId="{2B36B1D3-D999-3E68-5578-C9877261FB3C}"/>
          </ac:spMkLst>
        </pc:spChg>
        <pc:spChg chg="mod">
          <ac:chgData name="Pedro Manuel Ramos Moreira" userId="b78cc23c-44c3-43bb-8b9c-3c467353d288" providerId="ADAL" clId="{6705A07E-5829-498B-A959-909A22DA9260}" dt="2026-10-06T15:31:20.124" v="376" actId="20577"/>
          <ac:spMkLst>
            <pc:docMk/>
            <pc:sldMk cId="825154942" sldId="434"/>
            <ac:spMk id="3" creationId="{77DABA34-D420-D715-2EEE-54998BCFC79D}"/>
          </ac:spMkLst>
        </pc:spChg>
        <pc:spChg chg="add del mod">
          <ac:chgData name="Pedro Manuel Ramos Moreira" userId="b78cc23c-44c3-43bb-8b9c-3c467353d288" providerId="ADAL" clId="{6705A07E-5829-498B-A959-909A22DA9260}" dt="2026-10-06T15:31:37.520" v="380" actId="478"/>
          <ac:spMkLst>
            <pc:docMk/>
            <pc:sldMk cId="825154942" sldId="434"/>
            <ac:spMk id="7" creationId="{A1BEA54C-181D-110D-B9D8-B6232DA0F8A9}"/>
          </ac:spMkLst>
        </pc:spChg>
        <pc:spChg chg="add mod">
          <ac:chgData name="Pedro Manuel Ramos Moreira" userId="b78cc23c-44c3-43bb-8b9c-3c467353d288" providerId="ADAL" clId="{6705A07E-5829-498B-A959-909A22DA9260}" dt="2026-10-06T15:31:45.950" v="381" actId="1076"/>
          <ac:spMkLst>
            <pc:docMk/>
            <pc:sldMk cId="825154942" sldId="434"/>
            <ac:spMk id="8" creationId="{04668398-1073-40E8-FC77-59E6C1A433AE}"/>
          </ac:spMkLst>
        </pc:spChg>
        <pc:picChg chg="add mod">
          <ac:chgData name="Pedro Manuel Ramos Moreira" userId="b78cc23c-44c3-43bb-8b9c-3c467353d288" providerId="ADAL" clId="{6705A07E-5829-498B-A959-909A22DA9260}" dt="2026-10-06T15:31:53.147" v="382" actId="1076"/>
          <ac:picMkLst>
            <pc:docMk/>
            <pc:sldMk cId="825154942" sldId="434"/>
            <ac:picMk id="5" creationId="{4415DB7B-C205-9E38-005A-E283FF8FFDEB}"/>
          </ac:picMkLst>
        </pc:pic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1596591577" sldId="434"/>
        </pc:sldMkLst>
      </pc:sldChg>
      <pc:sldChg chg="addSp delSp modSp add mod">
        <pc:chgData name="Pedro Manuel Ramos Moreira" userId="b78cc23c-44c3-43bb-8b9c-3c467353d288" providerId="ADAL" clId="{6705A07E-5829-498B-A959-909A22DA9260}" dt="2026-10-06T15:38:23.175" v="540" actId="1076"/>
        <pc:sldMkLst>
          <pc:docMk/>
          <pc:sldMk cId="2633108123" sldId="435"/>
        </pc:sldMkLst>
        <pc:spChg chg="mod">
          <ac:chgData name="Pedro Manuel Ramos Moreira" userId="b78cc23c-44c3-43bb-8b9c-3c467353d288" providerId="ADAL" clId="{6705A07E-5829-498B-A959-909A22DA9260}" dt="2026-10-06T15:32:10.187" v="384" actId="6549"/>
          <ac:spMkLst>
            <pc:docMk/>
            <pc:sldMk cId="2633108123" sldId="435"/>
            <ac:spMk id="3" creationId="{E0DA8AF1-3502-F60A-8A38-CE92E09E1E14}"/>
          </ac:spMkLst>
        </pc:spChg>
        <pc:spChg chg="add mod">
          <ac:chgData name="Pedro Manuel Ramos Moreira" userId="b78cc23c-44c3-43bb-8b9c-3c467353d288" providerId="ADAL" clId="{6705A07E-5829-498B-A959-909A22DA9260}" dt="2026-10-06T15:38:23.175" v="540" actId="1076"/>
          <ac:spMkLst>
            <pc:docMk/>
            <pc:sldMk cId="2633108123" sldId="435"/>
            <ac:spMk id="9" creationId="{12DDB796-9F34-07FD-A8EA-BD1D0BA00193}"/>
          </ac:spMkLst>
        </pc:spChg>
        <pc:picChg chg="add mod">
          <ac:chgData name="Pedro Manuel Ramos Moreira" userId="b78cc23c-44c3-43bb-8b9c-3c467353d288" providerId="ADAL" clId="{6705A07E-5829-498B-A959-909A22DA9260}" dt="2026-10-06T15:37:57.880" v="444" actId="14100"/>
          <ac:picMkLst>
            <pc:docMk/>
            <pc:sldMk cId="2633108123" sldId="435"/>
            <ac:picMk id="5" creationId="{7E60C370-9CC6-6244-F29F-12019EAA028E}"/>
          </ac:picMkLst>
        </pc:picChg>
        <pc:picChg chg="del">
          <ac:chgData name="Pedro Manuel Ramos Moreira" userId="b78cc23c-44c3-43bb-8b9c-3c467353d288" providerId="ADAL" clId="{6705A07E-5829-498B-A959-909A22DA9260}" dt="2026-10-06T15:32:12.089" v="385" actId="478"/>
          <ac:picMkLst>
            <pc:docMk/>
            <pc:sldMk cId="2633108123" sldId="435"/>
            <ac:picMk id="6" creationId="{BEF038B4-37C5-0626-7FC2-4552A1369BF5}"/>
          </ac:picMkLst>
        </pc:picChg>
        <pc:picChg chg="add mod">
          <ac:chgData name="Pedro Manuel Ramos Moreira" userId="b78cc23c-44c3-43bb-8b9c-3c467353d288" providerId="ADAL" clId="{6705A07E-5829-498B-A959-909A22DA9260}" dt="2026-10-06T15:37:55.174" v="443" actId="14100"/>
          <ac:picMkLst>
            <pc:docMk/>
            <pc:sldMk cId="2633108123" sldId="435"/>
            <ac:picMk id="8" creationId="{83C0F65F-0B6D-E081-5815-068010B02EE8}"/>
          </ac:picMkLst>
        </pc:pic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3008854022" sldId="435"/>
        </pc:sldMkLst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289165962" sldId="436"/>
        </pc:sldMkLst>
      </pc:sldChg>
      <pc:sldChg chg="addSp delSp modSp add mod">
        <pc:chgData name="Pedro Manuel Ramos Moreira" userId="b78cc23c-44c3-43bb-8b9c-3c467353d288" providerId="ADAL" clId="{6705A07E-5829-498B-A959-909A22DA9260}" dt="2026-10-06T15:38:27.694" v="541" actId="22"/>
        <pc:sldMkLst>
          <pc:docMk/>
          <pc:sldMk cId="643069285" sldId="436"/>
        </pc:sldMkLst>
        <pc:spChg chg="mod">
          <ac:chgData name="Pedro Manuel Ramos Moreira" userId="b78cc23c-44c3-43bb-8b9c-3c467353d288" providerId="ADAL" clId="{6705A07E-5829-498B-A959-909A22DA9260}" dt="2026-10-06T15:32:16.206" v="386" actId="6549"/>
          <ac:spMkLst>
            <pc:docMk/>
            <pc:sldMk cId="643069285" sldId="436"/>
            <ac:spMk id="3" creationId="{685B0BF8-7615-BA56-CBF5-2BC0AD274CA0}"/>
          </ac:spMkLst>
        </pc:spChg>
        <pc:spChg chg="add">
          <ac:chgData name="Pedro Manuel Ramos Moreira" userId="b78cc23c-44c3-43bb-8b9c-3c467353d288" providerId="ADAL" clId="{6705A07E-5829-498B-A959-909A22DA9260}" dt="2026-10-06T15:38:27.694" v="541" actId="22"/>
          <ac:spMkLst>
            <pc:docMk/>
            <pc:sldMk cId="643069285" sldId="436"/>
            <ac:spMk id="10" creationId="{ED8CA50C-97AC-AC38-8889-DCB2AB592E01}"/>
          </ac:spMkLst>
        </pc:spChg>
        <pc:picChg chg="add mod">
          <ac:chgData name="Pedro Manuel Ramos Moreira" userId="b78cc23c-44c3-43bb-8b9c-3c467353d288" providerId="ADAL" clId="{6705A07E-5829-498B-A959-909A22DA9260}" dt="2026-10-06T15:35:41.698" v="421" actId="14100"/>
          <ac:picMkLst>
            <pc:docMk/>
            <pc:sldMk cId="643069285" sldId="436"/>
            <ac:picMk id="5" creationId="{CA5346F0-B255-166D-38FF-3FEC121A31C1}"/>
          </ac:picMkLst>
        </pc:picChg>
        <pc:picChg chg="del">
          <ac:chgData name="Pedro Manuel Ramos Moreira" userId="b78cc23c-44c3-43bb-8b9c-3c467353d288" providerId="ADAL" clId="{6705A07E-5829-498B-A959-909A22DA9260}" dt="2026-10-06T15:32:17.558" v="387" actId="478"/>
          <ac:picMkLst>
            <pc:docMk/>
            <pc:sldMk cId="643069285" sldId="436"/>
            <ac:picMk id="6" creationId="{00F98320-6BFF-98E7-A467-BD0EEA086392}"/>
          </ac:picMkLst>
        </pc:picChg>
        <pc:picChg chg="add mod">
          <ac:chgData name="Pedro Manuel Ramos Moreira" userId="b78cc23c-44c3-43bb-8b9c-3c467353d288" providerId="ADAL" clId="{6705A07E-5829-498B-A959-909A22DA9260}" dt="2026-10-06T15:35:36.493" v="419" actId="1076"/>
          <ac:picMkLst>
            <pc:docMk/>
            <pc:sldMk cId="643069285" sldId="436"/>
            <ac:picMk id="8" creationId="{FF75C13E-968D-C94A-7BFB-C6F09332E2A7}"/>
          </ac:picMkLst>
        </pc:picChg>
      </pc:sldChg>
      <pc:sldChg chg="del">
        <pc:chgData name="Pedro Manuel Ramos Moreira" userId="b78cc23c-44c3-43bb-8b9c-3c467353d288" providerId="ADAL" clId="{6705A07E-5829-498B-A959-909A22DA9260}" dt="2026-10-06T11:48:42.327" v="71" actId="47"/>
        <pc:sldMkLst>
          <pc:docMk/>
          <pc:sldMk cId="343364240" sldId="437"/>
        </pc:sldMkLst>
      </pc:sldChg>
      <pc:sldChg chg="addSp delSp modSp add mod">
        <pc:chgData name="Pedro Manuel Ramos Moreira" userId="b78cc23c-44c3-43bb-8b9c-3c467353d288" providerId="ADAL" clId="{6705A07E-5829-498B-A959-909A22DA9260}" dt="2026-10-06T15:38:31.179" v="542" actId="22"/>
        <pc:sldMkLst>
          <pc:docMk/>
          <pc:sldMk cId="3929572125" sldId="437"/>
        </pc:sldMkLst>
        <pc:spChg chg="mod">
          <ac:chgData name="Pedro Manuel Ramos Moreira" userId="b78cc23c-44c3-43bb-8b9c-3c467353d288" providerId="ADAL" clId="{6705A07E-5829-498B-A959-909A22DA9260}" dt="2026-10-06T15:32:21.512" v="388" actId="6549"/>
          <ac:spMkLst>
            <pc:docMk/>
            <pc:sldMk cId="3929572125" sldId="437"/>
            <ac:spMk id="3" creationId="{0ACF4261-5FF1-A443-4FA7-70971F4D1A44}"/>
          </ac:spMkLst>
        </pc:spChg>
        <pc:spChg chg="add">
          <ac:chgData name="Pedro Manuel Ramos Moreira" userId="b78cc23c-44c3-43bb-8b9c-3c467353d288" providerId="ADAL" clId="{6705A07E-5829-498B-A959-909A22DA9260}" dt="2026-10-06T15:38:31.179" v="542" actId="22"/>
          <ac:spMkLst>
            <pc:docMk/>
            <pc:sldMk cId="3929572125" sldId="437"/>
            <ac:spMk id="10" creationId="{367FD2D4-AC19-3EB9-BA67-DBD4D29E1C47}"/>
          </ac:spMkLst>
        </pc:spChg>
        <pc:picChg chg="add mod">
          <ac:chgData name="Pedro Manuel Ramos Moreira" userId="b78cc23c-44c3-43bb-8b9c-3c467353d288" providerId="ADAL" clId="{6705A07E-5829-498B-A959-909A22DA9260}" dt="2026-10-06T15:36:26.756" v="428" actId="14100"/>
          <ac:picMkLst>
            <pc:docMk/>
            <pc:sldMk cId="3929572125" sldId="437"/>
            <ac:picMk id="5" creationId="{1820D49F-7A41-DE55-3A5F-44F16DEA7213}"/>
          </ac:picMkLst>
        </pc:picChg>
        <pc:picChg chg="del">
          <ac:chgData name="Pedro Manuel Ramos Moreira" userId="b78cc23c-44c3-43bb-8b9c-3c467353d288" providerId="ADAL" clId="{6705A07E-5829-498B-A959-909A22DA9260}" dt="2026-10-06T15:32:22.291" v="389" actId="478"/>
          <ac:picMkLst>
            <pc:docMk/>
            <pc:sldMk cId="3929572125" sldId="437"/>
            <ac:picMk id="6" creationId="{A80D4E7C-36A3-C35C-75B5-CBA0AD5DE85D}"/>
          </ac:picMkLst>
        </pc:picChg>
        <pc:picChg chg="add mod">
          <ac:chgData name="Pedro Manuel Ramos Moreira" userId="b78cc23c-44c3-43bb-8b9c-3c467353d288" providerId="ADAL" clId="{6705A07E-5829-498B-A959-909A22DA9260}" dt="2026-10-06T15:36:46.853" v="432" actId="14100"/>
          <ac:picMkLst>
            <pc:docMk/>
            <pc:sldMk cId="3929572125" sldId="437"/>
            <ac:picMk id="8" creationId="{F778176C-1178-2049-2864-E20F01FF9D67}"/>
          </ac:picMkLst>
        </pc:picChg>
      </pc:sldChg>
      <pc:sldChg chg="addSp delSp modSp add mod">
        <pc:chgData name="Pedro Manuel Ramos Moreira" userId="b78cc23c-44c3-43bb-8b9c-3c467353d288" providerId="ADAL" clId="{6705A07E-5829-498B-A959-909A22DA9260}" dt="2026-10-06T15:38:33.454" v="543" actId="22"/>
        <pc:sldMkLst>
          <pc:docMk/>
          <pc:sldMk cId="2777392488" sldId="438"/>
        </pc:sldMkLst>
        <pc:spChg chg="mod">
          <ac:chgData name="Pedro Manuel Ramos Moreira" userId="b78cc23c-44c3-43bb-8b9c-3c467353d288" providerId="ADAL" clId="{6705A07E-5829-498B-A959-909A22DA9260}" dt="2026-10-06T15:32:25.931" v="390" actId="6549"/>
          <ac:spMkLst>
            <pc:docMk/>
            <pc:sldMk cId="2777392488" sldId="438"/>
            <ac:spMk id="3" creationId="{90EA10EE-5FBD-3904-638C-D693F2EE13AF}"/>
          </ac:spMkLst>
        </pc:spChg>
        <pc:spChg chg="add">
          <ac:chgData name="Pedro Manuel Ramos Moreira" userId="b78cc23c-44c3-43bb-8b9c-3c467353d288" providerId="ADAL" clId="{6705A07E-5829-498B-A959-909A22DA9260}" dt="2026-10-06T15:38:33.454" v="543" actId="22"/>
          <ac:spMkLst>
            <pc:docMk/>
            <pc:sldMk cId="2777392488" sldId="438"/>
            <ac:spMk id="10" creationId="{005F8DE7-C51A-99F6-8F0B-B11EFC0C7014}"/>
          </ac:spMkLst>
        </pc:spChg>
        <pc:picChg chg="add mod">
          <ac:chgData name="Pedro Manuel Ramos Moreira" userId="b78cc23c-44c3-43bb-8b9c-3c467353d288" providerId="ADAL" clId="{6705A07E-5829-498B-A959-909A22DA9260}" dt="2026-10-06T15:37:06.493" v="436" actId="1076"/>
          <ac:picMkLst>
            <pc:docMk/>
            <pc:sldMk cId="2777392488" sldId="438"/>
            <ac:picMk id="5" creationId="{B28C42DE-2F61-7131-0A8D-7E50671C0581}"/>
          </ac:picMkLst>
        </pc:picChg>
        <pc:picChg chg="del">
          <ac:chgData name="Pedro Manuel Ramos Moreira" userId="b78cc23c-44c3-43bb-8b9c-3c467353d288" providerId="ADAL" clId="{6705A07E-5829-498B-A959-909A22DA9260}" dt="2026-10-06T15:32:26.972" v="391" actId="478"/>
          <ac:picMkLst>
            <pc:docMk/>
            <pc:sldMk cId="2777392488" sldId="438"/>
            <ac:picMk id="6" creationId="{CDC124EC-3956-645C-6952-F5D765491E56}"/>
          </ac:picMkLst>
        </pc:picChg>
        <pc:picChg chg="add mod">
          <ac:chgData name="Pedro Manuel Ramos Moreira" userId="b78cc23c-44c3-43bb-8b9c-3c467353d288" providerId="ADAL" clId="{6705A07E-5829-498B-A959-909A22DA9260}" dt="2026-10-06T15:37:41.088" v="442" actId="14100"/>
          <ac:picMkLst>
            <pc:docMk/>
            <pc:sldMk cId="2777392488" sldId="438"/>
            <ac:picMk id="8" creationId="{ED040B68-1AFF-31DB-0BA5-1B7824282D6A}"/>
          </ac:picMkLst>
        </pc:picChg>
      </pc:sldChg>
      <pc:sldChg chg="addSp delSp modSp add mod">
        <pc:chgData name="Pedro Manuel Ramos Moreira" userId="b78cc23c-44c3-43bb-8b9c-3c467353d288" providerId="ADAL" clId="{6705A07E-5829-498B-A959-909A22DA9260}" dt="2026-10-06T15:38:35.964" v="544" actId="22"/>
        <pc:sldMkLst>
          <pc:docMk/>
          <pc:sldMk cId="3935606942" sldId="439"/>
        </pc:sldMkLst>
        <pc:spChg chg="mod">
          <ac:chgData name="Pedro Manuel Ramos Moreira" userId="b78cc23c-44c3-43bb-8b9c-3c467353d288" providerId="ADAL" clId="{6705A07E-5829-498B-A959-909A22DA9260}" dt="2026-10-06T15:32:30.608" v="392" actId="6549"/>
          <ac:spMkLst>
            <pc:docMk/>
            <pc:sldMk cId="3935606942" sldId="439"/>
            <ac:spMk id="3" creationId="{70D2C6D2-0FBF-D88E-B5B9-3CA07BD38699}"/>
          </ac:spMkLst>
        </pc:spChg>
        <pc:spChg chg="add">
          <ac:chgData name="Pedro Manuel Ramos Moreira" userId="b78cc23c-44c3-43bb-8b9c-3c467353d288" providerId="ADAL" clId="{6705A07E-5829-498B-A959-909A22DA9260}" dt="2026-10-06T15:38:35.964" v="544" actId="22"/>
          <ac:spMkLst>
            <pc:docMk/>
            <pc:sldMk cId="3935606942" sldId="439"/>
            <ac:spMk id="9" creationId="{FADC5B36-CD85-A5F5-C57E-24EB6B5D8DF7}"/>
          </ac:spMkLst>
        </pc:spChg>
        <pc:picChg chg="del">
          <ac:chgData name="Pedro Manuel Ramos Moreira" userId="b78cc23c-44c3-43bb-8b9c-3c467353d288" providerId="ADAL" clId="{6705A07E-5829-498B-A959-909A22DA9260}" dt="2026-10-06T15:32:31.807" v="393" actId="478"/>
          <ac:picMkLst>
            <pc:docMk/>
            <pc:sldMk cId="3935606942" sldId="439"/>
            <ac:picMk id="4" creationId="{0BDB47DF-54CA-8337-DD0B-E1C601BCAF04}"/>
          </ac:picMkLst>
        </pc:picChg>
        <pc:picChg chg="add mod">
          <ac:chgData name="Pedro Manuel Ramos Moreira" userId="b78cc23c-44c3-43bb-8b9c-3c467353d288" providerId="ADAL" clId="{6705A07E-5829-498B-A959-909A22DA9260}" dt="2026-10-06T15:35:57.802" v="423" actId="14100"/>
          <ac:picMkLst>
            <pc:docMk/>
            <pc:sldMk cId="3935606942" sldId="439"/>
            <ac:picMk id="5" creationId="{7F91C57E-A398-385C-84A6-E0D4C1BFA012}"/>
          </ac:picMkLst>
        </pc:picChg>
        <pc:picChg chg="add mod">
          <ac:chgData name="Pedro Manuel Ramos Moreira" userId="b78cc23c-44c3-43bb-8b9c-3c467353d288" providerId="ADAL" clId="{6705A07E-5829-498B-A959-909A22DA9260}" dt="2026-10-06T15:36:00.946" v="424" actId="14100"/>
          <ac:picMkLst>
            <pc:docMk/>
            <pc:sldMk cId="3935606942" sldId="439"/>
            <ac:picMk id="7" creationId="{13DBC367-5E86-CB90-AD4C-D3954446C011}"/>
          </ac:picMkLst>
        </pc:picChg>
      </pc:sldChg>
      <pc:sldChg chg="addSp delSp modSp new mod">
        <pc:chgData name="Pedro Manuel Ramos Moreira" userId="b78cc23c-44c3-43bb-8b9c-3c467353d288" providerId="ADAL" clId="{6705A07E-5829-498B-A959-909A22DA9260}" dt="2026-10-06T15:55:01.972" v="612" actId="1076"/>
        <pc:sldMkLst>
          <pc:docMk/>
          <pc:sldMk cId="1786630947" sldId="440"/>
        </pc:sldMkLst>
        <pc:spChg chg="mod">
          <ac:chgData name="Pedro Manuel Ramos Moreira" userId="b78cc23c-44c3-43bb-8b9c-3c467353d288" providerId="ADAL" clId="{6705A07E-5829-498B-A959-909A22DA9260}" dt="2026-10-06T15:47:42.277" v="547" actId="20577"/>
          <ac:spMkLst>
            <pc:docMk/>
            <pc:sldMk cId="1786630947" sldId="440"/>
            <ac:spMk id="2" creationId="{4445DDAC-028F-F267-DB8E-A04D4EAF29BA}"/>
          </ac:spMkLst>
        </pc:spChg>
        <pc:spChg chg="mod">
          <ac:chgData name="Pedro Manuel Ramos Moreira" userId="b78cc23c-44c3-43bb-8b9c-3c467353d288" providerId="ADAL" clId="{6705A07E-5829-498B-A959-909A22DA9260}" dt="2026-10-06T15:50:04.352" v="559" actId="1076"/>
          <ac:spMkLst>
            <pc:docMk/>
            <pc:sldMk cId="1786630947" sldId="440"/>
            <ac:spMk id="3" creationId="{1711D89C-8ECD-6CEE-AA8B-EB927D529222}"/>
          </ac:spMkLst>
        </pc:spChg>
        <pc:spChg chg="add mod">
          <ac:chgData name="Pedro Manuel Ramos Moreira" userId="b78cc23c-44c3-43bb-8b9c-3c467353d288" providerId="ADAL" clId="{6705A07E-5829-498B-A959-909A22DA9260}" dt="2026-10-06T15:54:34.824" v="607" actId="5793"/>
          <ac:spMkLst>
            <pc:docMk/>
            <pc:sldMk cId="1786630947" sldId="440"/>
            <ac:spMk id="5" creationId="{6B188A87-49FA-94B0-643F-A4D53C5013E4}"/>
          </ac:spMkLst>
        </pc:spChg>
        <pc:spChg chg="add mod">
          <ac:chgData name="Pedro Manuel Ramos Moreira" userId="b78cc23c-44c3-43bb-8b9c-3c467353d288" providerId="ADAL" clId="{6705A07E-5829-498B-A959-909A22DA9260}" dt="2026-10-06T15:50:43.318" v="576" actId="20577"/>
          <ac:spMkLst>
            <pc:docMk/>
            <pc:sldMk cId="1786630947" sldId="440"/>
            <ac:spMk id="9" creationId="{1E974FC5-C590-824D-7B09-A880751AB9E2}"/>
          </ac:spMkLst>
        </pc:spChg>
        <pc:picChg chg="add del">
          <ac:chgData name="Pedro Manuel Ramos Moreira" userId="b78cc23c-44c3-43bb-8b9c-3c467353d288" providerId="ADAL" clId="{6705A07E-5829-498B-A959-909A22DA9260}" dt="2026-10-06T15:53:55.722" v="602" actId="478"/>
          <ac:picMkLst>
            <pc:docMk/>
            <pc:sldMk cId="1786630947" sldId="440"/>
            <ac:picMk id="7" creationId="{65BFE2C4-ACD5-88A4-C9C9-A1B45AC62FED}"/>
          </ac:picMkLst>
        </pc:picChg>
        <pc:picChg chg="add mod">
          <ac:chgData name="Pedro Manuel Ramos Moreira" userId="b78cc23c-44c3-43bb-8b9c-3c467353d288" providerId="ADAL" clId="{6705A07E-5829-498B-A959-909A22DA9260}" dt="2026-10-06T15:55:01.972" v="612" actId="1076"/>
          <ac:picMkLst>
            <pc:docMk/>
            <pc:sldMk cId="1786630947" sldId="440"/>
            <ac:picMk id="11" creationId="{81EE0A14-C979-71C0-DE79-B8F0BC3619C5}"/>
          </ac:picMkLst>
        </pc:picChg>
        <pc:picChg chg="add mod">
          <ac:chgData name="Pedro Manuel Ramos Moreira" userId="b78cc23c-44c3-43bb-8b9c-3c467353d288" providerId="ADAL" clId="{6705A07E-5829-498B-A959-909A22DA9260}" dt="2026-10-06T15:54:57.167" v="611" actId="14100"/>
          <ac:picMkLst>
            <pc:docMk/>
            <pc:sldMk cId="1786630947" sldId="440"/>
            <ac:picMk id="13" creationId="{F7100C2C-AA5D-F047-6A26-A9551C58C34F}"/>
          </ac:picMkLst>
        </pc:picChg>
      </pc:sldChg>
      <pc:sldChg chg="addSp delSp modSp add mod">
        <pc:chgData name="Pedro Manuel Ramos Moreira" userId="b78cc23c-44c3-43bb-8b9c-3c467353d288" providerId="ADAL" clId="{6705A07E-5829-498B-A959-909A22DA9260}" dt="2026-10-06T15:51:55.961" v="587" actId="14100"/>
        <pc:sldMkLst>
          <pc:docMk/>
          <pc:sldMk cId="1624784431" sldId="441"/>
        </pc:sldMkLst>
        <pc:spChg chg="add del">
          <ac:chgData name="Pedro Manuel Ramos Moreira" userId="b78cc23c-44c3-43bb-8b9c-3c467353d288" providerId="ADAL" clId="{6705A07E-5829-498B-A959-909A22DA9260}" dt="2026-10-06T15:50:58.110" v="579" actId="22"/>
          <ac:spMkLst>
            <pc:docMk/>
            <pc:sldMk cId="1624784431" sldId="441"/>
            <ac:spMk id="6" creationId="{FA3824C2-D6C8-CFE8-F7E8-6C730973359D}"/>
          </ac:spMkLst>
        </pc:spChg>
        <pc:picChg chg="add mod">
          <ac:chgData name="Pedro Manuel Ramos Moreira" userId="b78cc23c-44c3-43bb-8b9c-3c467353d288" providerId="ADAL" clId="{6705A07E-5829-498B-A959-909A22DA9260}" dt="2026-10-06T15:51:55.961" v="587" actId="14100"/>
          <ac:picMkLst>
            <pc:docMk/>
            <pc:sldMk cId="1624784431" sldId="441"/>
            <ac:picMk id="8" creationId="{D9E48240-0133-E5B4-DF5B-B063E2D2CE1C}"/>
          </ac:picMkLst>
        </pc:picChg>
      </pc:sldChg>
      <pc:sldChg chg="addSp delSp modSp add mod">
        <pc:chgData name="Pedro Manuel Ramos Moreira" userId="b78cc23c-44c3-43bb-8b9c-3c467353d288" providerId="ADAL" clId="{6705A07E-5829-498B-A959-909A22DA9260}" dt="2026-10-06T15:56:39.797" v="630" actId="14100"/>
        <pc:sldMkLst>
          <pc:docMk/>
          <pc:sldMk cId="3547185157" sldId="442"/>
        </pc:sldMkLst>
        <pc:spChg chg="mod">
          <ac:chgData name="Pedro Manuel Ramos Moreira" userId="b78cc23c-44c3-43bb-8b9c-3c467353d288" providerId="ADAL" clId="{6705A07E-5829-498B-A959-909A22DA9260}" dt="2026-10-06T15:52:50.112" v="593" actId="5793"/>
          <ac:spMkLst>
            <pc:docMk/>
            <pc:sldMk cId="3547185157" sldId="442"/>
            <ac:spMk id="5" creationId="{777249EC-FE57-7AB9-6165-8716D44B3693}"/>
          </ac:spMkLst>
        </pc:spChg>
        <pc:picChg chg="add del">
          <ac:chgData name="Pedro Manuel Ramos Moreira" userId="b78cc23c-44c3-43bb-8b9c-3c467353d288" providerId="ADAL" clId="{6705A07E-5829-498B-A959-909A22DA9260}" dt="2026-10-06T15:56:29.042" v="626" actId="478"/>
          <ac:picMkLst>
            <pc:docMk/>
            <pc:sldMk cId="3547185157" sldId="442"/>
            <ac:picMk id="6" creationId="{F7172E28-C246-A188-17C7-0EFD7150D656}"/>
          </ac:picMkLst>
        </pc:picChg>
        <pc:picChg chg="del">
          <ac:chgData name="Pedro Manuel Ramos Moreira" userId="b78cc23c-44c3-43bb-8b9c-3c467353d288" providerId="ADAL" clId="{6705A07E-5829-498B-A959-909A22DA9260}" dt="2026-10-06T15:52:13.127" v="588" actId="478"/>
          <ac:picMkLst>
            <pc:docMk/>
            <pc:sldMk cId="3547185157" sldId="442"/>
            <ac:picMk id="7" creationId="{19CA45A7-13A4-8788-E87E-8E6405D27B30}"/>
          </ac:picMkLst>
        </pc:picChg>
        <pc:picChg chg="add mod">
          <ac:chgData name="Pedro Manuel Ramos Moreira" userId="b78cc23c-44c3-43bb-8b9c-3c467353d288" providerId="ADAL" clId="{6705A07E-5829-498B-A959-909A22DA9260}" dt="2026-10-06T15:56:16.636" v="625" actId="14100"/>
          <ac:picMkLst>
            <pc:docMk/>
            <pc:sldMk cId="3547185157" sldId="442"/>
            <ac:picMk id="10" creationId="{EBD63F93-2A75-35FC-98B7-0BFE1B5A34E0}"/>
          </ac:picMkLst>
        </pc:picChg>
        <pc:picChg chg="add mod">
          <ac:chgData name="Pedro Manuel Ramos Moreira" userId="b78cc23c-44c3-43bb-8b9c-3c467353d288" providerId="ADAL" clId="{6705A07E-5829-498B-A959-909A22DA9260}" dt="2026-10-06T15:56:39.797" v="630" actId="14100"/>
          <ac:picMkLst>
            <pc:docMk/>
            <pc:sldMk cId="3547185157" sldId="442"/>
            <ac:picMk id="12" creationId="{7D82B389-09BC-C961-C547-B736D5687B90}"/>
          </ac:picMkLst>
        </pc:picChg>
      </pc:sldChg>
      <pc:sldChg chg="addSp delSp modSp add mod">
        <pc:chgData name="Pedro Manuel Ramos Moreira" userId="b78cc23c-44c3-43bb-8b9c-3c467353d288" providerId="ADAL" clId="{6705A07E-5829-498B-A959-909A22DA9260}" dt="2026-10-06T15:55:52.363" v="621" actId="14100"/>
        <pc:sldMkLst>
          <pc:docMk/>
          <pc:sldMk cId="2449503670" sldId="443"/>
        </pc:sldMkLst>
        <pc:spChg chg="mod">
          <ac:chgData name="Pedro Manuel Ramos Moreira" userId="b78cc23c-44c3-43bb-8b9c-3c467353d288" providerId="ADAL" clId="{6705A07E-5829-498B-A959-909A22DA9260}" dt="2026-10-06T15:53:20.300" v="597" actId="5793"/>
          <ac:spMkLst>
            <pc:docMk/>
            <pc:sldMk cId="2449503670" sldId="443"/>
            <ac:spMk id="5" creationId="{60D96079-FA2F-18F3-34ED-8DABB5D4B1E3}"/>
          </ac:spMkLst>
        </pc:spChg>
        <pc:picChg chg="add">
          <ac:chgData name="Pedro Manuel Ramos Moreira" userId="b78cc23c-44c3-43bb-8b9c-3c467353d288" providerId="ADAL" clId="{6705A07E-5829-498B-A959-909A22DA9260}" dt="2026-10-06T15:53:02.705" v="595" actId="22"/>
          <ac:picMkLst>
            <pc:docMk/>
            <pc:sldMk cId="2449503670" sldId="443"/>
            <ac:picMk id="6" creationId="{383BBC5B-13EA-A191-2F35-BF50921EBCCD}"/>
          </ac:picMkLst>
        </pc:picChg>
        <pc:picChg chg="del">
          <ac:chgData name="Pedro Manuel Ramos Moreira" userId="b78cc23c-44c3-43bb-8b9c-3c467353d288" providerId="ADAL" clId="{6705A07E-5829-498B-A959-909A22DA9260}" dt="2026-10-06T15:53:02.274" v="594" actId="478"/>
          <ac:picMkLst>
            <pc:docMk/>
            <pc:sldMk cId="2449503670" sldId="443"/>
            <ac:picMk id="7" creationId="{6D22FA43-1FCD-BD97-6ACE-C087ECEF4B48}"/>
          </ac:picMkLst>
        </pc:picChg>
        <pc:picChg chg="add mod">
          <ac:chgData name="Pedro Manuel Ramos Moreira" userId="b78cc23c-44c3-43bb-8b9c-3c467353d288" providerId="ADAL" clId="{6705A07E-5829-498B-A959-909A22DA9260}" dt="2026-10-06T15:55:52.363" v="621" actId="14100"/>
          <ac:picMkLst>
            <pc:docMk/>
            <pc:sldMk cId="2449503670" sldId="443"/>
            <ac:picMk id="10" creationId="{BE738AFA-4742-AAB4-67E2-EF2B91408973}"/>
          </ac:picMkLst>
        </pc:picChg>
      </pc:sldChg>
      <pc:sldChg chg="addSp delSp modSp add mod">
        <pc:chgData name="Pedro Manuel Ramos Moreira" userId="b78cc23c-44c3-43bb-8b9c-3c467353d288" providerId="ADAL" clId="{6705A07E-5829-498B-A959-909A22DA9260}" dt="2026-10-06T15:55:29.503" v="617" actId="1076"/>
        <pc:sldMkLst>
          <pc:docMk/>
          <pc:sldMk cId="895338742" sldId="444"/>
        </pc:sldMkLst>
        <pc:spChg chg="mod">
          <ac:chgData name="Pedro Manuel Ramos Moreira" userId="b78cc23c-44c3-43bb-8b9c-3c467353d288" providerId="ADAL" clId="{6705A07E-5829-498B-A959-909A22DA9260}" dt="2026-10-06T15:53:41.169" v="600" actId="5793"/>
          <ac:spMkLst>
            <pc:docMk/>
            <pc:sldMk cId="895338742" sldId="444"/>
            <ac:spMk id="5" creationId="{919E08EB-B762-4A64-EBC3-3E2831B66FC5}"/>
          </ac:spMkLst>
        </pc:spChg>
        <pc:picChg chg="add">
          <ac:chgData name="Pedro Manuel Ramos Moreira" userId="b78cc23c-44c3-43bb-8b9c-3c467353d288" providerId="ADAL" clId="{6705A07E-5829-498B-A959-909A22DA9260}" dt="2026-10-06T15:53:52.164" v="601" actId="22"/>
          <ac:picMkLst>
            <pc:docMk/>
            <pc:sldMk cId="895338742" sldId="444"/>
            <ac:picMk id="6" creationId="{9B52446E-E80E-7F66-6CA1-589FA1B229DC}"/>
          </ac:picMkLst>
        </pc:picChg>
        <pc:picChg chg="del">
          <ac:chgData name="Pedro Manuel Ramos Moreira" userId="b78cc23c-44c3-43bb-8b9c-3c467353d288" providerId="ADAL" clId="{6705A07E-5829-498B-A959-909A22DA9260}" dt="2026-10-06T15:53:23.607" v="598" actId="478"/>
          <ac:picMkLst>
            <pc:docMk/>
            <pc:sldMk cId="895338742" sldId="444"/>
            <ac:picMk id="7" creationId="{1675DE86-26AE-02DA-A322-7A554E1CEFE4}"/>
          </ac:picMkLst>
        </pc:picChg>
        <pc:picChg chg="add mod">
          <ac:chgData name="Pedro Manuel Ramos Moreira" userId="b78cc23c-44c3-43bb-8b9c-3c467353d288" providerId="ADAL" clId="{6705A07E-5829-498B-A959-909A22DA9260}" dt="2026-10-06T15:55:29.503" v="617" actId="1076"/>
          <ac:picMkLst>
            <pc:docMk/>
            <pc:sldMk cId="895338742" sldId="444"/>
            <ac:picMk id="10" creationId="{48AF7389-10D8-4E8D-5BC3-1F6B589B78B6}"/>
          </ac:picMkLst>
        </pc:picChg>
      </pc:sldChg>
      <pc:sldChg chg="modSp new mod">
        <pc:chgData name="Pedro Manuel Ramos Moreira" userId="b78cc23c-44c3-43bb-8b9c-3c467353d288" providerId="ADAL" clId="{6705A07E-5829-498B-A959-909A22DA9260}" dt="2026-10-06T16:16:13.300" v="962" actId="123"/>
        <pc:sldMkLst>
          <pc:docMk/>
          <pc:sldMk cId="119808807" sldId="445"/>
        </pc:sldMkLst>
        <pc:spChg chg="mod">
          <ac:chgData name="Pedro Manuel Ramos Moreira" userId="b78cc23c-44c3-43bb-8b9c-3c467353d288" providerId="ADAL" clId="{6705A07E-5829-498B-A959-909A22DA9260}" dt="2026-10-06T15:57:28.618" v="633" actId="20577"/>
          <ac:spMkLst>
            <pc:docMk/>
            <pc:sldMk cId="119808807" sldId="445"/>
            <ac:spMk id="2" creationId="{188CFEAE-097D-F13E-D8E3-F17DB4318B01}"/>
          </ac:spMkLst>
        </pc:spChg>
        <pc:spChg chg="mod">
          <ac:chgData name="Pedro Manuel Ramos Moreira" userId="b78cc23c-44c3-43bb-8b9c-3c467353d288" providerId="ADAL" clId="{6705A07E-5829-498B-A959-909A22DA9260}" dt="2026-10-06T16:16:13.300" v="962" actId="123"/>
          <ac:spMkLst>
            <pc:docMk/>
            <pc:sldMk cId="119808807" sldId="445"/>
            <ac:spMk id="3" creationId="{AA5DB811-F11C-FE73-74E3-6D3D312D1BF4}"/>
          </ac:spMkLst>
        </pc:spChg>
      </pc:sldChg>
      <pc:sldChg chg="addSp delSp modSp add mod modAnim">
        <pc:chgData name="Pedro Manuel Ramos Moreira" userId="b78cc23c-44c3-43bb-8b9c-3c467353d288" providerId="ADAL" clId="{6705A07E-5829-498B-A959-909A22DA9260}" dt="2026-10-06T16:13:16.486" v="753" actId="1076"/>
        <pc:sldMkLst>
          <pc:docMk/>
          <pc:sldMk cId="3578234094" sldId="446"/>
        </pc:sldMkLst>
        <pc:spChg chg="del mod">
          <ac:chgData name="Pedro Manuel Ramos Moreira" userId="b78cc23c-44c3-43bb-8b9c-3c467353d288" providerId="ADAL" clId="{6705A07E-5829-498B-A959-909A22DA9260}" dt="2026-10-06T16:12:17.231" v="745" actId="478"/>
          <ac:spMkLst>
            <pc:docMk/>
            <pc:sldMk cId="3578234094" sldId="446"/>
            <ac:spMk id="3" creationId="{AA5DB811-F11C-FE73-74E3-6D3D312D1BF4}"/>
          </ac:spMkLst>
        </pc:spChg>
        <pc:spChg chg="add mod">
          <ac:chgData name="Pedro Manuel Ramos Moreira" userId="b78cc23c-44c3-43bb-8b9c-3c467353d288" providerId="ADAL" clId="{6705A07E-5829-498B-A959-909A22DA9260}" dt="2026-10-06T16:13:16.486" v="753" actId="1076"/>
          <ac:spMkLst>
            <pc:docMk/>
            <pc:sldMk cId="3578234094" sldId="446"/>
            <ac:spMk id="6" creationId="{A3C81AC3-C621-8DED-3C2C-E216C13713EB}"/>
          </ac:spMkLst>
        </pc:spChg>
        <pc:picChg chg="add mod">
          <ac:chgData name="Pedro Manuel Ramos Moreira" userId="b78cc23c-44c3-43bb-8b9c-3c467353d288" providerId="ADAL" clId="{6705A07E-5829-498B-A959-909A22DA9260}" dt="2026-10-06T16:12:40.322" v="751" actId="1076"/>
          <ac:picMkLst>
            <pc:docMk/>
            <pc:sldMk cId="3578234094" sldId="446"/>
            <ac:picMk id="4" creationId="{B17DC01B-3CF7-E048-89DC-56C2454CBA64}"/>
          </ac:picMkLst>
        </pc:picChg>
      </pc:sldChg>
      <pc:sldChg chg="modSp new mod">
        <pc:chgData name="Pedro Manuel Ramos Moreira" userId="b78cc23c-44c3-43bb-8b9c-3c467353d288" providerId="ADAL" clId="{6705A07E-5829-498B-A959-909A22DA9260}" dt="2026-10-06T16:16:01.301" v="961" actId="20577"/>
        <pc:sldMkLst>
          <pc:docMk/>
          <pc:sldMk cId="2155461756" sldId="447"/>
        </pc:sldMkLst>
        <pc:spChg chg="mod">
          <ac:chgData name="Pedro Manuel Ramos Moreira" userId="b78cc23c-44c3-43bb-8b9c-3c467353d288" providerId="ADAL" clId="{6705A07E-5829-498B-A959-909A22DA9260}" dt="2026-10-06T16:16:01.301" v="961" actId="20577"/>
          <ac:spMkLst>
            <pc:docMk/>
            <pc:sldMk cId="2155461756" sldId="447"/>
            <ac:spMk id="2" creationId="{54038202-76D1-9F45-25E8-D1E00A3E952B}"/>
          </ac:spMkLst>
        </pc:spChg>
      </pc:sldChg>
    </pc:docChg>
  </pc:docChgLst>
  <pc:docChgLst>
    <pc:chgData name="Pedro Manuel Ramos Moreira" userId="b78cc23c-44c3-43bb-8b9c-3c467353d288" providerId="ADAL" clId="{E0F2AD23-3359-422E-BD7A-2E14F9C2BFC8}"/>
    <pc:docChg chg="custSel addSld modSld">
      <pc:chgData name="Pedro Manuel Ramos Moreira" userId="b78cc23c-44c3-43bb-8b9c-3c467353d288" providerId="ADAL" clId="{E0F2AD23-3359-422E-BD7A-2E14F9C2BFC8}" dt="2026-10-06T18:28:41.102" v="684"/>
      <pc:docMkLst>
        <pc:docMk/>
      </pc:docMkLst>
      <pc:sldChg chg="modSp mod">
        <pc:chgData name="Pedro Manuel Ramos Moreira" userId="b78cc23c-44c3-43bb-8b9c-3c467353d288" providerId="ADAL" clId="{E0F2AD23-3359-422E-BD7A-2E14F9C2BFC8}" dt="2026-10-06T17:56:33.956" v="652" actId="15"/>
        <pc:sldMkLst>
          <pc:docMk/>
          <pc:sldMk cId="2155461756" sldId="447"/>
        </pc:sldMkLst>
        <pc:spChg chg="mod">
          <ac:chgData name="Pedro Manuel Ramos Moreira" userId="b78cc23c-44c3-43bb-8b9c-3c467353d288" providerId="ADAL" clId="{E0F2AD23-3359-422E-BD7A-2E14F9C2BFC8}" dt="2026-10-06T17:56:33.956" v="652" actId="15"/>
          <ac:spMkLst>
            <pc:docMk/>
            <pc:sldMk cId="2155461756" sldId="447"/>
            <ac:spMk id="3" creationId="{20FADF1C-F39D-8899-AFF0-DCC1B8CC1CD7}"/>
          </ac:spMkLst>
        </pc:spChg>
      </pc:sldChg>
      <pc:sldChg chg="addSp modSp new mod">
        <pc:chgData name="Pedro Manuel Ramos Moreira" userId="b78cc23c-44c3-43bb-8b9c-3c467353d288" providerId="ADAL" clId="{E0F2AD23-3359-422E-BD7A-2E14F9C2BFC8}" dt="2026-10-06T17:58:57.378" v="675" actId="20577"/>
        <pc:sldMkLst>
          <pc:docMk/>
          <pc:sldMk cId="1022754710" sldId="448"/>
        </pc:sldMkLst>
        <pc:spChg chg="mod">
          <ac:chgData name="Pedro Manuel Ramos Moreira" userId="b78cc23c-44c3-43bb-8b9c-3c467353d288" providerId="ADAL" clId="{E0F2AD23-3359-422E-BD7A-2E14F9C2BFC8}" dt="2026-10-06T17:50:59.607" v="588"/>
          <ac:spMkLst>
            <pc:docMk/>
            <pc:sldMk cId="1022754710" sldId="448"/>
            <ac:spMk id="2" creationId="{EFE572C8-B9A3-9B41-60C0-6C134AD28693}"/>
          </ac:spMkLst>
        </pc:spChg>
        <pc:spChg chg="mod">
          <ac:chgData name="Pedro Manuel Ramos Moreira" userId="b78cc23c-44c3-43bb-8b9c-3c467353d288" providerId="ADAL" clId="{E0F2AD23-3359-422E-BD7A-2E14F9C2BFC8}" dt="2026-10-06T17:58:57.378" v="675" actId="20577"/>
          <ac:spMkLst>
            <pc:docMk/>
            <pc:sldMk cId="1022754710" sldId="448"/>
            <ac:spMk id="3" creationId="{16898AF4-8613-C4DF-41D5-0A405BE6AC74}"/>
          </ac:spMkLst>
        </pc:spChg>
        <pc:spChg chg="add mod">
          <ac:chgData name="Pedro Manuel Ramos Moreira" userId="b78cc23c-44c3-43bb-8b9c-3c467353d288" providerId="ADAL" clId="{E0F2AD23-3359-422E-BD7A-2E14F9C2BFC8}" dt="2026-10-06T17:51:23.009" v="595" actId="1076"/>
          <ac:spMkLst>
            <pc:docMk/>
            <pc:sldMk cId="1022754710" sldId="448"/>
            <ac:spMk id="5" creationId="{7768A556-9AB8-5022-3027-E278AEFDA9C5}"/>
          </ac:spMkLst>
        </pc:spChg>
      </pc:sldChg>
      <pc:sldChg chg="addSp modSp new mod">
        <pc:chgData name="Pedro Manuel Ramos Moreira" userId="b78cc23c-44c3-43bb-8b9c-3c467353d288" providerId="ADAL" clId="{E0F2AD23-3359-422E-BD7A-2E14F9C2BFC8}" dt="2026-10-06T18:28:09.876" v="683" actId="20577"/>
        <pc:sldMkLst>
          <pc:docMk/>
          <pc:sldMk cId="197575532" sldId="449"/>
        </pc:sldMkLst>
        <pc:spChg chg="mod">
          <ac:chgData name="Pedro Manuel Ramos Moreira" userId="b78cc23c-44c3-43bb-8b9c-3c467353d288" providerId="ADAL" clId="{E0F2AD23-3359-422E-BD7A-2E14F9C2BFC8}" dt="2026-10-06T17:51:01.256" v="589"/>
          <ac:spMkLst>
            <pc:docMk/>
            <pc:sldMk cId="197575532" sldId="449"/>
            <ac:spMk id="2" creationId="{0C06D294-75E0-33EE-389E-E3B925241A80}"/>
          </ac:spMkLst>
        </pc:spChg>
        <pc:spChg chg="mod">
          <ac:chgData name="Pedro Manuel Ramos Moreira" userId="b78cc23c-44c3-43bb-8b9c-3c467353d288" providerId="ADAL" clId="{E0F2AD23-3359-422E-BD7A-2E14F9C2BFC8}" dt="2026-10-06T18:28:09.876" v="683" actId="20577"/>
          <ac:spMkLst>
            <pc:docMk/>
            <pc:sldMk cId="197575532" sldId="449"/>
            <ac:spMk id="3" creationId="{81F6EC68-1429-B626-0F48-8B4DAFE7585C}"/>
          </ac:spMkLst>
        </pc:spChg>
        <pc:spChg chg="add mod">
          <ac:chgData name="Pedro Manuel Ramos Moreira" userId="b78cc23c-44c3-43bb-8b9c-3c467353d288" providerId="ADAL" clId="{E0F2AD23-3359-422E-BD7A-2E14F9C2BFC8}" dt="2026-10-06T17:51:40.233" v="597" actId="1076"/>
          <ac:spMkLst>
            <pc:docMk/>
            <pc:sldMk cId="197575532" sldId="449"/>
            <ac:spMk id="5" creationId="{2759A9A2-37D0-60F2-9EA6-994D5C03159B}"/>
          </ac:spMkLst>
        </pc:spChg>
      </pc:sldChg>
      <pc:sldChg chg="addSp modSp new mod">
        <pc:chgData name="Pedro Manuel Ramos Moreira" userId="b78cc23c-44c3-43bb-8b9c-3c467353d288" providerId="ADAL" clId="{E0F2AD23-3359-422E-BD7A-2E14F9C2BFC8}" dt="2026-10-06T18:27:26.106" v="678" actId="5793"/>
        <pc:sldMkLst>
          <pc:docMk/>
          <pc:sldMk cId="2056053356" sldId="450"/>
        </pc:sldMkLst>
        <pc:spChg chg="mod">
          <ac:chgData name="Pedro Manuel Ramos Moreira" userId="b78cc23c-44c3-43bb-8b9c-3c467353d288" providerId="ADAL" clId="{E0F2AD23-3359-422E-BD7A-2E14F9C2BFC8}" dt="2026-10-06T17:51:02.619" v="590"/>
          <ac:spMkLst>
            <pc:docMk/>
            <pc:sldMk cId="2056053356" sldId="450"/>
            <ac:spMk id="2" creationId="{74ECF683-8325-A791-7842-06E3BB15EFA9}"/>
          </ac:spMkLst>
        </pc:spChg>
        <pc:spChg chg="mod">
          <ac:chgData name="Pedro Manuel Ramos Moreira" userId="b78cc23c-44c3-43bb-8b9c-3c467353d288" providerId="ADAL" clId="{E0F2AD23-3359-422E-BD7A-2E14F9C2BFC8}" dt="2026-10-06T18:27:26.106" v="678" actId="5793"/>
          <ac:spMkLst>
            <pc:docMk/>
            <pc:sldMk cId="2056053356" sldId="450"/>
            <ac:spMk id="3" creationId="{33C4B883-CB6A-EB8F-ACFD-0E4EA20612E6}"/>
          </ac:spMkLst>
        </pc:spChg>
        <pc:spChg chg="add mod">
          <ac:chgData name="Pedro Manuel Ramos Moreira" userId="b78cc23c-44c3-43bb-8b9c-3c467353d288" providerId="ADAL" clId="{E0F2AD23-3359-422E-BD7A-2E14F9C2BFC8}" dt="2026-10-06T17:51:50.537" v="599" actId="1076"/>
          <ac:spMkLst>
            <pc:docMk/>
            <pc:sldMk cId="2056053356" sldId="450"/>
            <ac:spMk id="5" creationId="{51CF27CE-82E1-7EAB-1F8D-887F54AE5520}"/>
          </ac:spMkLst>
        </pc:spChg>
      </pc:sldChg>
      <pc:sldChg chg="addSp modSp new mod">
        <pc:chgData name="Pedro Manuel Ramos Moreira" userId="b78cc23c-44c3-43bb-8b9c-3c467353d288" providerId="ADAL" clId="{E0F2AD23-3359-422E-BD7A-2E14F9C2BFC8}" dt="2026-10-06T18:28:41.102" v="684"/>
        <pc:sldMkLst>
          <pc:docMk/>
          <pc:sldMk cId="346128413" sldId="451"/>
        </pc:sldMkLst>
        <pc:spChg chg="mod">
          <ac:chgData name="Pedro Manuel Ramos Moreira" userId="b78cc23c-44c3-43bb-8b9c-3c467353d288" providerId="ADAL" clId="{E0F2AD23-3359-422E-BD7A-2E14F9C2BFC8}" dt="2026-10-06T17:51:04.453" v="591"/>
          <ac:spMkLst>
            <pc:docMk/>
            <pc:sldMk cId="346128413" sldId="451"/>
            <ac:spMk id="2" creationId="{641ED19B-2BFE-D288-014D-CC8CD72F2A1C}"/>
          </ac:spMkLst>
        </pc:spChg>
        <pc:spChg chg="mod">
          <ac:chgData name="Pedro Manuel Ramos Moreira" userId="b78cc23c-44c3-43bb-8b9c-3c467353d288" providerId="ADAL" clId="{E0F2AD23-3359-422E-BD7A-2E14F9C2BFC8}" dt="2026-10-06T18:28:41.102" v="684"/>
          <ac:spMkLst>
            <pc:docMk/>
            <pc:sldMk cId="346128413" sldId="451"/>
            <ac:spMk id="3" creationId="{DC8D28BD-29F2-5662-4F83-2E6611F239C9}"/>
          </ac:spMkLst>
        </pc:spChg>
        <pc:spChg chg="add mod">
          <ac:chgData name="Pedro Manuel Ramos Moreira" userId="b78cc23c-44c3-43bb-8b9c-3c467353d288" providerId="ADAL" clId="{E0F2AD23-3359-422E-BD7A-2E14F9C2BFC8}" dt="2026-10-06T17:52:02.726" v="601" actId="1076"/>
          <ac:spMkLst>
            <pc:docMk/>
            <pc:sldMk cId="346128413" sldId="451"/>
            <ac:spMk id="5" creationId="{791C7B94-136A-8E16-D8F0-16ED4C299B6E}"/>
          </ac:spMkLst>
        </pc:spChg>
      </pc:sldChg>
      <pc:sldChg chg="addSp modSp new mod">
        <pc:chgData name="Pedro Manuel Ramos Moreira" userId="b78cc23c-44c3-43bb-8b9c-3c467353d288" providerId="ADAL" clId="{E0F2AD23-3359-422E-BD7A-2E14F9C2BFC8}" dt="2026-10-06T17:57:49.860" v="658" actId="15"/>
        <pc:sldMkLst>
          <pc:docMk/>
          <pc:sldMk cId="4188700676" sldId="452"/>
        </pc:sldMkLst>
        <pc:spChg chg="mod">
          <ac:chgData name="Pedro Manuel Ramos Moreira" userId="b78cc23c-44c3-43bb-8b9c-3c467353d288" providerId="ADAL" clId="{E0F2AD23-3359-422E-BD7A-2E14F9C2BFC8}" dt="2026-10-06T17:51:06.443" v="592"/>
          <ac:spMkLst>
            <pc:docMk/>
            <pc:sldMk cId="4188700676" sldId="452"/>
            <ac:spMk id="2" creationId="{5A934F68-1FE9-34EB-87CA-E687CE7D4E52}"/>
          </ac:spMkLst>
        </pc:spChg>
        <pc:spChg chg="mod">
          <ac:chgData name="Pedro Manuel Ramos Moreira" userId="b78cc23c-44c3-43bb-8b9c-3c467353d288" providerId="ADAL" clId="{E0F2AD23-3359-422E-BD7A-2E14F9C2BFC8}" dt="2026-10-06T17:57:49.860" v="658" actId="15"/>
          <ac:spMkLst>
            <pc:docMk/>
            <pc:sldMk cId="4188700676" sldId="452"/>
            <ac:spMk id="3" creationId="{A159BB40-F5EB-85BF-7BBA-2A3D67D20998}"/>
          </ac:spMkLst>
        </pc:spChg>
        <pc:spChg chg="add mod">
          <ac:chgData name="Pedro Manuel Ramos Moreira" userId="b78cc23c-44c3-43bb-8b9c-3c467353d288" providerId="ADAL" clId="{E0F2AD23-3359-422E-BD7A-2E14F9C2BFC8}" dt="2026-10-06T17:52:17.219" v="603" actId="1076"/>
          <ac:spMkLst>
            <pc:docMk/>
            <pc:sldMk cId="4188700676" sldId="452"/>
            <ac:spMk id="5" creationId="{C88466B0-CEE0-BB9B-5892-92B763F7D0E5}"/>
          </ac:spMkLst>
        </pc:spChg>
      </pc:sldChg>
      <pc:sldChg chg="addSp modSp new mod">
        <pc:chgData name="Pedro Manuel Ramos Moreira" userId="b78cc23c-44c3-43bb-8b9c-3c467353d288" providerId="ADAL" clId="{E0F2AD23-3359-422E-BD7A-2E14F9C2BFC8}" dt="2026-10-06T17:54:10.832" v="615" actId="20577"/>
        <pc:sldMkLst>
          <pc:docMk/>
          <pc:sldMk cId="753284801" sldId="453"/>
        </pc:sldMkLst>
        <pc:spChg chg="mod">
          <ac:chgData name="Pedro Manuel Ramos Moreira" userId="b78cc23c-44c3-43bb-8b9c-3c467353d288" providerId="ADAL" clId="{E0F2AD23-3359-422E-BD7A-2E14F9C2BFC8}" dt="2026-10-06T17:51:07.912" v="593"/>
          <ac:spMkLst>
            <pc:docMk/>
            <pc:sldMk cId="753284801" sldId="453"/>
            <ac:spMk id="2" creationId="{8A509F4D-B013-6A46-D9C8-12DD684D89CE}"/>
          </ac:spMkLst>
        </pc:spChg>
        <pc:spChg chg="mod">
          <ac:chgData name="Pedro Manuel Ramos Moreira" userId="b78cc23c-44c3-43bb-8b9c-3c467353d288" providerId="ADAL" clId="{E0F2AD23-3359-422E-BD7A-2E14F9C2BFC8}" dt="2026-10-06T17:54:10.832" v="615" actId="20577"/>
          <ac:spMkLst>
            <pc:docMk/>
            <pc:sldMk cId="753284801" sldId="453"/>
            <ac:spMk id="3" creationId="{7C1E7E6C-A29C-24A5-ACD4-AFE88B84CE03}"/>
          </ac:spMkLst>
        </pc:spChg>
        <pc:spChg chg="add mod">
          <ac:chgData name="Pedro Manuel Ramos Moreira" userId="b78cc23c-44c3-43bb-8b9c-3c467353d288" providerId="ADAL" clId="{E0F2AD23-3359-422E-BD7A-2E14F9C2BFC8}" dt="2026-10-06T17:52:35.680" v="606" actId="20577"/>
          <ac:spMkLst>
            <pc:docMk/>
            <pc:sldMk cId="753284801" sldId="453"/>
            <ac:spMk id="5" creationId="{A20E5034-0F1A-86B7-418B-9CCC1CE183D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44BFE-1753-4D3D-ADEF-CD83410745D9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10D7B-66CF-499E-958F-BE82DC0001F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8793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10D7B-66CF-499E-958F-BE82DC0001F7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8755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088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539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098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254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823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385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376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8491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720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7574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4221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4063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6988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9015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8438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8197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41443-FA0B-4901-A6D8-A5725E149F84}" type="datetimeFigureOut">
              <a:rPr lang="pt-PT" smtClean="0"/>
              <a:t>06/10/2026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07F626C-EEB2-4FDE-A25B-3B2CC610184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033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gpt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pilot.cloud.microsof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rok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.qwen.ai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.deepseek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hatgpt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opilot.cloud.microsoft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rok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DEVyO5Z7tr7KaGFcdgC_xdoaCyb0sYGLFTkbDVaL3V4"/><Relationship Id="rId2" Type="http://schemas.openxmlformats.org/officeDocument/2006/relationships/hyperlink" Target="https://chat.qwen.ai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hat.deepseek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chatgp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copilot.cloud.microsof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grok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ZBSaRHdZVLjz8kQW9w-EXAorhf2kSST-3efIl2oINzw"/><Relationship Id="rId2" Type="http://schemas.openxmlformats.org/officeDocument/2006/relationships/hyperlink" Target="https://chat.qwen.a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DEVyO5Z7tr7KaGFcdgC_xdoaCyb0sYGLFTkbDVaL3V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chatgp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copilot.cloud.microsof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grok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ZBSaRHdZVLjz8kQW9w-EXAorhf2kSST-3efIl2oINzw"/><Relationship Id="rId2" Type="http://schemas.openxmlformats.org/officeDocument/2006/relationships/hyperlink" Target="https://chat.qwen.a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ZhuW4qdpf1CLwGpLj3SeGWIxSM0pQcXNpAYYipKzT1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videos/u/0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docs.google.com/videos/u/0/" TargetMode="Externa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.gemini.google/bNGqYCCjQ8Vm" TargetMode="External"/><Relationship Id="rId2" Type="http://schemas.openxmlformats.org/officeDocument/2006/relationships/hyperlink" Target="https://gemini.google/overview/storyboo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" TargetMode="External"/><Relationship Id="rId7" Type="http://schemas.openxmlformats.org/officeDocument/2006/relationships/hyperlink" Target="https://chat.deepseek.com/" TargetMode="External"/><Relationship Id="rId2" Type="http://schemas.openxmlformats.org/officeDocument/2006/relationships/hyperlink" Target="https://gemini.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t.qwen.ai/" TargetMode="External"/><Relationship Id="rId5" Type="http://schemas.openxmlformats.org/officeDocument/2006/relationships/hyperlink" Target="https://x.ai/" TargetMode="External"/><Relationship Id="rId4" Type="http://schemas.openxmlformats.org/officeDocument/2006/relationships/hyperlink" Target="https://copilot.microsoft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e.ae2serpa.pt/ficheirosbiblioteca/guias/iaimagens.pptx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F3CB2-010D-45DC-A233-F25BE9D6D7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/>
              <a:t>Escrever, editar imagens e publicar conteúdos com 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02DB57-0F7C-4EBF-9B45-7B16EFD325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pt-PT" dirty="0"/>
          </a:p>
          <a:p>
            <a:endParaRPr lang="pt-PT" dirty="0"/>
          </a:p>
          <a:p>
            <a:r>
              <a:rPr lang="pt-PT" dirty="0"/>
              <a:t>Professor bibliotecário: Pedro Moreira</a:t>
            </a:r>
          </a:p>
        </p:txBody>
      </p:sp>
      <p:pic>
        <p:nvPicPr>
          <p:cNvPr id="1026" name="Picture 2" descr=".">
            <a:extLst>
              <a:ext uri="{FF2B5EF4-FFF2-40B4-BE49-F238E27FC236}">
                <a16:creationId xmlns:a16="http://schemas.microsoft.com/office/drawing/2014/main" id="{A9B9173A-20A2-40CA-B74C-FF382EF48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0" y="0"/>
            <a:ext cx="25717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m texto, captura de ecrã, Tipo de letra&#10;&#10;Descrição gerada automaticamente">
            <a:extLst>
              <a:ext uri="{FF2B5EF4-FFF2-40B4-BE49-F238E27FC236}">
                <a16:creationId xmlns:a16="http://schemas.microsoft.com/office/drawing/2014/main" id="{A347676E-2CA0-104C-4B67-410AACCE0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96" y="5892248"/>
            <a:ext cx="6118407" cy="90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66C35-C2CC-741D-6BA5-CA11617D6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Sumário 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5E3852D-4D27-27CE-3487-6D155D592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Introdução </a:t>
            </a:r>
          </a:p>
          <a:p>
            <a:r>
              <a:rPr lang="pt-PT" dirty="0"/>
              <a:t>1 – Escrita de textos</a:t>
            </a:r>
          </a:p>
          <a:p>
            <a:r>
              <a:rPr lang="pt-PT" dirty="0"/>
              <a:t>2 – Geração de Imagens</a:t>
            </a:r>
          </a:p>
          <a:p>
            <a:r>
              <a:rPr lang="pt-PT" dirty="0"/>
              <a:t>3 – Edição de Imagens</a:t>
            </a:r>
          </a:p>
          <a:p>
            <a:r>
              <a:rPr lang="pt-PT" dirty="0"/>
              <a:t>4 – Geração de Vídeos</a:t>
            </a:r>
          </a:p>
          <a:p>
            <a:r>
              <a:rPr lang="pt-PT" dirty="0"/>
              <a:t>5 – Criação de </a:t>
            </a:r>
            <a:r>
              <a:rPr lang="pt-PT" i="1" dirty="0" err="1"/>
              <a:t>Storybooks</a:t>
            </a:r>
            <a:endParaRPr lang="pt-PT" i="1" dirty="0"/>
          </a:p>
          <a:p>
            <a:r>
              <a:rPr lang="pt-PT" dirty="0"/>
              <a:t>Conclusão</a:t>
            </a:r>
          </a:p>
          <a:p>
            <a:r>
              <a:rPr lang="pt-PT" dirty="0"/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626446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87C76A-F4A3-2931-B6EC-729CD4CA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Introdução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936A184-5E79-8084-10C4-1B764356F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Este guia pretende ser um manual de instruções para a geração e edição de imagens, texto e vídeos para uso em trabalhos escolares com recurso a Inteligência Artificial, mais concretamente no que se refere à criação e edição de textos, imagens e vídeos.</a:t>
            </a:r>
          </a:p>
          <a:p>
            <a:r>
              <a:rPr lang="pt-PT" dirty="0"/>
              <a:t>Para além de ser um guia passo-a-passo, este guia tem também a intenção de demonstrar que se podem combinar vários dos elementos gerados por IA nos trabalhos a desenvolver.</a:t>
            </a:r>
          </a:p>
        </p:txBody>
      </p:sp>
    </p:spTree>
    <p:extLst>
      <p:ext uri="{BB962C8B-B14F-4D97-AF65-F5344CB8AC3E}">
        <p14:creationId xmlns:p14="http://schemas.microsoft.com/office/powerpoint/2010/main" val="2888784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038202-76D1-9F45-25E8-D1E00A3E9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1 – Escrita de textos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0FADF1C-F39D-8899-AFF0-DCC1B8CC1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 err="1"/>
              <a:t>Prompt</a:t>
            </a:r>
            <a:r>
              <a:rPr lang="pt-PT" dirty="0"/>
              <a:t> (errada): preciso de uma história sobre um gato à noite na cidade. </a:t>
            </a:r>
          </a:p>
          <a:p>
            <a:r>
              <a:rPr lang="pt-PT" dirty="0" err="1"/>
              <a:t>Prompt</a:t>
            </a:r>
            <a:r>
              <a:rPr lang="pt-PT" dirty="0"/>
              <a:t> (incompleta): preciso de um conto, de aproximadamente 2500 palavras, sobre num ambiente </a:t>
            </a:r>
            <a:r>
              <a:rPr lang="pt-PT" i="1" dirty="0" err="1"/>
              <a:t>cyberpunk</a:t>
            </a:r>
            <a:r>
              <a:rPr lang="pt-PT" dirty="0"/>
              <a:t>, sobre um gato de rua, durante apenas uma noite, numa cidade típica desse ambiente.</a:t>
            </a:r>
          </a:p>
          <a:p>
            <a:r>
              <a:rPr lang="pt-PT" dirty="0" err="1"/>
              <a:t>Prompt</a:t>
            </a:r>
            <a:r>
              <a:rPr lang="pt-PT" dirty="0"/>
              <a:t>(s) corretas: preciso de uma história num ambiente </a:t>
            </a:r>
            <a:r>
              <a:rPr lang="pt-PT" i="1" dirty="0" err="1"/>
              <a:t>cyberpunk</a:t>
            </a:r>
            <a:r>
              <a:rPr lang="pt-PT" dirty="0"/>
              <a:t>, sobre um gato de rua, durante apenas uma noite, numa cidade típica desse ambiente. Antes que a escrevas, que cries uma lista/guia de escrita onde definas: o tempo, o espaço, as características físicas e psicológicas das personagens, os acontecimentos da história, os capítulos em que se divide.</a:t>
            </a:r>
          </a:p>
          <a:p>
            <a:pPr lvl="1"/>
            <a:r>
              <a:rPr lang="pt-PT" dirty="0"/>
              <a:t>Agora, com o guia pronto, escreve um conto, de aproximadamente 2500 palavras.</a:t>
            </a:r>
          </a:p>
        </p:txBody>
      </p:sp>
    </p:spTree>
    <p:extLst>
      <p:ext uri="{BB962C8B-B14F-4D97-AF65-F5344CB8AC3E}">
        <p14:creationId xmlns:p14="http://schemas.microsoft.com/office/powerpoint/2010/main" val="2155461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572C8-B9A3-9B41-60C0-6C134AD28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 – Escrita de textos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6898AF4-8613-C4DF-41D5-0A405BE6A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PT" b="1" dirty="0"/>
              <a:t>Guia de escrita — </a:t>
            </a:r>
            <a:r>
              <a:rPr lang="pt-PT" b="1" i="1" dirty="0"/>
              <a:t>Título provisório: “A Última Noite de </a:t>
            </a:r>
            <a:r>
              <a:rPr lang="pt-PT" b="1" i="1" dirty="0" err="1"/>
              <a:t>Neon</a:t>
            </a:r>
            <a:r>
              <a:rPr lang="pt-PT" b="1" i="1" dirty="0"/>
              <a:t>”</a:t>
            </a:r>
            <a:endParaRPr lang="pt-PT" b="1" dirty="0"/>
          </a:p>
          <a:p>
            <a:r>
              <a:rPr lang="pt-PT" b="1" dirty="0"/>
              <a:t>1. Conceito central</a:t>
            </a:r>
          </a:p>
          <a:p>
            <a:r>
              <a:rPr lang="pt-PT" b="1" dirty="0"/>
              <a:t>Género:</a:t>
            </a:r>
            <a:r>
              <a:rPr lang="pt-PT" dirty="0"/>
              <a:t> </a:t>
            </a:r>
            <a:r>
              <a:rPr lang="pt-PT" dirty="0" err="1"/>
              <a:t>Cyberpunk</a:t>
            </a:r>
            <a:r>
              <a:rPr lang="pt-PT" dirty="0"/>
              <a:t> / ficção científica / aventura urbana / noir</a:t>
            </a:r>
            <a:br>
              <a:rPr lang="pt-PT" dirty="0"/>
            </a:br>
            <a:r>
              <a:rPr lang="pt-PT" b="1" dirty="0"/>
              <a:t>Duração da ação:</a:t>
            </a:r>
            <a:r>
              <a:rPr lang="pt-PT" dirty="0"/>
              <a:t> Uma única noite, aproximadamente 8 horas.</a:t>
            </a:r>
            <a:br>
              <a:rPr lang="pt-PT" dirty="0"/>
            </a:br>
            <a:r>
              <a:rPr lang="pt-PT" b="1" dirty="0"/>
              <a:t>Local:</a:t>
            </a:r>
            <a:r>
              <a:rPr lang="pt-PT" dirty="0"/>
              <a:t> Uma megacidade futurista, decadente e </a:t>
            </a:r>
            <a:r>
              <a:rPr lang="pt-PT" dirty="0" err="1"/>
              <a:t>hiper-tecnológica</a:t>
            </a:r>
            <a:r>
              <a:rPr lang="pt-PT" dirty="0"/>
              <a:t>.</a:t>
            </a:r>
            <a:br>
              <a:rPr lang="pt-PT" dirty="0"/>
            </a:br>
            <a:r>
              <a:rPr lang="pt-PT" b="1" dirty="0"/>
              <a:t>Protagonista:</a:t>
            </a:r>
            <a:r>
              <a:rPr lang="pt-PT" dirty="0"/>
              <a:t> Um gato de rua, sem dono, que conhece a cidade melhor do que qualquer humano.</a:t>
            </a:r>
            <a:br>
              <a:rPr lang="pt-PT" dirty="0"/>
            </a:br>
            <a:r>
              <a:rPr lang="pt-PT" b="1" dirty="0"/>
              <a:t>Tom:</a:t>
            </a:r>
            <a:r>
              <a:rPr lang="pt-PT" dirty="0"/>
              <a:t> Sombrio, melancólico e visual, mas com momentos de ternura e humor felino.</a:t>
            </a:r>
          </a:p>
          <a:p>
            <a:r>
              <a:rPr lang="pt-PT" b="1" dirty="0"/>
              <a:t>Ideia-base</a:t>
            </a:r>
          </a:p>
          <a:p>
            <a:pPr lvl="1"/>
            <a:r>
              <a:rPr lang="pt-PT" dirty="0"/>
              <a:t>Numa cidade onde quase tudo é controlado por megacorporações e sistemas de vigilância, um gato de rua encontra algo que não deveria existir: </a:t>
            </a:r>
            <a:r>
              <a:rPr lang="pt-PT" b="1" dirty="0"/>
              <a:t>um pequeno dispositivo tecnológico contendo uma informação capaz de comprometer uma das maiores corporações da cidade</a:t>
            </a:r>
            <a:r>
              <a:rPr lang="pt-PT" dirty="0"/>
              <a:t>. Durante uma única noite, o gato atravessa diferentes zonas da cidade enquanto é perseguido por </a:t>
            </a:r>
            <a:r>
              <a:rPr lang="pt-PT" dirty="0" err="1"/>
              <a:t>drones</a:t>
            </a:r>
            <a:r>
              <a:rPr lang="pt-PT" dirty="0"/>
              <a:t>, agentes corporativos e criminosos. Mas o gato não compreende a importância política ou económica daquilo que transporta. Ele apenas sabe uma coisa: </a:t>
            </a:r>
            <a:r>
              <a:rPr lang="pt-PT" b="1" dirty="0"/>
              <a:t>há alguém que precisa de o encontrar.</a:t>
            </a:r>
            <a:endParaRPr lang="pt-PT" dirty="0"/>
          </a:p>
          <a:p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68A556-9AB8-5022-3027-E278AEFDA9C5}"/>
              </a:ext>
            </a:extLst>
          </p:cNvPr>
          <p:cNvSpPr txBox="1"/>
          <p:nvPr/>
        </p:nvSpPr>
        <p:spPr>
          <a:xfrm>
            <a:off x="2589212" y="12645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2"/>
              </a:rPr>
              <a:t>https://chatgpt.com/</a:t>
            </a:r>
            <a:r>
              <a:rPr lang="pt-PT" sz="1800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2275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6D294-75E0-33EE-389E-E3B92524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 – Escrita de textos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1F6EC68-1429-B626-0F48-8B4DAFE75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pt-PT" b="1" dirty="0"/>
              <a:t>Principais Locais</a:t>
            </a:r>
          </a:p>
          <a:p>
            <a:pPr fontAlgn="t">
              <a:lnSpc>
                <a:spcPct val="100000"/>
              </a:lnSpc>
              <a:buNone/>
            </a:pPr>
            <a:r>
              <a:rPr lang="pt-PT" b="1" dirty="0"/>
              <a:t>Bairro dos Mercados Noturnos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Bancas de comida sintética.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Vendedores ilegais de implantes.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Música eletrónica permanente.</a:t>
            </a:r>
          </a:p>
          <a:p>
            <a:pPr fontAlgn="t">
              <a:lnSpc>
                <a:spcPct val="100000"/>
              </a:lnSpc>
              <a:buNone/>
            </a:pPr>
            <a:r>
              <a:rPr lang="pt-PT" b="1" dirty="0"/>
              <a:t>Zona Industrial Leste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Fábricas automatizadas.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Tubagens gigantes.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Atmosfera tóxica.</a:t>
            </a:r>
          </a:p>
          <a:p>
            <a:pPr fontAlgn="t">
              <a:lnSpc>
                <a:spcPct val="100000"/>
              </a:lnSpc>
              <a:buNone/>
            </a:pPr>
            <a:r>
              <a:rPr lang="pt-PT" b="1" dirty="0"/>
              <a:t>Bairro dos Becos de Néon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Território de gangues.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Ruas estreitas.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pt-PT" dirty="0"/>
              <a:t>Grafites luminosos.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59A9A2-37D0-60F2-9EA6-994D5C03159B}"/>
              </a:ext>
            </a:extLst>
          </p:cNvPr>
          <p:cNvSpPr txBox="1"/>
          <p:nvPr/>
        </p:nvSpPr>
        <p:spPr>
          <a:xfrm>
            <a:off x="2589212" y="12645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2"/>
              </a:rPr>
              <a:t>https://copilot.cloud.microsoft</a:t>
            </a:r>
            <a:r>
              <a:rPr lang="pt-PT" sz="1800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757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CF683-8325-A791-7842-06E3BB15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 – Escrita de textos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3C4B883-CB6A-EB8F-ACFD-0E4EA2061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PT" b="1" dirty="0"/>
              <a:t>Personagens</a:t>
            </a:r>
          </a:p>
          <a:p>
            <a:r>
              <a:rPr lang="pt-PT" b="1" dirty="0"/>
              <a:t>Protagonista – </a:t>
            </a:r>
            <a:r>
              <a:rPr lang="pt-PT" b="1" dirty="0" err="1"/>
              <a:t>Shadow</a:t>
            </a:r>
            <a:r>
              <a:rPr lang="pt-PT" b="1" dirty="0"/>
              <a:t> (o gato de rua)</a:t>
            </a:r>
            <a:endParaRPr lang="pt-PT" dirty="0"/>
          </a:p>
          <a:p>
            <a:pPr lvl="0"/>
            <a:r>
              <a:rPr lang="pt-PT" b="1" dirty="0"/>
              <a:t>Físicas</a:t>
            </a:r>
            <a:r>
              <a:rPr lang="pt-PT" dirty="0"/>
              <a:t>: Gato preto magro, pelo eriçado e molhado, uma orelha cortada, olho direito com iris artificial azul-</a:t>
            </a:r>
            <a:r>
              <a:rPr lang="pt-PT" dirty="0" err="1"/>
              <a:t>neon</a:t>
            </a:r>
            <a:r>
              <a:rPr lang="pt-PT" dirty="0"/>
              <a:t> (implante velho e avariado que brilha fracamente), cicatrizes no flanco esquerdo, patas com garras ainda afiadas.</a:t>
            </a:r>
          </a:p>
          <a:p>
            <a:pPr lvl="0"/>
            <a:r>
              <a:rPr lang="pt-PT" b="1" dirty="0"/>
              <a:t>Psicológicas</a:t>
            </a:r>
            <a:r>
              <a:rPr lang="pt-PT" dirty="0"/>
              <a:t>: Cauteloso, observador, territorial, com memória de cheiros e sons. Não fala, mas pensa em imagens, instintos e pequenas decisões. Curioso o suficiente para se aproximar do perigo, mas nunca ingénuo. Sente fome, frio e uma vaga solidão.</a:t>
            </a:r>
          </a:p>
          <a:p>
            <a:r>
              <a:rPr lang="pt-PT" b="1" dirty="0"/>
              <a:t>Secundárias (humanas e não-humanas)</a:t>
            </a:r>
            <a:endParaRPr lang="pt-PT" dirty="0"/>
          </a:p>
          <a:p>
            <a:pPr lvl="0"/>
            <a:r>
              <a:rPr lang="pt-PT" b="1" dirty="0"/>
              <a:t>A Rapariga dos Cabos</a:t>
            </a:r>
            <a:r>
              <a:rPr lang="pt-PT" dirty="0"/>
              <a:t> (cerca de 17 anos): Cabelo raspado de um lado, implantes nos dedos, casaco impermeável rasgado. Psicologicamente: cansada, pragmática, um pouco compassiva.</a:t>
            </a:r>
          </a:p>
          <a:p>
            <a:pPr lvl="0"/>
            <a:r>
              <a:rPr lang="pt-PT" b="1" dirty="0"/>
              <a:t>O </a:t>
            </a:r>
            <a:r>
              <a:rPr lang="pt-PT" b="1" dirty="0" err="1"/>
              <a:t>Drone</a:t>
            </a:r>
            <a:r>
              <a:rPr lang="pt-PT" b="1" dirty="0"/>
              <a:t>-Varredor</a:t>
            </a:r>
            <a:r>
              <a:rPr lang="pt-PT" dirty="0"/>
              <a:t>: Máquina de limpeza autónoma com sensores de movimento. Sem psicologia; só protocolo.</a:t>
            </a:r>
          </a:p>
          <a:p>
            <a:pPr lvl="0"/>
            <a:r>
              <a:rPr lang="pt-PT" b="1" dirty="0"/>
              <a:t>O Homem do Casaco Luminoso</a:t>
            </a:r>
            <a:r>
              <a:rPr lang="pt-PT" dirty="0"/>
              <a:t>: Figura alta, casaco com </a:t>
            </a:r>
            <a:r>
              <a:rPr lang="pt-PT" dirty="0" err="1"/>
              <a:t>LEDs</a:t>
            </a:r>
            <a:r>
              <a:rPr lang="pt-PT" dirty="0"/>
              <a:t> pisca-pisca, cheiro a ozono e álcool. Psicologicamente: imprevisível, perigoso, distraído.</a:t>
            </a:r>
          </a:p>
          <a:p>
            <a:pPr lvl="0"/>
            <a:r>
              <a:rPr lang="pt-PT" b="1" dirty="0"/>
              <a:t>Outros gatos de rua</a:t>
            </a:r>
            <a:r>
              <a:rPr lang="pt-PT" dirty="0"/>
              <a:t>: Presenças fugazes, rivais ou indiferentes.</a:t>
            </a:r>
          </a:p>
          <a:p>
            <a:pPr marL="0" indent="0">
              <a:buNone/>
            </a:pPr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1CF27CE-82E1-7EAB-1F8D-887F54AE5520}"/>
              </a:ext>
            </a:extLst>
          </p:cNvPr>
          <p:cNvSpPr txBox="1"/>
          <p:nvPr/>
        </p:nvSpPr>
        <p:spPr>
          <a:xfrm>
            <a:off x="2589212" y="12645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2"/>
              </a:rPr>
              <a:t>https://grok.com/</a:t>
            </a:r>
            <a:r>
              <a:rPr lang="pt-PT" sz="1800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56053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ED19B-2BFE-D288-014D-CC8CD72F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 – Escrita de textos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C8D28BD-29F2-5662-4F83-2E6611F23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b="1" dirty="0"/>
              <a:t>Guia de Escrita: O Gato de Néon</a:t>
            </a:r>
          </a:p>
          <a:p>
            <a:pPr lvl="0"/>
            <a:r>
              <a:rPr lang="pt-PT" b="1" dirty="0"/>
              <a:t>O Tempo:</a:t>
            </a:r>
            <a:r>
              <a:rPr lang="pt-PT" dirty="0"/>
              <a:t> A narrativa decorre ao longo de uma única noite ininterrupta, começando no momento em que os últimos raios de um sol oculto pelo smog desaparecem, e terminando com as primeiras luzes artificiais da manhã. O ano é 2142.</a:t>
            </a:r>
          </a:p>
          <a:p>
            <a:pPr lvl="0"/>
            <a:r>
              <a:rPr lang="pt-PT" b="1" dirty="0"/>
              <a:t>O Espaço:</a:t>
            </a:r>
            <a:r>
              <a:rPr lang="pt-PT" dirty="0"/>
              <a:t> O Setor 7 de "</a:t>
            </a:r>
            <a:r>
              <a:rPr lang="pt-PT" dirty="0" err="1"/>
              <a:t>Neo-Olisipo</a:t>
            </a:r>
            <a:r>
              <a:rPr lang="pt-PT" dirty="0"/>
              <a:t>", uma megalópole costeira asfixiada por arranha-céus colossais, passadiços metálicos sobrepostos e cabos de fibra ótica expostos. O ambiente é dominado por chuva ácida constante, vapor quente a sair de grelhas de ventilação, becos escuros a cheirar a ozono e óleo de motor, e o brilho estridente de hologramas publicitários e letreiros de néon.</a:t>
            </a:r>
          </a:p>
          <a:p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1C7B94-136A-8E16-D8F0-16ED4C299B6E}"/>
              </a:ext>
            </a:extLst>
          </p:cNvPr>
          <p:cNvSpPr txBox="1"/>
          <p:nvPr/>
        </p:nvSpPr>
        <p:spPr>
          <a:xfrm>
            <a:off x="2589212" y="12645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2"/>
              </a:rPr>
              <a:t>https://gemini.google.com/</a:t>
            </a:r>
            <a:r>
              <a:rPr lang="pt-PT" sz="1800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12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34F68-1FE9-34EB-87CA-E687CE7D4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 – Escrita de textos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159BB40-F5EB-85BF-7BBA-2A3D67D20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(incompleta): preciso de um conto, de aproximadamente 2500 palavras, sobre num ambiente </a:t>
            </a:r>
            <a:r>
              <a:rPr lang="pt-PT" i="1" dirty="0" err="1"/>
              <a:t>cyberpunk</a:t>
            </a:r>
            <a:r>
              <a:rPr lang="pt-PT" dirty="0"/>
              <a:t>, sobre um gato de rua, durante apenas uma noite, numa cidade típica desse ambiente.</a:t>
            </a:r>
          </a:p>
          <a:p>
            <a:pPr lvl="1"/>
            <a:r>
              <a:rPr lang="pt-PT" dirty="0"/>
              <a:t>A chuva não caía; ela era exalada pela cidade. Fuligem abriu os olhos, um deles de um âmbar brilhante e natural, o outro semicerrado por uma cicatriz de plasma. Ele estava enrolado sob a carcaça oxidada de um aerotáxi descartado, no beco sem saída do Nível Sub-3 de Nova Babel. A água que pingava do metal enferrujado não era pura; tinha o gosto metálico de ácido sulfúrico e o cheiro acre de ozônio queimado. Mas era água, e Fuligem, com a língua áspera, limpou o pelo grisalho e sujo de fuligem que lhe dava o nome.</a:t>
            </a:r>
          </a:p>
          <a:p>
            <a:endParaRPr lang="pt-PT" dirty="0"/>
          </a:p>
          <a:p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8466B0-CEE0-BB9B-5892-92B763F7D0E5}"/>
              </a:ext>
            </a:extLst>
          </p:cNvPr>
          <p:cNvSpPr txBox="1"/>
          <p:nvPr/>
        </p:nvSpPr>
        <p:spPr>
          <a:xfrm>
            <a:off x="2589212" y="12645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2"/>
              </a:rPr>
              <a:t>https://chat.qwen.ai/</a:t>
            </a:r>
            <a:r>
              <a:rPr lang="pt-PT" sz="1800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8870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509F4D-B013-6A46-D9C8-12DD684D8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 – Escrita de textos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C1E7E6C-A29C-24A5-ACD4-AFE88B84C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(errada): preciso de uma história sobre um gato à noite na cidade. </a:t>
            </a:r>
          </a:p>
          <a:p>
            <a:pPr lvl="1"/>
            <a:r>
              <a:rPr lang="pt-PT" dirty="0"/>
              <a:t>Todas as noites, quando a última luz dos apartamentos se apagava, Tomás saltava da janela do sexto andar para o telhado vizinho. Ninguém sabia. De dia, era apenas um gato cinza e gordo dormindo sobre o sofá. À noite, virava o rei invisível da cidade. Ele descia pelos canos, atravessava o beco da padaria, onde o cheiro de pão dormido ainda flutuava no ar. Na rua, os letreiros de </a:t>
            </a:r>
            <a:r>
              <a:rPr lang="pt-PT" dirty="0" err="1"/>
              <a:t>neon</a:t>
            </a:r>
            <a:r>
              <a:rPr lang="pt-PT" dirty="0"/>
              <a:t> pintavam seu pelo de azul, rosa e vermelho. Os carros passavam raros, como bichos apressados. Tomás caminhava pelo meio-fio com a calma de quem conhecia cada rachadura do asfalto.</a:t>
            </a:r>
          </a:p>
          <a:p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20E5034-0F1A-86B7-418B-9CCC1CE183DE}"/>
              </a:ext>
            </a:extLst>
          </p:cNvPr>
          <p:cNvSpPr txBox="1"/>
          <p:nvPr/>
        </p:nvSpPr>
        <p:spPr>
          <a:xfrm>
            <a:off x="2589212" y="12645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hlinkClick r:id="rId2"/>
              </a:rPr>
              <a:t>https://chat.deepseek.com/</a:t>
            </a:r>
            <a:r>
              <a:rPr lang="pt-P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3284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83728-388E-7C07-B057-C8B49D326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4921C05-4CFF-A409-410B-603AA5A0A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3568967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(propositadamente fraca): Preciso de uma imagem </a:t>
            </a:r>
            <a:r>
              <a:rPr lang="pt-PT" dirty="0" err="1"/>
              <a:t>cyberpunk</a:t>
            </a:r>
            <a:r>
              <a:rPr lang="pt-PT" dirty="0"/>
              <a:t> de um gato numa rua à noite com </a:t>
            </a:r>
            <a:r>
              <a:rPr lang="pt-PT" dirty="0" err="1"/>
              <a:t>neons</a:t>
            </a:r>
            <a:r>
              <a:rPr lang="pt-PT" dirty="0"/>
              <a:t> rosa, roxos e verdes. - </a:t>
            </a:r>
            <a:r>
              <a:rPr lang="pt-PT" dirty="0">
                <a:hlinkClick r:id="rId2"/>
              </a:rPr>
              <a:t>https://chatgpt.com/</a:t>
            </a:r>
            <a:r>
              <a:rPr lang="pt-PT" dirty="0"/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FA97D05-7540-8782-9A6B-083A00E1F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255" y="1264554"/>
            <a:ext cx="4553551" cy="546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90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83728-388E-7C07-B057-C8B49D326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4921C05-4CFF-A409-410B-603AA5A0A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(propositadamente fraca): Preciso de uma imagem </a:t>
            </a:r>
            <a:r>
              <a:rPr lang="pt-PT" dirty="0" err="1"/>
              <a:t>cyberpunk</a:t>
            </a:r>
            <a:r>
              <a:rPr lang="pt-PT" dirty="0"/>
              <a:t> de um gato numa rua à noite com </a:t>
            </a:r>
            <a:r>
              <a:rPr lang="pt-PT" dirty="0" err="1"/>
              <a:t>neons</a:t>
            </a:r>
            <a:r>
              <a:rPr lang="pt-PT" dirty="0"/>
              <a:t> rosa, roxos e verdes. - </a:t>
            </a:r>
            <a:r>
              <a:rPr lang="pt-PT" dirty="0">
                <a:hlinkClick r:id="rId2"/>
              </a:rPr>
              <a:t>https://copilot.cloud.microsoft</a:t>
            </a:r>
            <a:r>
              <a:rPr lang="pt-PT" dirty="0"/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946FBDF-CC6E-B8D7-42AE-88EAE5FE4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907" y="2593741"/>
            <a:ext cx="5862186" cy="390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89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9E77F-E6A7-5D69-C215-55C1F0C98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735721-5286-662B-DF94-CC04E751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2E60F93-0E84-10A6-A3CD-04A2E5D17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(propositadamente fraca): Preciso de uma imagem </a:t>
            </a:r>
            <a:r>
              <a:rPr lang="pt-PT" dirty="0" err="1"/>
              <a:t>cyberpunk</a:t>
            </a:r>
            <a:r>
              <a:rPr lang="pt-PT" dirty="0"/>
              <a:t> de um gato numa rua à noite com </a:t>
            </a:r>
            <a:r>
              <a:rPr lang="pt-PT" dirty="0" err="1"/>
              <a:t>neons</a:t>
            </a:r>
            <a:r>
              <a:rPr lang="pt-PT" dirty="0"/>
              <a:t> rosa, roxos e verdes. - </a:t>
            </a:r>
            <a:r>
              <a:rPr lang="pt-PT" dirty="0">
                <a:hlinkClick r:id="rId2"/>
              </a:rPr>
              <a:t>https://grok.com/</a:t>
            </a:r>
            <a:r>
              <a:rPr lang="pt-PT" dirty="0"/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F5DFC5A-44F8-AF24-4E34-100199908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391" y="2333477"/>
            <a:ext cx="6597217" cy="442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52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FA39-FB8B-25CF-ECF2-5777C34D9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0B197-6E6E-2059-902E-82B0961D4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941B27D-4040-6CE9-C2EE-AFB7EEE0B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(propositadamente fraca): Preciso de uma imagem </a:t>
            </a:r>
            <a:r>
              <a:rPr lang="pt-PT" dirty="0" err="1"/>
              <a:t>cyberpunk</a:t>
            </a:r>
            <a:r>
              <a:rPr lang="pt-PT" dirty="0"/>
              <a:t> de um gato numa rua à noite com </a:t>
            </a:r>
            <a:r>
              <a:rPr lang="pt-PT" dirty="0" err="1"/>
              <a:t>neons</a:t>
            </a:r>
            <a:r>
              <a:rPr lang="pt-PT" dirty="0"/>
              <a:t> rosa, roxos e verdes. - </a:t>
            </a:r>
            <a:r>
              <a:rPr lang="pt-PT" dirty="0">
                <a:hlinkClick r:id="rId2"/>
              </a:rPr>
              <a:t>https://gemini.google.com/</a:t>
            </a:r>
            <a:r>
              <a:rPr lang="pt-PT" dirty="0"/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964B7B3-D869-27E3-19E7-E83215F6B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655" y="2477244"/>
            <a:ext cx="7226690" cy="394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94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91862-10F1-F28A-1BEB-80F042D2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D7F447-C5C7-0991-FA72-21B247EE5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19FB7FA-DE31-A37D-3B22-CEA28F001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(propositadamente fraca): Preciso de uma imagem </a:t>
            </a:r>
            <a:r>
              <a:rPr lang="pt-PT" dirty="0" err="1"/>
              <a:t>cyberpunk</a:t>
            </a:r>
            <a:r>
              <a:rPr lang="pt-PT" dirty="0"/>
              <a:t> de um gato numa rua à noite com </a:t>
            </a:r>
            <a:r>
              <a:rPr lang="pt-PT" dirty="0" err="1"/>
              <a:t>neons</a:t>
            </a:r>
            <a:r>
              <a:rPr lang="pt-PT" dirty="0"/>
              <a:t> rosa, roxos e verdes. - </a:t>
            </a:r>
            <a:r>
              <a:rPr lang="pt-PT" dirty="0">
                <a:hlinkClick r:id="rId2"/>
              </a:rPr>
              <a:t>https://chat.qwen.ai/</a:t>
            </a:r>
            <a:r>
              <a:rPr lang="pt-PT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34CFA57-D8F0-C6E6-5CD4-850567125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464" y="2830111"/>
            <a:ext cx="6329072" cy="352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04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7DABA34-D420-D715-2EEE-54998BCFC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 refinada – em </a:t>
            </a:r>
            <a:r>
              <a:rPr lang="pt-PT" dirty="0">
                <a:hlinkClick r:id="rId2"/>
              </a:rPr>
              <a:t>https://chat.deepseek.com/</a:t>
            </a:r>
            <a:r>
              <a:rPr lang="pt-PT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415DB7B-C205-9E38-005A-E283FF8FF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758" y="2825496"/>
            <a:ext cx="7230484" cy="188621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4668398-1073-40E8-FC77-59E6C1A433AE}"/>
              </a:ext>
            </a:extLst>
          </p:cNvPr>
          <p:cNvSpPr txBox="1">
            <a:spLocks/>
          </p:cNvSpPr>
          <p:nvPr/>
        </p:nvSpPr>
        <p:spPr>
          <a:xfrm>
            <a:off x="2592925" y="59363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25154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22F4-25ED-86A1-56E2-B34C1D79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C3F64-A233-F7B0-72B3-B23C6B74D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0DA8AF1-3502-F60A-8A38-CE92E09E1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3568967" cy="3777622"/>
          </a:xfrm>
        </p:spPr>
        <p:txBody>
          <a:bodyPr/>
          <a:lstStyle/>
          <a:p>
            <a:r>
              <a:rPr lang="pt-PT" dirty="0">
                <a:hlinkClick r:id="rId2"/>
              </a:rPr>
              <a:t>https://chatgpt.com/</a:t>
            </a:r>
            <a:r>
              <a:rPr lang="pt-PT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E60C370-9CC6-6244-F29F-12019EAA0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069" y="1402080"/>
            <a:ext cx="3079016" cy="461852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3C0F65F-0B6D-E081-5815-068010B02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901" y="1905000"/>
            <a:ext cx="3329365" cy="3995238"/>
          </a:xfrm>
          <a:prstGeom prst="rect">
            <a:avLst/>
          </a:prstGeom>
        </p:spPr>
      </p:pic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2DDB796-9F34-07FD-A8EA-BD1D0BA00193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ANTES ------------------------------------------------------------------------------- DEPOIS</a:t>
            </a:r>
          </a:p>
        </p:txBody>
      </p:sp>
    </p:spTree>
    <p:extLst>
      <p:ext uri="{BB962C8B-B14F-4D97-AF65-F5344CB8AC3E}">
        <p14:creationId xmlns:p14="http://schemas.microsoft.com/office/powerpoint/2010/main" val="2633108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214B2-9031-1750-42ED-534E059FF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E5879-DF07-905C-3D93-DC424214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5B0BF8-7615-BA56-CBF5-2BC0AD274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>
                <a:hlinkClick r:id="rId2"/>
              </a:rPr>
              <a:t>https://copilot.cloud.microsoft</a:t>
            </a:r>
            <a:r>
              <a:rPr lang="pt-PT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A5346F0-B255-166D-38FF-3FEC121A3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229" y="2078254"/>
            <a:ext cx="5177189" cy="34514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F75C13E-968D-C94A-7BFB-C6F09332E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82" y="2111141"/>
            <a:ext cx="5127858" cy="3418572"/>
          </a:xfrm>
          <a:prstGeom prst="rect">
            <a:avLst/>
          </a:prstGeom>
        </p:spPr>
      </p:pic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ED8CA50C-97AC-AC38-8889-DCB2AB592E01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ANTES ------------------------------------------------------------------------------- DEPOIS</a:t>
            </a:r>
          </a:p>
        </p:txBody>
      </p:sp>
    </p:spTree>
    <p:extLst>
      <p:ext uri="{BB962C8B-B14F-4D97-AF65-F5344CB8AC3E}">
        <p14:creationId xmlns:p14="http://schemas.microsoft.com/office/powerpoint/2010/main" val="643069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B41DF-24B7-CFAC-1797-9DBC936ED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F64095-D668-464A-631B-8B460ABC0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ACF4261-5FF1-A443-4FA7-70971F4D1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>
                <a:hlinkClick r:id="rId2"/>
              </a:rPr>
              <a:t>https://grok.com/</a:t>
            </a:r>
            <a:r>
              <a:rPr lang="pt-PT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20D49F-7A41-DE55-3A5F-44F16DEA7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182" y="1905000"/>
            <a:ext cx="5492817" cy="368696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778176C-1178-2049-2864-E20F01FF9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63" y="1819175"/>
            <a:ext cx="5620680" cy="3772785"/>
          </a:xfrm>
          <a:prstGeom prst="rect">
            <a:avLst/>
          </a:prstGeom>
        </p:spPr>
      </p:pic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367FD2D4-AC19-3EB9-BA67-DBD4D29E1C47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ANTES ------------------------------------------------------------------------------- DEPOIS</a:t>
            </a:r>
          </a:p>
        </p:txBody>
      </p:sp>
    </p:spTree>
    <p:extLst>
      <p:ext uri="{BB962C8B-B14F-4D97-AF65-F5344CB8AC3E}">
        <p14:creationId xmlns:p14="http://schemas.microsoft.com/office/powerpoint/2010/main" val="3929572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0168-2A9F-414E-6D05-9F7887A9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F2C4B4-757E-499E-A04F-C83E1437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0EA10EE-5FBD-3904-638C-D693F2EE1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>
                <a:hlinkClick r:id="rId2"/>
              </a:rPr>
              <a:t>https://gemini.google.com/</a:t>
            </a:r>
            <a:r>
              <a:rPr lang="pt-PT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8C42DE-2F61-7131-0A8D-7E50671C0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39" y="2117472"/>
            <a:ext cx="5609523" cy="306223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D040B68-1AFF-31DB-0BA5-1B7824282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553" y="2117472"/>
            <a:ext cx="5609524" cy="3062230"/>
          </a:xfrm>
          <a:prstGeom prst="rect">
            <a:avLst/>
          </a:prstGeom>
        </p:spPr>
      </p:pic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005F8DE7-C51A-99F6-8F0B-B11EFC0C7014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ANTES ------------------------------------------------------------------------------- DEPOIS</a:t>
            </a:r>
          </a:p>
        </p:txBody>
      </p:sp>
    </p:spTree>
    <p:extLst>
      <p:ext uri="{BB962C8B-B14F-4D97-AF65-F5344CB8AC3E}">
        <p14:creationId xmlns:p14="http://schemas.microsoft.com/office/powerpoint/2010/main" val="2777392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E7A47-BDB4-0D85-32CB-3C7EAA120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ED76C-6A7E-1027-D19F-80E13B12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2 – Geração de Imagens</a:t>
            </a:r>
            <a:br>
              <a:rPr lang="pt-PT" dirty="0"/>
            </a:b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D2C6D2-0FBF-D88E-B5B9-3CA07BD38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402080"/>
            <a:ext cx="8915400" cy="3777622"/>
          </a:xfrm>
        </p:spPr>
        <p:txBody>
          <a:bodyPr/>
          <a:lstStyle/>
          <a:p>
            <a:r>
              <a:rPr lang="pt-PT" dirty="0">
                <a:hlinkClick r:id="rId2"/>
              </a:rPr>
              <a:t>https://chat.qwen.ai/</a:t>
            </a:r>
            <a:r>
              <a:rPr lang="pt-PT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91C57E-A398-385C-84A6-E0D4C1BF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290" y="1983089"/>
            <a:ext cx="5608695" cy="312792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3DBC367-5E86-CB90-AD4C-D3954446C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14" y="1983088"/>
            <a:ext cx="5731856" cy="3196613"/>
          </a:xfrm>
          <a:prstGeom prst="rect">
            <a:avLst/>
          </a:prstGeom>
        </p:spPr>
      </p:pic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FADC5B36-CD85-A5F5-C57E-24EB6B5D8DF7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ANTES ------------------------------------------------------------------------------- DEPOIS</a:t>
            </a:r>
          </a:p>
        </p:txBody>
      </p:sp>
    </p:spTree>
    <p:extLst>
      <p:ext uri="{BB962C8B-B14F-4D97-AF65-F5344CB8AC3E}">
        <p14:creationId xmlns:p14="http://schemas.microsoft.com/office/powerpoint/2010/main" val="3935606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45DDAC-028F-F267-DB8E-A04D4EAF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Edição de Imagens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711D89C-8ECD-6CEE-AA8B-EB927D529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76" y="1264555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Agora, preciso que edites essa imagem, para que seja de dia. Deve haver carros futuristas a passar na rua, e pessoas a atravessar a pé.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188A87-49FA-94B0-643F-A4D53C5013E4}"/>
              </a:ext>
            </a:extLst>
          </p:cNvPr>
          <p:cNvSpPr txBox="1"/>
          <p:nvPr/>
        </p:nvSpPr>
        <p:spPr>
          <a:xfrm>
            <a:off x="8030718" y="586455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pt-PT" dirty="0">
                <a:hlinkClick r:id="rId2"/>
              </a:rPr>
              <a:t>https://chatgpt.com/</a:t>
            </a:r>
            <a:r>
              <a:rPr lang="pt-PT" dirty="0"/>
              <a:t> </a:t>
            </a:r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E974FC5-C590-824D-7B09-A880751AB9E2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EDITADA ------------------------------------------------------------------------------- ORIGINAL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1EE0A14-C979-71C0-DE79-B8F0BC361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3761" y="2086936"/>
            <a:ext cx="2518415" cy="377762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7100C2C-AA5D-F047-6A26-A9551C58C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159" y="1876746"/>
            <a:ext cx="2865657" cy="429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30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E3222-69D1-1B49-7D19-EF1548A4E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0E14D-96EA-9963-1B9C-C8BBB9614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Edição de Imagens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C212930-24D8-7950-7AF8-795378484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76" y="1264555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Agora, preciso que edites essa imagem, para que seja de dia. Deve haver carros futuristas a passar na rua, e pessoas a atravessar a pé.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9E08EB-B762-4A64-EBC3-3E2831B66FC5}"/>
              </a:ext>
            </a:extLst>
          </p:cNvPr>
          <p:cNvSpPr txBox="1"/>
          <p:nvPr/>
        </p:nvSpPr>
        <p:spPr>
          <a:xfrm>
            <a:off x="8030718" y="586455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pt-PT" dirty="0">
                <a:hlinkClick r:id="rId2"/>
              </a:rPr>
              <a:t>https://copilot.cloud.microsoft</a:t>
            </a:r>
            <a:r>
              <a:rPr lang="pt-PT" dirty="0"/>
              <a:t> </a:t>
            </a:r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F57D3142-E9C4-672C-07A6-69DAFF2D4537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EDITADA ------------------------------------------------------------------------------- ORIGINAL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B52446E-E80E-7F66-6CA1-589FA1B22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229" y="2078254"/>
            <a:ext cx="5177189" cy="345145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8AF7389-10D8-4E8D-5BC3-1F6B589B7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87" y="2078253"/>
            <a:ext cx="5177189" cy="345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38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699D3-536D-5A43-1F4A-9C0FD108C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1779B-00B5-BD8C-B1CD-0C6423BE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Edição de Imagens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290924B-1211-51CD-C6FE-5D96653FA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76" y="1264555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Agora, preciso que edites essa imagem, para que seja de dia. Deve haver carros futuristas a passar na rua, e pessoas a atravessar a pé.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0D96079-FA2F-18F3-34ED-8DABB5D4B1E3}"/>
              </a:ext>
            </a:extLst>
          </p:cNvPr>
          <p:cNvSpPr txBox="1"/>
          <p:nvPr/>
        </p:nvSpPr>
        <p:spPr>
          <a:xfrm>
            <a:off x="8030718" y="586455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pt-PT" dirty="0">
                <a:hlinkClick r:id="rId2"/>
              </a:rPr>
              <a:t>https://grok.com/</a:t>
            </a:r>
            <a:r>
              <a:rPr lang="pt-PT" dirty="0"/>
              <a:t> </a:t>
            </a:r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448DBBA0-8784-9DBB-6CC2-EF191EE043A5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EDITADA ------------------------------------------------------------------------------- ORIGINAL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83BBC5B-13EA-A191-2F35-BF50921EB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182" y="1905000"/>
            <a:ext cx="5492817" cy="368696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E738AFA-4742-AAB4-67E2-EF2B91408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1905000"/>
            <a:ext cx="5530440" cy="36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03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98A7A-C6F4-2ABF-55B1-F9459B64B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A9FDCE-DEDD-E4CD-CACB-F451B9269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Edição de Imagens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D0C40EA-AAB6-FEC3-5B79-03C1636DF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76" y="1264555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Agora, preciso que edites essa imagem, para que seja de dia. Deve haver carros futuristas a passar na rua, e pessoas a atravessar a pé.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7249EC-FE57-7AB9-6165-8716D44B3693}"/>
              </a:ext>
            </a:extLst>
          </p:cNvPr>
          <p:cNvSpPr txBox="1"/>
          <p:nvPr/>
        </p:nvSpPr>
        <p:spPr>
          <a:xfrm>
            <a:off x="8030718" y="586455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pt-PT" dirty="0">
                <a:hlinkClick r:id="rId2"/>
              </a:rPr>
              <a:t>https://gemini.google.com/</a:t>
            </a:r>
            <a:r>
              <a:rPr lang="pt-PT" dirty="0"/>
              <a:t> </a:t>
            </a:r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037BB849-9B10-EE5C-B8F6-B9766508781A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EDITADA ------------------------------------------------------------------------------- ORIGINAL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BD63F93-2A75-35FC-98B7-0BFE1B5A3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63" y="2077082"/>
            <a:ext cx="5683511" cy="310262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D82B389-09BC-C961-C547-B736D5687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526" y="2077082"/>
            <a:ext cx="5683511" cy="310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85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45DDAC-028F-F267-DB8E-A04D4EAF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3 – Edição de Imagens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711D89C-8ECD-6CEE-AA8B-EB927D529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76" y="1264555"/>
            <a:ext cx="8915400" cy="3777622"/>
          </a:xfrm>
        </p:spPr>
        <p:txBody>
          <a:bodyPr/>
          <a:lstStyle/>
          <a:p>
            <a:r>
              <a:rPr lang="pt-PT" dirty="0" err="1"/>
              <a:t>Prompt</a:t>
            </a:r>
            <a:r>
              <a:rPr lang="pt-PT" dirty="0"/>
              <a:t>: Agora, preciso que edites essa imagem, para que seja de dia. Deve haver carros futuristas a passar na rua, e pessoas a atravessar a pé.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188A87-49FA-94B0-643F-A4D53C5013E4}"/>
              </a:ext>
            </a:extLst>
          </p:cNvPr>
          <p:cNvSpPr txBox="1"/>
          <p:nvPr/>
        </p:nvSpPr>
        <p:spPr>
          <a:xfrm>
            <a:off x="8030718" y="586455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2"/>
              </a:rPr>
              <a:t>https://chat.qwen.ai/</a:t>
            </a:r>
            <a:r>
              <a:rPr lang="pt-PT" sz="1800" dirty="0"/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5BFE2C4-ACD5-88A4-C9C9-A1B45AC62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290" y="1983089"/>
            <a:ext cx="5608695" cy="3127926"/>
          </a:xfrm>
          <a:prstGeom prst="rect">
            <a:avLst/>
          </a:prstGeom>
        </p:spPr>
      </p:pic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E974FC5-C590-824D-7B09-A880751AB9E2}"/>
              </a:ext>
            </a:extLst>
          </p:cNvPr>
          <p:cNvSpPr txBox="1">
            <a:spLocks/>
          </p:cNvSpPr>
          <p:nvPr/>
        </p:nvSpPr>
        <p:spPr>
          <a:xfrm>
            <a:off x="1807410" y="6233890"/>
            <a:ext cx="8915400" cy="760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EDITADA ------------------------------------------------------------------------------- ORIGINAL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9E48240-0133-E5B4-DF5B-B063E2D2C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82" y="1991677"/>
            <a:ext cx="5469862" cy="305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84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CFEAE-097D-F13E-D8E3-F17DB431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4 – Geração de Vídeos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A5DB811-F11C-FE73-74E3-6D3D312D1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pt-PT" dirty="0" err="1"/>
              <a:t>Prompt</a:t>
            </a:r>
            <a:r>
              <a:rPr lang="pt-PT" dirty="0"/>
              <a:t> (sugerida pelo </a:t>
            </a:r>
            <a:r>
              <a:rPr lang="pt-PT" dirty="0" err="1"/>
              <a:t>Chatgpt</a:t>
            </a:r>
            <a:r>
              <a:rPr lang="pt-PT" dirty="0"/>
              <a:t>): </a:t>
            </a:r>
            <a:r>
              <a:rPr lang="pt-PT" b="1" dirty="0"/>
              <a:t>Vídeo cinematográfico, 8–10 segundos, baseado exatamente na imagem fornecida.</a:t>
            </a:r>
            <a:r>
              <a:rPr lang="pt-PT" dirty="0"/>
              <a:t> A câmara faz um movimento lento e suave para a frente, com ligeiro </a:t>
            </a:r>
            <a:r>
              <a:rPr lang="pt-PT" i="1" dirty="0" err="1"/>
              <a:t>dolly</a:t>
            </a:r>
            <a:r>
              <a:rPr lang="pt-PT" i="1" dirty="0"/>
              <a:t>-in</a:t>
            </a:r>
            <a:r>
              <a:rPr lang="pt-PT" dirty="0"/>
              <a:t>, mantendo o gato preto em primeiro plano perfeitamente reconhecível e consistente. O gato pisca lentamente e move ligeiramente as orelhas enquanto observa a rua. A chuva cai de forma natural, criando pequenas ondulações nas poças. Pessoas atravessam a passadeira em diferentes direções, com movimentos humanos realistas. Carros futuristas passam pela rua em ambos os sentidos, com ligeiro </a:t>
            </a:r>
            <a:r>
              <a:rPr lang="pt-PT" i="1" dirty="0" err="1"/>
              <a:t>motion</a:t>
            </a:r>
            <a:r>
              <a:rPr lang="pt-PT" i="1" dirty="0"/>
              <a:t> </a:t>
            </a:r>
            <a:r>
              <a:rPr lang="pt-PT" i="1" dirty="0" err="1"/>
              <a:t>blur</a:t>
            </a:r>
            <a:r>
              <a:rPr lang="pt-PT" dirty="0"/>
              <a:t>. Um veículo voador atravessa lentamente o céu ao fundo. Os hologramas e painéis publicitários apresentam pequenas animações e variações de brilho. Vapor sobe continuamente dos bueiros. Folhas e pequenos papéis são movimentados pelo vento. Reflexos de </a:t>
            </a:r>
            <a:r>
              <a:rPr lang="pt-PT" dirty="0" err="1"/>
              <a:t>neon</a:t>
            </a:r>
            <a:r>
              <a:rPr lang="pt-PT" dirty="0"/>
              <a:t> e luz solar deslocam-se subtilmente sobre o asfalto molhado. Atmosfera de ficção científica cinematográfica, realista, </a:t>
            </a:r>
            <a:r>
              <a:rPr lang="pt-PT" b="1" dirty="0" err="1"/>
              <a:t>Blade</a:t>
            </a:r>
            <a:r>
              <a:rPr lang="pt-PT" b="1" dirty="0"/>
              <a:t> </a:t>
            </a:r>
            <a:r>
              <a:rPr lang="pt-PT" b="1" dirty="0" err="1"/>
              <a:t>Runner</a:t>
            </a:r>
            <a:r>
              <a:rPr lang="pt-PT" dirty="0"/>
              <a:t>, profundidade de campo natural, iluminação volumétrica, movimento de câmara suave, sem deformações, sem alterar a identidade ou aparência do gato, sem adicionar ou remover elementos importantes da imagem. </a:t>
            </a:r>
            <a:r>
              <a:rPr lang="pt-PT" b="1" dirty="0" err="1"/>
              <a:t>Fotorealista</a:t>
            </a:r>
            <a:r>
              <a:rPr lang="pt-PT" b="1" dirty="0"/>
              <a:t>, </a:t>
            </a:r>
            <a:r>
              <a:rPr lang="pt-PT" b="1" dirty="0" err="1"/>
              <a:t>ultra-detalhado</a:t>
            </a:r>
            <a:r>
              <a:rPr lang="pt-PT" b="1" dirty="0"/>
              <a:t>, 35mm, </a:t>
            </a:r>
            <a:r>
              <a:rPr lang="pt-PT" b="1" dirty="0" err="1"/>
              <a:t>cinematic</a:t>
            </a:r>
            <a:r>
              <a:rPr lang="pt-PT" b="1" dirty="0"/>
              <a:t>, 4K.</a:t>
            </a:r>
            <a:endParaRPr lang="pt-PT" dirty="0"/>
          </a:p>
          <a:p>
            <a:r>
              <a:rPr lang="pt-PT" dirty="0">
                <a:hlinkClick r:id="rId2"/>
              </a:rPr>
              <a:t>https://docs.google.com/videos/u/0/</a:t>
            </a:r>
            <a:r>
              <a:rPr lang="pt-P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808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CFEAE-097D-F13E-D8E3-F17DB431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4 – Geração de Vídeos</a:t>
            </a:r>
          </a:p>
        </p:txBody>
      </p:sp>
      <p:pic>
        <p:nvPicPr>
          <p:cNvPr id="4" name="Vídeo sem nome">
            <a:hlinkClick r:id="" action="ppaction://media"/>
            <a:extLst>
              <a:ext uri="{FF2B5EF4-FFF2-40B4-BE49-F238E27FC236}">
                <a16:creationId xmlns:a16="http://schemas.microsoft.com/office/drawing/2014/main" id="{B17DC01B-3CF7-E048-89DC-56C2454CBA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4694" y="1359876"/>
            <a:ext cx="8911687" cy="501282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3C81AC3-C621-8DED-3C2C-E216C13713EB}"/>
              </a:ext>
            </a:extLst>
          </p:cNvPr>
          <p:cNvSpPr txBox="1"/>
          <p:nvPr/>
        </p:nvSpPr>
        <p:spPr>
          <a:xfrm>
            <a:off x="7657579" y="6372700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6"/>
              </a:rPr>
              <a:t>https://docs.google.com/videos/u/0/</a:t>
            </a:r>
            <a:r>
              <a:rPr lang="pt-PT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823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FF7AD-60F2-6BAA-8CE1-D78C3ACE6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chemeClr val="accent1"/>
              </a:buClr>
              <a:buFont typeface="Wingdings 3" charset="2"/>
              <a:buChar char=""/>
            </a:pPr>
            <a:r>
              <a:rPr lang="pt-PT" dirty="0"/>
              <a:t>5 – Criação de </a:t>
            </a:r>
            <a:r>
              <a:rPr lang="pt-PT" i="1" dirty="0" err="1"/>
              <a:t>Storybooks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1C8E7D5-D91B-123F-2FA1-4DB538AA5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4331367"/>
            <a:ext cx="8915400" cy="1579853"/>
          </a:xfrm>
        </p:spPr>
        <p:txBody>
          <a:bodyPr/>
          <a:lstStyle/>
          <a:p>
            <a:r>
              <a:rPr lang="pt-PT" dirty="0">
                <a:hlinkClick r:id="rId2"/>
              </a:rPr>
              <a:t>https://gemini.google/overview/storybook/</a:t>
            </a:r>
            <a:r>
              <a:rPr lang="pt-PT" dirty="0"/>
              <a:t> </a:t>
            </a:r>
          </a:p>
          <a:p>
            <a:r>
              <a:rPr lang="pt-PT" dirty="0" err="1"/>
              <a:t>Prompt</a:t>
            </a:r>
            <a:r>
              <a:rPr lang="pt-PT" dirty="0"/>
              <a:t>: Preciso de uma história </a:t>
            </a:r>
            <a:r>
              <a:rPr lang="pt-PT" i="1" dirty="0" err="1"/>
              <a:t>cyberpunk</a:t>
            </a:r>
            <a:r>
              <a:rPr lang="pt-PT" dirty="0"/>
              <a:t> sobre um gato de rua, passada numa noite, num cenário com néones rosa, roxos e verdes.</a:t>
            </a:r>
          </a:p>
          <a:p>
            <a:r>
              <a:rPr lang="pt-PT" dirty="0">
                <a:hlinkClick r:id="rId3"/>
              </a:rPr>
              <a:t>https://share.gemini.google/bNGqYCCjQ8Vm</a:t>
            </a:r>
            <a:r>
              <a:rPr lang="pt-PT" dirty="0"/>
              <a:t> 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845C2F1-51EB-5D61-FAE8-B15C0DF05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0644" y="1264555"/>
            <a:ext cx="7852535" cy="290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16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3EF6E-B9AF-7D7D-42DE-0F50513BD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926C6-13A6-DE70-83E8-6D7319DB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Conclusão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AE57B86-2CC3-9066-9B3B-9714169B2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Este guia foi elaborado para servir de manual de instruções para a geração e edição de imagens, texto e vídeos, a fim de proceder à elaboração de trabalhos escolares, de qualquer nível, com recurso à Inteligência Artificial.</a:t>
            </a:r>
          </a:p>
          <a:p>
            <a:r>
              <a:rPr lang="pt-PT" dirty="0"/>
              <a:t>Com a IA, tarefas que levaríamos horas ou até dias a fazer podem ser realizadas com rapidez e qualidade, tenhamos nós algum espírito crítico no uso das ferramentas. Esperamos ter contribuído um pouco para isso.</a:t>
            </a:r>
          </a:p>
        </p:txBody>
      </p:sp>
    </p:spTree>
    <p:extLst>
      <p:ext uri="{BB962C8B-B14F-4D97-AF65-F5344CB8AC3E}">
        <p14:creationId xmlns:p14="http://schemas.microsoft.com/office/powerpoint/2010/main" val="3801068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2A90-7880-D87E-2801-308DBF83B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7F476-8B21-AEB3-8014-3BBD9121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Referências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73CFD85-31A3-2CEF-A6A4-CA8A9A2E5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Google. (2024). </a:t>
            </a:r>
            <a:r>
              <a:rPr lang="en-US" i="1" dirty="0"/>
              <a:t>Gemini</a:t>
            </a:r>
            <a:r>
              <a:rPr lang="en-US" dirty="0"/>
              <a:t> [Large language model]. </a:t>
            </a:r>
            <a:r>
              <a:rPr lang="en-US" dirty="0">
                <a:hlinkClick r:id="rId2"/>
              </a:rPr>
              <a:t>https://gemini.google.com/</a:t>
            </a:r>
            <a:endParaRPr lang="en-US" dirty="0"/>
          </a:p>
          <a:p>
            <a:r>
              <a:rPr lang="en-US" dirty="0"/>
              <a:t>OpenAI. (2024). </a:t>
            </a:r>
            <a:r>
              <a:rPr lang="en-US" i="1" dirty="0"/>
              <a:t>ChatGPT</a:t>
            </a:r>
            <a:r>
              <a:rPr lang="en-US" dirty="0"/>
              <a:t> (GPT-4o) [Large language model]. </a:t>
            </a:r>
            <a:r>
              <a:rPr lang="en-US" dirty="0">
                <a:hlinkClick r:id="rId3"/>
              </a:rPr>
              <a:t>https://chatgpt.com/</a:t>
            </a:r>
            <a:endParaRPr lang="en-US" dirty="0"/>
          </a:p>
          <a:p>
            <a:r>
              <a:rPr lang="en-US" dirty="0"/>
              <a:t>Microsoft. (2024). </a:t>
            </a:r>
            <a:r>
              <a:rPr lang="en-US" i="1" dirty="0"/>
              <a:t>Microsoft Copilot</a:t>
            </a:r>
            <a:r>
              <a:rPr lang="en-US" dirty="0"/>
              <a:t> [Large language model]. </a:t>
            </a:r>
            <a:r>
              <a:rPr lang="en-US" dirty="0">
                <a:hlinkClick r:id="rId4"/>
              </a:rPr>
              <a:t>https://copilot.microsoft.com/</a:t>
            </a:r>
            <a:endParaRPr lang="en-US" dirty="0"/>
          </a:p>
          <a:p>
            <a:r>
              <a:rPr lang="en-US" dirty="0" err="1"/>
              <a:t>xAI</a:t>
            </a:r>
            <a:r>
              <a:rPr lang="en-US" dirty="0"/>
              <a:t>. (2024). </a:t>
            </a:r>
            <a:r>
              <a:rPr lang="en-US" i="1" dirty="0"/>
              <a:t>Grok</a:t>
            </a:r>
            <a:r>
              <a:rPr lang="en-US" dirty="0"/>
              <a:t> (Beta) [Large language model]. </a:t>
            </a:r>
            <a:r>
              <a:rPr lang="en-US" dirty="0">
                <a:hlinkClick r:id="rId5"/>
              </a:rPr>
              <a:t>https://x.ai/</a:t>
            </a:r>
            <a:endParaRPr lang="en-US" dirty="0"/>
          </a:p>
          <a:p>
            <a:r>
              <a:rPr lang="en-US" dirty="0"/>
              <a:t>Alibaba Group. (2024). </a:t>
            </a:r>
            <a:r>
              <a:rPr lang="en-US" i="1" dirty="0"/>
              <a:t>Qwen</a:t>
            </a:r>
            <a:r>
              <a:rPr lang="en-US" dirty="0"/>
              <a:t> [Large language model]. </a:t>
            </a:r>
            <a:r>
              <a:rPr lang="en-US" dirty="0">
                <a:hlinkClick r:id="rId6"/>
              </a:rPr>
              <a:t>https://chat.qwen.ai/</a:t>
            </a:r>
            <a:r>
              <a:rPr lang="en-US" dirty="0"/>
              <a:t> </a:t>
            </a:r>
          </a:p>
          <a:p>
            <a:r>
              <a:rPr lang="en-US" dirty="0" err="1"/>
              <a:t>Deepseek</a:t>
            </a:r>
            <a:r>
              <a:rPr lang="en-US" dirty="0"/>
              <a:t>. (2024). </a:t>
            </a:r>
            <a:r>
              <a:rPr lang="en-US" i="1" dirty="0" err="1"/>
              <a:t>Deepseek</a:t>
            </a:r>
            <a:r>
              <a:rPr lang="en-US" dirty="0"/>
              <a:t> [Large language model]. </a:t>
            </a:r>
            <a:r>
              <a:rPr lang="en-US" dirty="0">
                <a:hlinkClick r:id="rId7"/>
              </a:rPr>
              <a:t>https://chat.deepseek.com/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0687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F3CB2-010D-45DC-A233-F25BE9D6D7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Fim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02DB57-0F7C-4EBF-9B45-7B16EFD325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Este guia está disponível em: </a:t>
            </a:r>
            <a:r>
              <a:rPr lang="pt-PT" dirty="0">
                <a:hlinkClick r:id="rId2"/>
              </a:rPr>
              <a:t>http://be.ae2serpa.pt/ficheirosbiblioteca/guias/iaimagens.pptx</a:t>
            </a:r>
            <a:r>
              <a:rPr lang="pt-PT" dirty="0"/>
              <a:t> </a:t>
            </a:r>
          </a:p>
          <a:p>
            <a:r>
              <a:rPr lang="pt-PT" dirty="0"/>
              <a:t>Professor Bibliotecário: Pedro Moreira</a:t>
            </a:r>
          </a:p>
        </p:txBody>
      </p:sp>
      <p:pic>
        <p:nvPicPr>
          <p:cNvPr id="2050" name="Picture 2" descr=".">
            <a:extLst>
              <a:ext uri="{FF2B5EF4-FFF2-40B4-BE49-F238E27FC236}">
                <a16:creationId xmlns:a16="http://schemas.microsoft.com/office/drawing/2014/main" id="{065FDD3B-6E13-4BB8-9984-0926FE00B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0" y="0"/>
            <a:ext cx="25717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m texto, captura de ecrã, Tipo de letra&#10;&#10;Descrição gerada automaticamente">
            <a:extLst>
              <a:ext uri="{FF2B5EF4-FFF2-40B4-BE49-F238E27FC236}">
                <a16:creationId xmlns:a16="http://schemas.microsoft.com/office/drawing/2014/main" id="{F04A9F53-42D5-7950-7B44-5DD0C9183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96" y="5892248"/>
            <a:ext cx="6118407" cy="90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55867"/>
      </p:ext>
    </p:extLst>
  </p:cSld>
  <p:clrMapOvr>
    <a:masterClrMapping/>
  </p:clrMapOvr>
</p:sld>
</file>

<file path=ppt/theme/theme1.xml><?xml version="1.0" encoding="utf-8"?>
<a:theme xmlns:a="http://schemas.openxmlformats.org/drawingml/2006/main" name="Haste">
  <a:themeElements>
    <a:clrScheme name="Hast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Hast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aste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TM02892315[[fn=Haste]]</Template>
  <TotalTime>5575</TotalTime>
  <Words>2225</Words>
  <Application>Microsoft Office PowerPoint</Application>
  <PresentationFormat>Ecrã Panorâmico</PresentationFormat>
  <Paragraphs>137</Paragraphs>
  <Slides>32</Slides>
  <Notes>1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32</vt:i4>
      </vt:variant>
    </vt:vector>
  </HeadingPairs>
  <TitlesOfParts>
    <vt:vector size="37" baseType="lpstr">
      <vt:lpstr>Arial</vt:lpstr>
      <vt:lpstr>Calibri</vt:lpstr>
      <vt:lpstr>Century Gothic</vt:lpstr>
      <vt:lpstr>Wingdings 3</vt:lpstr>
      <vt:lpstr>Haste</vt:lpstr>
      <vt:lpstr>Escrever, editar imagens e publicar conteúdos com IA</vt:lpstr>
      <vt:lpstr>Sumário </vt:lpstr>
      <vt:lpstr>Introdução</vt:lpstr>
      <vt:lpstr>1 – Escrita de textos</vt:lpstr>
      <vt:lpstr>1 – Escrita de textos</vt:lpstr>
      <vt:lpstr>1 – Escrita de textos</vt:lpstr>
      <vt:lpstr>1 – Escrita de textos</vt:lpstr>
      <vt:lpstr>1 – Escrita de textos</vt:lpstr>
      <vt:lpstr>1 – Escrita de textos</vt:lpstr>
      <vt:lpstr>1 – Escrita de textos</vt:lpstr>
      <vt:lpstr>2 – Geração de Imagens </vt:lpstr>
      <vt:lpstr>2 – Geração de Imagens </vt:lpstr>
      <vt:lpstr>2 – Geração de Imagens </vt:lpstr>
      <vt:lpstr>2 – Geração de Imagens </vt:lpstr>
      <vt:lpstr>2 – Geração de Imagens </vt:lpstr>
      <vt:lpstr>Apresentação do PowerPoint</vt:lpstr>
      <vt:lpstr>2 – Geração de Imagens </vt:lpstr>
      <vt:lpstr>2 – Geração de Imagens </vt:lpstr>
      <vt:lpstr>2 – Geração de Imagens </vt:lpstr>
      <vt:lpstr>2 – Geração de Imagens </vt:lpstr>
      <vt:lpstr>2 – Geração de Imagens </vt:lpstr>
      <vt:lpstr>3 – Edição de Imagens</vt:lpstr>
      <vt:lpstr>3 – Edição de Imagens</vt:lpstr>
      <vt:lpstr>3 – Edição de Imagens</vt:lpstr>
      <vt:lpstr>3 – Edição de Imagens</vt:lpstr>
      <vt:lpstr>3 – Edição de Imagens</vt:lpstr>
      <vt:lpstr>4 – Geração de Vídeos</vt:lpstr>
      <vt:lpstr>4 – Geração de Vídeos</vt:lpstr>
      <vt:lpstr>5 – Criação de Storybooks</vt:lpstr>
      <vt:lpstr>Conclusão</vt:lpstr>
      <vt:lpstr>Referências</vt:lpstr>
      <vt:lpstr>Fim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Moreira</dc:creator>
  <cp:lastModifiedBy>Pedro Manuel Ramos Moreira</cp:lastModifiedBy>
  <cp:revision>68</cp:revision>
  <dcterms:created xsi:type="dcterms:W3CDTF">2019-11-12T13:19:35Z</dcterms:created>
  <dcterms:modified xsi:type="dcterms:W3CDTF">2026-10-06T18:28:50Z</dcterms:modified>
</cp:coreProperties>
</file>