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3"/>
  </p:notesMasterIdLst>
  <p:sldIdLst>
    <p:sldId id="256" r:id="rId2"/>
    <p:sldId id="390" r:id="rId3"/>
    <p:sldId id="391" r:id="rId4"/>
    <p:sldId id="392" r:id="rId5"/>
    <p:sldId id="393" r:id="rId6"/>
    <p:sldId id="394" r:id="rId7"/>
    <p:sldId id="395" r:id="rId8"/>
    <p:sldId id="396" r:id="rId9"/>
    <p:sldId id="397" r:id="rId10"/>
    <p:sldId id="398" r:id="rId11"/>
    <p:sldId id="415" r:id="rId12"/>
    <p:sldId id="416" r:id="rId13"/>
    <p:sldId id="399" r:id="rId14"/>
    <p:sldId id="400" r:id="rId15"/>
    <p:sldId id="401" r:id="rId16"/>
    <p:sldId id="402" r:id="rId17"/>
    <p:sldId id="417" r:id="rId18"/>
    <p:sldId id="418" r:id="rId19"/>
    <p:sldId id="403" r:id="rId20"/>
    <p:sldId id="419" r:id="rId21"/>
    <p:sldId id="420" r:id="rId22"/>
    <p:sldId id="404" r:id="rId23"/>
    <p:sldId id="405" r:id="rId24"/>
    <p:sldId id="406" r:id="rId25"/>
    <p:sldId id="407" r:id="rId26"/>
    <p:sldId id="408" r:id="rId27"/>
    <p:sldId id="409" r:id="rId28"/>
    <p:sldId id="410" r:id="rId29"/>
    <p:sldId id="411" r:id="rId30"/>
    <p:sldId id="412" r:id="rId31"/>
    <p:sldId id="413" r:id="rId32"/>
    <p:sldId id="414" r:id="rId33"/>
    <p:sldId id="421" r:id="rId34"/>
    <p:sldId id="422" r:id="rId35"/>
    <p:sldId id="423" r:id="rId36"/>
    <p:sldId id="424" r:id="rId37"/>
    <p:sldId id="388" r:id="rId38"/>
    <p:sldId id="386" r:id="rId39"/>
    <p:sldId id="425" r:id="rId40"/>
    <p:sldId id="387" r:id="rId41"/>
    <p:sldId id="277" r:id="rId4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6C75FB7-E73D-4874-BE0D-48FB8069AB4B}" v="205" dt="2025-09-23T11:24:44.35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microsoft.com/office/2016/11/relationships/changesInfo" Target="changesInfos/changesInfo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edro Manuel Ramos Moreira" userId="b78cc23c-44c3-43bb-8b9c-3c467353d288" providerId="ADAL" clId="{94AC5159-AC40-4B73-B9F9-A877CD417078}"/>
    <pc:docChg chg="undo custSel addSld delSld modSld sldOrd">
      <pc:chgData name="Pedro Manuel Ramos Moreira" userId="b78cc23c-44c3-43bb-8b9c-3c467353d288" providerId="ADAL" clId="{94AC5159-AC40-4B73-B9F9-A877CD417078}" dt="2023-10-18T15:02:46.247" v="6524" actId="20577"/>
      <pc:docMkLst>
        <pc:docMk/>
      </pc:docMkLst>
      <pc:sldChg chg="modSp mod">
        <pc:chgData name="Pedro Manuel Ramos Moreira" userId="b78cc23c-44c3-43bb-8b9c-3c467353d288" providerId="ADAL" clId="{94AC5159-AC40-4B73-B9F9-A877CD417078}" dt="2023-10-18T09:37:31.933" v="38" actId="20577"/>
        <pc:sldMkLst>
          <pc:docMk/>
          <pc:sldMk cId="3203693880" sldId="256"/>
        </pc:sldMkLst>
      </pc:sldChg>
      <pc:sldChg chg="modSp mod">
        <pc:chgData name="Pedro Manuel Ramos Moreira" userId="b78cc23c-44c3-43bb-8b9c-3c467353d288" providerId="ADAL" clId="{94AC5159-AC40-4B73-B9F9-A877CD417078}" dt="2023-10-18T09:37:12.545" v="5" actId="20577"/>
        <pc:sldMkLst>
          <pc:docMk/>
          <pc:sldMk cId="2222455867" sldId="277"/>
        </pc:sldMkLst>
      </pc:sldChg>
      <pc:sldChg chg="modSp mod">
        <pc:chgData name="Pedro Manuel Ramos Moreira" userId="b78cc23c-44c3-43bb-8b9c-3c467353d288" providerId="ADAL" clId="{94AC5159-AC40-4B73-B9F9-A877CD417078}" dt="2023-10-18T09:49:01.357" v="224" actId="20577"/>
        <pc:sldMkLst>
          <pc:docMk/>
          <pc:sldMk cId="3114471874" sldId="345"/>
        </pc:sldMkLst>
      </pc:sldChg>
      <pc:sldChg chg="modSp mod">
        <pc:chgData name="Pedro Manuel Ramos Moreira" userId="b78cc23c-44c3-43bb-8b9c-3c467353d288" providerId="ADAL" clId="{94AC5159-AC40-4B73-B9F9-A877CD417078}" dt="2023-10-18T10:04:07.768" v="1439" actId="20577"/>
        <pc:sldMkLst>
          <pc:docMk/>
          <pc:sldMk cId="4116374862" sldId="348"/>
        </pc:sldMkLst>
      </pc:sldChg>
      <pc:sldChg chg="modSp mod">
        <pc:chgData name="Pedro Manuel Ramos Moreira" userId="b78cc23c-44c3-43bb-8b9c-3c467353d288" providerId="ADAL" clId="{94AC5159-AC40-4B73-B9F9-A877CD417078}" dt="2023-10-18T09:58:18.571" v="1139" actId="20577"/>
        <pc:sldMkLst>
          <pc:docMk/>
          <pc:sldMk cId="4008301319" sldId="349"/>
        </pc:sldMkLst>
      </pc:sldChg>
      <pc:sldChg chg="addSp delSp modSp new mod">
        <pc:chgData name="Pedro Manuel Ramos Moreira" userId="b78cc23c-44c3-43bb-8b9c-3c467353d288" providerId="ADAL" clId="{94AC5159-AC40-4B73-B9F9-A877CD417078}" dt="2023-10-18T10:53:12.665" v="2251" actId="1076"/>
        <pc:sldMkLst>
          <pc:docMk/>
          <pc:sldMk cId="703284173" sldId="350"/>
        </pc:sldMkLst>
      </pc:sldChg>
      <pc:sldChg chg="modSp new mod">
        <pc:chgData name="Pedro Manuel Ramos Moreira" userId="b78cc23c-44c3-43bb-8b9c-3c467353d288" providerId="ADAL" clId="{94AC5159-AC40-4B73-B9F9-A877CD417078}" dt="2023-10-18T10:39:40.326" v="1562" actId="20577"/>
        <pc:sldMkLst>
          <pc:docMk/>
          <pc:sldMk cId="340557657" sldId="351"/>
        </pc:sldMkLst>
      </pc:sldChg>
      <pc:sldChg chg="addSp delSp modSp new mod">
        <pc:chgData name="Pedro Manuel Ramos Moreira" userId="b78cc23c-44c3-43bb-8b9c-3c467353d288" providerId="ADAL" clId="{94AC5159-AC40-4B73-B9F9-A877CD417078}" dt="2023-10-18T14:44:59.044" v="5254" actId="1076"/>
        <pc:sldMkLst>
          <pc:docMk/>
          <pc:sldMk cId="519425488" sldId="352"/>
        </pc:sldMkLst>
      </pc:sldChg>
      <pc:sldChg chg="addSp modSp add mod">
        <pc:chgData name="Pedro Manuel Ramos Moreira" userId="b78cc23c-44c3-43bb-8b9c-3c467353d288" providerId="ADAL" clId="{94AC5159-AC40-4B73-B9F9-A877CD417078}" dt="2023-10-18T10:43:30.941" v="1773" actId="1076"/>
        <pc:sldMkLst>
          <pc:docMk/>
          <pc:sldMk cId="3906165071" sldId="353"/>
        </pc:sldMkLst>
      </pc:sldChg>
      <pc:sldChg chg="addSp modSp add mod">
        <pc:chgData name="Pedro Manuel Ramos Moreira" userId="b78cc23c-44c3-43bb-8b9c-3c467353d288" providerId="ADAL" clId="{94AC5159-AC40-4B73-B9F9-A877CD417078}" dt="2023-10-18T10:46:56.150" v="1987" actId="1076"/>
        <pc:sldMkLst>
          <pc:docMk/>
          <pc:sldMk cId="613830669" sldId="354"/>
        </pc:sldMkLst>
      </pc:sldChg>
      <pc:sldChg chg="delSp add del mod">
        <pc:chgData name="Pedro Manuel Ramos Moreira" userId="b78cc23c-44c3-43bb-8b9c-3c467353d288" providerId="ADAL" clId="{94AC5159-AC40-4B73-B9F9-A877CD417078}" dt="2023-10-18T10:47:25.002" v="1991" actId="47"/>
        <pc:sldMkLst>
          <pc:docMk/>
          <pc:sldMk cId="229592500" sldId="355"/>
        </pc:sldMkLst>
      </pc:sldChg>
      <pc:sldChg chg="modSp new mod">
        <pc:chgData name="Pedro Manuel Ramos Moreira" userId="b78cc23c-44c3-43bb-8b9c-3c467353d288" providerId="ADAL" clId="{94AC5159-AC40-4B73-B9F9-A877CD417078}" dt="2023-10-18T10:53:41.455" v="2321" actId="20577"/>
        <pc:sldMkLst>
          <pc:docMk/>
          <pc:sldMk cId="2747560739" sldId="356"/>
        </pc:sldMkLst>
      </pc:sldChg>
      <pc:sldChg chg="addSp modSp add mod">
        <pc:chgData name="Pedro Manuel Ramos Moreira" userId="b78cc23c-44c3-43bb-8b9c-3c467353d288" providerId="ADAL" clId="{94AC5159-AC40-4B73-B9F9-A877CD417078}" dt="2023-10-18T10:59:24.950" v="2751" actId="20577"/>
        <pc:sldMkLst>
          <pc:docMk/>
          <pc:sldMk cId="3244198269" sldId="357"/>
        </pc:sldMkLst>
      </pc:sldChg>
      <pc:sldChg chg="addSp delSp modSp add mod">
        <pc:chgData name="Pedro Manuel Ramos Moreira" userId="b78cc23c-44c3-43bb-8b9c-3c467353d288" providerId="ADAL" clId="{94AC5159-AC40-4B73-B9F9-A877CD417078}" dt="2023-10-18T14:42:28.884" v="5116" actId="20577"/>
        <pc:sldMkLst>
          <pc:docMk/>
          <pc:sldMk cId="1117224556" sldId="358"/>
        </pc:sldMkLst>
      </pc:sldChg>
      <pc:sldChg chg="addSp delSp modSp add mod">
        <pc:chgData name="Pedro Manuel Ramos Moreira" userId="b78cc23c-44c3-43bb-8b9c-3c467353d288" providerId="ADAL" clId="{94AC5159-AC40-4B73-B9F9-A877CD417078}" dt="2023-10-18T11:18:01.289" v="3668" actId="20577"/>
        <pc:sldMkLst>
          <pc:docMk/>
          <pc:sldMk cId="1440525962" sldId="359"/>
        </pc:sldMkLst>
      </pc:sldChg>
      <pc:sldChg chg="addSp modSp new mod">
        <pc:chgData name="Pedro Manuel Ramos Moreira" userId="b78cc23c-44c3-43bb-8b9c-3c467353d288" providerId="ADAL" clId="{94AC5159-AC40-4B73-B9F9-A877CD417078}" dt="2023-10-18T11:15:53.089" v="3625" actId="20577"/>
        <pc:sldMkLst>
          <pc:docMk/>
          <pc:sldMk cId="919877868" sldId="360"/>
        </pc:sldMkLst>
      </pc:sldChg>
      <pc:sldChg chg="addSp delSp modSp add mod">
        <pc:chgData name="Pedro Manuel Ramos Moreira" userId="b78cc23c-44c3-43bb-8b9c-3c467353d288" providerId="ADAL" clId="{94AC5159-AC40-4B73-B9F9-A877CD417078}" dt="2023-10-18T11:20:16.111" v="3845" actId="20577"/>
        <pc:sldMkLst>
          <pc:docMk/>
          <pc:sldMk cId="4200408403" sldId="361"/>
        </pc:sldMkLst>
      </pc:sldChg>
      <pc:sldChg chg="addSp delSp modSp add mod">
        <pc:chgData name="Pedro Manuel Ramos Moreira" userId="b78cc23c-44c3-43bb-8b9c-3c467353d288" providerId="ADAL" clId="{94AC5159-AC40-4B73-B9F9-A877CD417078}" dt="2023-10-18T15:02:46.247" v="6524" actId="20577"/>
        <pc:sldMkLst>
          <pc:docMk/>
          <pc:sldMk cId="2696520433" sldId="362"/>
        </pc:sldMkLst>
      </pc:sldChg>
      <pc:sldChg chg="addSp delSp modSp add mod ord">
        <pc:chgData name="Pedro Manuel Ramos Moreira" userId="b78cc23c-44c3-43bb-8b9c-3c467353d288" providerId="ADAL" clId="{94AC5159-AC40-4B73-B9F9-A877CD417078}" dt="2023-10-18T14:39:07.869" v="4766" actId="20577"/>
        <pc:sldMkLst>
          <pc:docMk/>
          <pc:sldMk cId="1932498824" sldId="363"/>
        </pc:sldMkLst>
      </pc:sldChg>
      <pc:sldChg chg="modSp add mod ord">
        <pc:chgData name="Pedro Manuel Ramos Moreira" userId="b78cc23c-44c3-43bb-8b9c-3c467353d288" providerId="ADAL" clId="{94AC5159-AC40-4B73-B9F9-A877CD417078}" dt="2023-10-18T14:52:44.165" v="5834"/>
        <pc:sldMkLst>
          <pc:docMk/>
          <pc:sldMk cId="3454418856" sldId="364"/>
        </pc:sldMkLst>
      </pc:sldChg>
      <pc:sldChg chg="delSp modSp add mod">
        <pc:chgData name="Pedro Manuel Ramos Moreira" userId="b78cc23c-44c3-43bb-8b9c-3c467353d288" providerId="ADAL" clId="{94AC5159-AC40-4B73-B9F9-A877CD417078}" dt="2023-10-18T14:39:33.518" v="4771" actId="1076"/>
        <pc:sldMkLst>
          <pc:docMk/>
          <pc:sldMk cId="219080821" sldId="365"/>
        </pc:sldMkLst>
      </pc:sldChg>
      <pc:sldChg chg="addSp modSp add mod ord">
        <pc:chgData name="Pedro Manuel Ramos Moreira" userId="b78cc23c-44c3-43bb-8b9c-3c467353d288" providerId="ADAL" clId="{94AC5159-AC40-4B73-B9F9-A877CD417078}" dt="2023-10-18T14:48:18.826" v="5622" actId="20577"/>
        <pc:sldMkLst>
          <pc:docMk/>
          <pc:sldMk cId="1516961337" sldId="366"/>
        </pc:sldMkLst>
      </pc:sldChg>
      <pc:sldChg chg="addSp delSp modSp add mod">
        <pc:chgData name="Pedro Manuel Ramos Moreira" userId="b78cc23c-44c3-43bb-8b9c-3c467353d288" providerId="ADAL" clId="{94AC5159-AC40-4B73-B9F9-A877CD417078}" dt="2023-10-18T14:51:32.443" v="5832" actId="20577"/>
        <pc:sldMkLst>
          <pc:docMk/>
          <pc:sldMk cId="2013290502" sldId="367"/>
        </pc:sldMkLst>
      </pc:sldChg>
      <pc:sldChg chg="addSp modSp add mod">
        <pc:chgData name="Pedro Manuel Ramos Moreira" userId="b78cc23c-44c3-43bb-8b9c-3c467353d288" providerId="ADAL" clId="{94AC5159-AC40-4B73-B9F9-A877CD417078}" dt="2023-10-18T14:55:57.450" v="6076" actId="1076"/>
        <pc:sldMkLst>
          <pc:docMk/>
          <pc:sldMk cId="1068073488" sldId="368"/>
        </pc:sldMkLst>
      </pc:sldChg>
      <pc:sldChg chg="addSp delSp modSp add mod">
        <pc:chgData name="Pedro Manuel Ramos Moreira" userId="b78cc23c-44c3-43bb-8b9c-3c467353d288" providerId="ADAL" clId="{94AC5159-AC40-4B73-B9F9-A877CD417078}" dt="2023-10-18T15:02:09.005" v="6495" actId="20577"/>
        <pc:sldMkLst>
          <pc:docMk/>
          <pc:sldMk cId="1500532065" sldId="369"/>
        </pc:sldMkLst>
      </pc:sldChg>
    </pc:docChg>
  </pc:docChgLst>
  <pc:docChgLst>
    <pc:chgData name="Pedro Manuel Ramos Moreira" userId="b78cc23c-44c3-43bb-8b9c-3c467353d288" providerId="ADAL" clId="{0ABD5745-409B-4B8B-A874-40DC067B902E}"/>
    <pc:docChg chg="addSld delSld">
      <pc:chgData name="Pedro Manuel Ramos Moreira" userId="b78cc23c-44c3-43bb-8b9c-3c467353d288" providerId="ADAL" clId="{0ABD5745-409B-4B8B-A874-40DC067B902E}" dt="2023-10-03T08:40:30.297" v="1" actId="680"/>
      <pc:docMkLst>
        <pc:docMk/>
      </pc:docMkLst>
      <pc:sldChg chg="del">
        <pc:chgData name="Pedro Manuel Ramos Moreira" userId="b78cc23c-44c3-43bb-8b9c-3c467353d288" providerId="ADAL" clId="{0ABD5745-409B-4B8B-A874-40DC067B902E}" dt="2023-10-03T08:40:25.050" v="0" actId="47"/>
        <pc:sldMkLst>
          <pc:docMk/>
          <pc:sldMk cId="2061520185" sldId="340"/>
        </pc:sldMkLst>
      </pc:sldChg>
      <pc:sldChg chg="del">
        <pc:chgData name="Pedro Manuel Ramos Moreira" userId="b78cc23c-44c3-43bb-8b9c-3c467353d288" providerId="ADAL" clId="{0ABD5745-409B-4B8B-A874-40DC067B902E}" dt="2023-10-03T08:40:25.050" v="0" actId="47"/>
        <pc:sldMkLst>
          <pc:docMk/>
          <pc:sldMk cId="3076709879" sldId="342"/>
        </pc:sldMkLst>
      </pc:sldChg>
      <pc:sldChg chg="del">
        <pc:chgData name="Pedro Manuel Ramos Moreira" userId="b78cc23c-44c3-43bb-8b9c-3c467353d288" providerId="ADAL" clId="{0ABD5745-409B-4B8B-A874-40DC067B902E}" dt="2023-10-03T08:40:25.050" v="0" actId="47"/>
        <pc:sldMkLst>
          <pc:docMk/>
          <pc:sldMk cId="4257158291" sldId="343"/>
        </pc:sldMkLst>
      </pc:sldChg>
      <pc:sldChg chg="del">
        <pc:chgData name="Pedro Manuel Ramos Moreira" userId="b78cc23c-44c3-43bb-8b9c-3c467353d288" providerId="ADAL" clId="{0ABD5745-409B-4B8B-A874-40DC067B902E}" dt="2023-10-03T08:40:25.050" v="0" actId="47"/>
        <pc:sldMkLst>
          <pc:docMk/>
          <pc:sldMk cId="289864104" sldId="346"/>
        </pc:sldMkLst>
      </pc:sldChg>
      <pc:sldChg chg="del">
        <pc:chgData name="Pedro Manuel Ramos Moreira" userId="b78cc23c-44c3-43bb-8b9c-3c467353d288" providerId="ADAL" clId="{0ABD5745-409B-4B8B-A874-40DC067B902E}" dt="2023-10-03T08:40:25.050" v="0" actId="47"/>
        <pc:sldMkLst>
          <pc:docMk/>
          <pc:sldMk cId="3599064935" sldId="347"/>
        </pc:sldMkLst>
      </pc:sldChg>
      <pc:sldChg chg="del">
        <pc:chgData name="Pedro Manuel Ramos Moreira" userId="b78cc23c-44c3-43bb-8b9c-3c467353d288" providerId="ADAL" clId="{0ABD5745-409B-4B8B-A874-40DC067B902E}" dt="2023-10-03T08:40:25.050" v="0" actId="47"/>
        <pc:sldMkLst>
          <pc:docMk/>
          <pc:sldMk cId="3602415610" sldId="349"/>
        </pc:sldMkLst>
      </pc:sldChg>
      <pc:sldChg chg="new">
        <pc:chgData name="Pedro Manuel Ramos Moreira" userId="b78cc23c-44c3-43bb-8b9c-3c467353d288" providerId="ADAL" clId="{0ABD5745-409B-4B8B-A874-40DC067B902E}" dt="2023-10-03T08:40:30.297" v="1" actId="680"/>
        <pc:sldMkLst>
          <pc:docMk/>
          <pc:sldMk cId="4008301319" sldId="349"/>
        </pc:sldMkLst>
      </pc:sldChg>
      <pc:sldChg chg="del">
        <pc:chgData name="Pedro Manuel Ramos Moreira" userId="b78cc23c-44c3-43bb-8b9c-3c467353d288" providerId="ADAL" clId="{0ABD5745-409B-4B8B-A874-40DC067B902E}" dt="2023-10-03T08:40:25.050" v="0" actId="47"/>
        <pc:sldMkLst>
          <pc:docMk/>
          <pc:sldMk cId="1804340917" sldId="350"/>
        </pc:sldMkLst>
      </pc:sldChg>
      <pc:sldChg chg="del">
        <pc:chgData name="Pedro Manuel Ramos Moreira" userId="b78cc23c-44c3-43bb-8b9c-3c467353d288" providerId="ADAL" clId="{0ABD5745-409B-4B8B-A874-40DC067B902E}" dt="2023-10-03T08:40:25.050" v="0" actId="47"/>
        <pc:sldMkLst>
          <pc:docMk/>
          <pc:sldMk cId="3128989895" sldId="351"/>
        </pc:sldMkLst>
      </pc:sldChg>
      <pc:sldChg chg="del">
        <pc:chgData name="Pedro Manuel Ramos Moreira" userId="b78cc23c-44c3-43bb-8b9c-3c467353d288" providerId="ADAL" clId="{0ABD5745-409B-4B8B-A874-40DC067B902E}" dt="2023-10-03T08:40:25.050" v="0" actId="47"/>
        <pc:sldMkLst>
          <pc:docMk/>
          <pc:sldMk cId="2471830558" sldId="352"/>
        </pc:sldMkLst>
      </pc:sldChg>
      <pc:sldChg chg="del">
        <pc:chgData name="Pedro Manuel Ramos Moreira" userId="b78cc23c-44c3-43bb-8b9c-3c467353d288" providerId="ADAL" clId="{0ABD5745-409B-4B8B-A874-40DC067B902E}" dt="2023-10-03T08:40:25.050" v="0" actId="47"/>
        <pc:sldMkLst>
          <pc:docMk/>
          <pc:sldMk cId="1125650886" sldId="353"/>
        </pc:sldMkLst>
      </pc:sldChg>
      <pc:sldChg chg="del">
        <pc:chgData name="Pedro Manuel Ramos Moreira" userId="b78cc23c-44c3-43bb-8b9c-3c467353d288" providerId="ADAL" clId="{0ABD5745-409B-4B8B-A874-40DC067B902E}" dt="2023-10-03T08:40:25.050" v="0" actId="47"/>
        <pc:sldMkLst>
          <pc:docMk/>
          <pc:sldMk cId="1040033645" sldId="354"/>
        </pc:sldMkLst>
      </pc:sldChg>
      <pc:sldChg chg="del">
        <pc:chgData name="Pedro Manuel Ramos Moreira" userId="b78cc23c-44c3-43bb-8b9c-3c467353d288" providerId="ADAL" clId="{0ABD5745-409B-4B8B-A874-40DC067B902E}" dt="2023-10-03T08:40:25.050" v="0" actId="47"/>
        <pc:sldMkLst>
          <pc:docMk/>
          <pc:sldMk cId="2612812386" sldId="355"/>
        </pc:sldMkLst>
      </pc:sldChg>
      <pc:sldChg chg="del">
        <pc:chgData name="Pedro Manuel Ramos Moreira" userId="b78cc23c-44c3-43bb-8b9c-3c467353d288" providerId="ADAL" clId="{0ABD5745-409B-4B8B-A874-40DC067B902E}" dt="2023-10-03T08:40:25.050" v="0" actId="47"/>
        <pc:sldMkLst>
          <pc:docMk/>
          <pc:sldMk cId="1534917728" sldId="356"/>
        </pc:sldMkLst>
      </pc:sldChg>
      <pc:sldChg chg="del">
        <pc:chgData name="Pedro Manuel Ramos Moreira" userId="b78cc23c-44c3-43bb-8b9c-3c467353d288" providerId="ADAL" clId="{0ABD5745-409B-4B8B-A874-40DC067B902E}" dt="2023-10-03T08:40:25.050" v="0" actId="47"/>
        <pc:sldMkLst>
          <pc:docMk/>
          <pc:sldMk cId="897774705" sldId="357"/>
        </pc:sldMkLst>
      </pc:sldChg>
      <pc:sldChg chg="del">
        <pc:chgData name="Pedro Manuel Ramos Moreira" userId="b78cc23c-44c3-43bb-8b9c-3c467353d288" providerId="ADAL" clId="{0ABD5745-409B-4B8B-A874-40DC067B902E}" dt="2023-10-03T08:40:25.050" v="0" actId="47"/>
        <pc:sldMkLst>
          <pc:docMk/>
          <pc:sldMk cId="3847360309" sldId="358"/>
        </pc:sldMkLst>
      </pc:sldChg>
      <pc:sldChg chg="del">
        <pc:chgData name="Pedro Manuel Ramos Moreira" userId="b78cc23c-44c3-43bb-8b9c-3c467353d288" providerId="ADAL" clId="{0ABD5745-409B-4B8B-A874-40DC067B902E}" dt="2023-10-03T08:40:25.050" v="0" actId="47"/>
        <pc:sldMkLst>
          <pc:docMk/>
          <pc:sldMk cId="1873099129" sldId="359"/>
        </pc:sldMkLst>
      </pc:sldChg>
      <pc:sldChg chg="del">
        <pc:chgData name="Pedro Manuel Ramos Moreira" userId="b78cc23c-44c3-43bb-8b9c-3c467353d288" providerId="ADAL" clId="{0ABD5745-409B-4B8B-A874-40DC067B902E}" dt="2023-10-03T08:40:25.050" v="0" actId="47"/>
        <pc:sldMkLst>
          <pc:docMk/>
          <pc:sldMk cId="4008521123" sldId="360"/>
        </pc:sldMkLst>
      </pc:sldChg>
      <pc:sldChg chg="del">
        <pc:chgData name="Pedro Manuel Ramos Moreira" userId="b78cc23c-44c3-43bb-8b9c-3c467353d288" providerId="ADAL" clId="{0ABD5745-409B-4B8B-A874-40DC067B902E}" dt="2023-10-03T08:40:25.050" v="0" actId="47"/>
        <pc:sldMkLst>
          <pc:docMk/>
          <pc:sldMk cId="3683572527" sldId="361"/>
        </pc:sldMkLst>
      </pc:sldChg>
      <pc:sldChg chg="del">
        <pc:chgData name="Pedro Manuel Ramos Moreira" userId="b78cc23c-44c3-43bb-8b9c-3c467353d288" providerId="ADAL" clId="{0ABD5745-409B-4B8B-A874-40DC067B902E}" dt="2023-10-03T08:40:25.050" v="0" actId="47"/>
        <pc:sldMkLst>
          <pc:docMk/>
          <pc:sldMk cId="2524876963" sldId="362"/>
        </pc:sldMkLst>
      </pc:sldChg>
      <pc:sldChg chg="del">
        <pc:chgData name="Pedro Manuel Ramos Moreira" userId="b78cc23c-44c3-43bb-8b9c-3c467353d288" providerId="ADAL" clId="{0ABD5745-409B-4B8B-A874-40DC067B902E}" dt="2023-10-03T08:40:25.050" v="0" actId="47"/>
        <pc:sldMkLst>
          <pc:docMk/>
          <pc:sldMk cId="345946309" sldId="363"/>
        </pc:sldMkLst>
      </pc:sldChg>
      <pc:sldChg chg="del">
        <pc:chgData name="Pedro Manuel Ramos Moreira" userId="b78cc23c-44c3-43bb-8b9c-3c467353d288" providerId="ADAL" clId="{0ABD5745-409B-4B8B-A874-40DC067B902E}" dt="2023-10-03T08:40:25.050" v="0" actId="47"/>
        <pc:sldMkLst>
          <pc:docMk/>
          <pc:sldMk cId="3687534164" sldId="364"/>
        </pc:sldMkLst>
      </pc:sldChg>
      <pc:sldChg chg="del">
        <pc:chgData name="Pedro Manuel Ramos Moreira" userId="b78cc23c-44c3-43bb-8b9c-3c467353d288" providerId="ADAL" clId="{0ABD5745-409B-4B8B-A874-40DC067B902E}" dt="2023-10-03T08:40:25.050" v="0" actId="47"/>
        <pc:sldMkLst>
          <pc:docMk/>
          <pc:sldMk cId="1820668181" sldId="365"/>
        </pc:sldMkLst>
      </pc:sldChg>
      <pc:sldChg chg="del">
        <pc:chgData name="Pedro Manuel Ramos Moreira" userId="b78cc23c-44c3-43bb-8b9c-3c467353d288" providerId="ADAL" clId="{0ABD5745-409B-4B8B-A874-40DC067B902E}" dt="2023-10-03T08:40:25.050" v="0" actId="47"/>
        <pc:sldMkLst>
          <pc:docMk/>
          <pc:sldMk cId="2424495333" sldId="366"/>
        </pc:sldMkLst>
      </pc:sldChg>
      <pc:sldChg chg="del">
        <pc:chgData name="Pedro Manuel Ramos Moreira" userId="b78cc23c-44c3-43bb-8b9c-3c467353d288" providerId="ADAL" clId="{0ABD5745-409B-4B8B-A874-40DC067B902E}" dt="2023-10-03T08:40:25.050" v="0" actId="47"/>
        <pc:sldMkLst>
          <pc:docMk/>
          <pc:sldMk cId="4193287185" sldId="367"/>
        </pc:sldMkLst>
      </pc:sldChg>
      <pc:sldChg chg="del">
        <pc:chgData name="Pedro Manuel Ramos Moreira" userId="b78cc23c-44c3-43bb-8b9c-3c467353d288" providerId="ADAL" clId="{0ABD5745-409B-4B8B-A874-40DC067B902E}" dt="2023-10-03T08:40:25.050" v="0" actId="47"/>
        <pc:sldMkLst>
          <pc:docMk/>
          <pc:sldMk cId="1192794696" sldId="368"/>
        </pc:sldMkLst>
      </pc:sldChg>
      <pc:sldChg chg="del">
        <pc:chgData name="Pedro Manuel Ramos Moreira" userId="b78cc23c-44c3-43bb-8b9c-3c467353d288" providerId="ADAL" clId="{0ABD5745-409B-4B8B-A874-40DC067B902E}" dt="2023-10-03T08:40:25.050" v="0" actId="47"/>
        <pc:sldMkLst>
          <pc:docMk/>
          <pc:sldMk cId="722617531" sldId="369"/>
        </pc:sldMkLst>
      </pc:sldChg>
      <pc:sldChg chg="del">
        <pc:chgData name="Pedro Manuel Ramos Moreira" userId="b78cc23c-44c3-43bb-8b9c-3c467353d288" providerId="ADAL" clId="{0ABD5745-409B-4B8B-A874-40DC067B902E}" dt="2023-10-03T08:40:25.050" v="0" actId="47"/>
        <pc:sldMkLst>
          <pc:docMk/>
          <pc:sldMk cId="1044859624" sldId="370"/>
        </pc:sldMkLst>
      </pc:sldChg>
      <pc:sldChg chg="del">
        <pc:chgData name="Pedro Manuel Ramos Moreira" userId="b78cc23c-44c3-43bb-8b9c-3c467353d288" providerId="ADAL" clId="{0ABD5745-409B-4B8B-A874-40DC067B902E}" dt="2023-10-03T08:40:25.050" v="0" actId="47"/>
        <pc:sldMkLst>
          <pc:docMk/>
          <pc:sldMk cId="2061694922" sldId="371"/>
        </pc:sldMkLst>
      </pc:sldChg>
      <pc:sldChg chg="del">
        <pc:chgData name="Pedro Manuel Ramos Moreira" userId="b78cc23c-44c3-43bb-8b9c-3c467353d288" providerId="ADAL" clId="{0ABD5745-409B-4B8B-A874-40DC067B902E}" dt="2023-10-03T08:40:25.050" v="0" actId="47"/>
        <pc:sldMkLst>
          <pc:docMk/>
          <pc:sldMk cId="3712291717" sldId="372"/>
        </pc:sldMkLst>
      </pc:sldChg>
      <pc:sldChg chg="del">
        <pc:chgData name="Pedro Manuel Ramos Moreira" userId="b78cc23c-44c3-43bb-8b9c-3c467353d288" providerId="ADAL" clId="{0ABD5745-409B-4B8B-A874-40DC067B902E}" dt="2023-10-03T08:40:25.050" v="0" actId="47"/>
        <pc:sldMkLst>
          <pc:docMk/>
          <pc:sldMk cId="2167316429" sldId="373"/>
        </pc:sldMkLst>
      </pc:sldChg>
      <pc:sldChg chg="del">
        <pc:chgData name="Pedro Manuel Ramos Moreira" userId="b78cc23c-44c3-43bb-8b9c-3c467353d288" providerId="ADAL" clId="{0ABD5745-409B-4B8B-A874-40DC067B902E}" dt="2023-10-03T08:40:25.050" v="0" actId="47"/>
        <pc:sldMkLst>
          <pc:docMk/>
          <pc:sldMk cId="2696403031" sldId="374"/>
        </pc:sldMkLst>
      </pc:sldChg>
      <pc:sldChg chg="del">
        <pc:chgData name="Pedro Manuel Ramos Moreira" userId="b78cc23c-44c3-43bb-8b9c-3c467353d288" providerId="ADAL" clId="{0ABD5745-409B-4B8B-A874-40DC067B902E}" dt="2023-10-03T08:40:25.050" v="0" actId="47"/>
        <pc:sldMkLst>
          <pc:docMk/>
          <pc:sldMk cId="2124798416" sldId="375"/>
        </pc:sldMkLst>
      </pc:sldChg>
      <pc:sldChg chg="del">
        <pc:chgData name="Pedro Manuel Ramos Moreira" userId="b78cc23c-44c3-43bb-8b9c-3c467353d288" providerId="ADAL" clId="{0ABD5745-409B-4B8B-A874-40DC067B902E}" dt="2023-10-03T08:40:25.050" v="0" actId="47"/>
        <pc:sldMkLst>
          <pc:docMk/>
          <pc:sldMk cId="93358284" sldId="376"/>
        </pc:sldMkLst>
      </pc:sldChg>
      <pc:sldChg chg="del">
        <pc:chgData name="Pedro Manuel Ramos Moreira" userId="b78cc23c-44c3-43bb-8b9c-3c467353d288" providerId="ADAL" clId="{0ABD5745-409B-4B8B-A874-40DC067B902E}" dt="2023-10-03T08:40:25.050" v="0" actId="47"/>
        <pc:sldMkLst>
          <pc:docMk/>
          <pc:sldMk cId="2811270895" sldId="377"/>
        </pc:sldMkLst>
      </pc:sldChg>
      <pc:sldChg chg="del">
        <pc:chgData name="Pedro Manuel Ramos Moreira" userId="b78cc23c-44c3-43bb-8b9c-3c467353d288" providerId="ADAL" clId="{0ABD5745-409B-4B8B-A874-40DC067B902E}" dt="2023-10-03T08:40:25.050" v="0" actId="47"/>
        <pc:sldMkLst>
          <pc:docMk/>
          <pc:sldMk cId="155067740" sldId="378"/>
        </pc:sldMkLst>
      </pc:sldChg>
      <pc:sldChg chg="del">
        <pc:chgData name="Pedro Manuel Ramos Moreira" userId="b78cc23c-44c3-43bb-8b9c-3c467353d288" providerId="ADAL" clId="{0ABD5745-409B-4B8B-A874-40DC067B902E}" dt="2023-10-03T08:40:25.050" v="0" actId="47"/>
        <pc:sldMkLst>
          <pc:docMk/>
          <pc:sldMk cId="1205961141" sldId="379"/>
        </pc:sldMkLst>
      </pc:sldChg>
      <pc:sldChg chg="del">
        <pc:chgData name="Pedro Manuel Ramos Moreira" userId="b78cc23c-44c3-43bb-8b9c-3c467353d288" providerId="ADAL" clId="{0ABD5745-409B-4B8B-A874-40DC067B902E}" dt="2023-10-03T08:40:25.050" v="0" actId="47"/>
        <pc:sldMkLst>
          <pc:docMk/>
          <pc:sldMk cId="2849943504" sldId="380"/>
        </pc:sldMkLst>
      </pc:sldChg>
      <pc:sldChg chg="del">
        <pc:chgData name="Pedro Manuel Ramos Moreira" userId="b78cc23c-44c3-43bb-8b9c-3c467353d288" providerId="ADAL" clId="{0ABD5745-409B-4B8B-A874-40DC067B902E}" dt="2023-10-03T08:40:25.050" v="0" actId="47"/>
        <pc:sldMkLst>
          <pc:docMk/>
          <pc:sldMk cId="1365458303" sldId="381"/>
        </pc:sldMkLst>
      </pc:sldChg>
      <pc:sldChg chg="del">
        <pc:chgData name="Pedro Manuel Ramos Moreira" userId="b78cc23c-44c3-43bb-8b9c-3c467353d288" providerId="ADAL" clId="{0ABD5745-409B-4B8B-A874-40DC067B902E}" dt="2023-10-03T08:40:25.050" v="0" actId="47"/>
        <pc:sldMkLst>
          <pc:docMk/>
          <pc:sldMk cId="2316603274" sldId="382"/>
        </pc:sldMkLst>
      </pc:sldChg>
      <pc:sldChg chg="del">
        <pc:chgData name="Pedro Manuel Ramos Moreira" userId="b78cc23c-44c3-43bb-8b9c-3c467353d288" providerId="ADAL" clId="{0ABD5745-409B-4B8B-A874-40DC067B902E}" dt="2023-10-03T08:40:25.050" v="0" actId="47"/>
        <pc:sldMkLst>
          <pc:docMk/>
          <pc:sldMk cId="1902634963" sldId="383"/>
        </pc:sldMkLst>
      </pc:sldChg>
      <pc:sldChg chg="del">
        <pc:chgData name="Pedro Manuel Ramos Moreira" userId="b78cc23c-44c3-43bb-8b9c-3c467353d288" providerId="ADAL" clId="{0ABD5745-409B-4B8B-A874-40DC067B902E}" dt="2023-10-03T08:40:25.050" v="0" actId="47"/>
        <pc:sldMkLst>
          <pc:docMk/>
          <pc:sldMk cId="57081790" sldId="384"/>
        </pc:sldMkLst>
      </pc:sldChg>
      <pc:sldChg chg="del">
        <pc:chgData name="Pedro Manuel Ramos Moreira" userId="b78cc23c-44c3-43bb-8b9c-3c467353d288" providerId="ADAL" clId="{0ABD5745-409B-4B8B-A874-40DC067B902E}" dt="2023-10-03T08:40:25.050" v="0" actId="47"/>
        <pc:sldMkLst>
          <pc:docMk/>
          <pc:sldMk cId="3771109361" sldId="385"/>
        </pc:sldMkLst>
      </pc:sldChg>
      <pc:sldChg chg="del">
        <pc:chgData name="Pedro Manuel Ramos Moreira" userId="b78cc23c-44c3-43bb-8b9c-3c467353d288" providerId="ADAL" clId="{0ABD5745-409B-4B8B-A874-40DC067B902E}" dt="2023-10-03T08:40:25.050" v="0" actId="47"/>
        <pc:sldMkLst>
          <pc:docMk/>
          <pc:sldMk cId="2857406547" sldId="386"/>
        </pc:sldMkLst>
      </pc:sldChg>
      <pc:sldChg chg="del">
        <pc:chgData name="Pedro Manuel Ramos Moreira" userId="b78cc23c-44c3-43bb-8b9c-3c467353d288" providerId="ADAL" clId="{0ABD5745-409B-4B8B-A874-40DC067B902E}" dt="2023-10-03T08:40:25.050" v="0" actId="47"/>
        <pc:sldMkLst>
          <pc:docMk/>
          <pc:sldMk cId="695586890" sldId="387"/>
        </pc:sldMkLst>
      </pc:sldChg>
      <pc:sldChg chg="del">
        <pc:chgData name="Pedro Manuel Ramos Moreira" userId="b78cc23c-44c3-43bb-8b9c-3c467353d288" providerId="ADAL" clId="{0ABD5745-409B-4B8B-A874-40DC067B902E}" dt="2023-10-03T08:40:25.050" v="0" actId="47"/>
        <pc:sldMkLst>
          <pc:docMk/>
          <pc:sldMk cId="2341857407" sldId="388"/>
        </pc:sldMkLst>
      </pc:sldChg>
      <pc:sldChg chg="del">
        <pc:chgData name="Pedro Manuel Ramos Moreira" userId="b78cc23c-44c3-43bb-8b9c-3c467353d288" providerId="ADAL" clId="{0ABD5745-409B-4B8B-A874-40DC067B902E}" dt="2023-10-03T08:40:25.050" v="0" actId="47"/>
        <pc:sldMkLst>
          <pc:docMk/>
          <pc:sldMk cId="978720720" sldId="389"/>
        </pc:sldMkLst>
      </pc:sldChg>
    </pc:docChg>
  </pc:docChgLst>
  <pc:docChgLst>
    <pc:chgData name="Pedro Manuel Ramos Moreira" userId="b78cc23c-44c3-43bb-8b9c-3c467353d288" providerId="ADAL" clId="{B158E75C-3151-4261-ADA5-322421CCA4B7}"/>
    <pc:docChg chg="custSel addSld delSld modSld">
      <pc:chgData name="Pedro Manuel Ramos Moreira" userId="b78cc23c-44c3-43bb-8b9c-3c467353d288" providerId="ADAL" clId="{B158E75C-3151-4261-ADA5-322421CCA4B7}" dt="2025-09-11T18:54:41.638" v="172" actId="20577"/>
      <pc:docMkLst>
        <pc:docMk/>
      </pc:docMkLst>
      <pc:sldChg chg="modSp mod">
        <pc:chgData name="Pedro Manuel Ramos Moreira" userId="b78cc23c-44c3-43bb-8b9c-3c467353d288" providerId="ADAL" clId="{B158E75C-3151-4261-ADA5-322421CCA4B7}" dt="2025-09-11T18:44:00.499" v="1" actId="27636"/>
        <pc:sldMkLst>
          <pc:docMk/>
          <pc:sldMk cId="3203693880" sldId="256"/>
        </pc:sldMkLst>
        <pc:spChg chg="mod">
          <ac:chgData name="Pedro Manuel Ramos Moreira" userId="b78cc23c-44c3-43bb-8b9c-3c467353d288" providerId="ADAL" clId="{B158E75C-3151-4261-ADA5-322421CCA4B7}" dt="2025-09-11T18:44:00.499" v="1" actId="27636"/>
          <ac:spMkLst>
            <pc:docMk/>
            <pc:sldMk cId="3203693880" sldId="256"/>
            <ac:spMk id="2" creationId="{51DF3CB2-010D-45DC-A233-F25BE9D6D700}"/>
          </ac:spMkLst>
        </pc:spChg>
      </pc:sldChg>
      <pc:sldChg chg="modSp mod">
        <pc:chgData name="Pedro Manuel Ramos Moreira" userId="b78cc23c-44c3-43bb-8b9c-3c467353d288" providerId="ADAL" clId="{B158E75C-3151-4261-ADA5-322421CCA4B7}" dt="2025-09-11T18:45:06.458" v="10" actId="20577"/>
        <pc:sldMkLst>
          <pc:docMk/>
          <pc:sldMk cId="2222455867" sldId="277"/>
        </pc:sldMkLst>
        <pc:spChg chg="mod">
          <ac:chgData name="Pedro Manuel Ramos Moreira" userId="b78cc23c-44c3-43bb-8b9c-3c467353d288" providerId="ADAL" clId="{B158E75C-3151-4261-ADA5-322421CCA4B7}" dt="2025-09-11T18:45:06.458" v="10" actId="20577"/>
          <ac:spMkLst>
            <pc:docMk/>
            <pc:sldMk cId="2222455867" sldId="277"/>
            <ac:spMk id="3" creationId="{D602DB57-0F7C-4EBF-9B45-7B16EFD32552}"/>
          </ac:spMkLst>
        </pc:spChg>
      </pc:sldChg>
      <pc:sldChg chg="del">
        <pc:chgData name="Pedro Manuel Ramos Moreira" userId="b78cc23c-44c3-43bb-8b9c-3c467353d288" providerId="ADAL" clId="{B158E75C-3151-4261-ADA5-322421CCA4B7}" dt="2025-09-11T18:54:07.345" v="126" actId="47"/>
        <pc:sldMkLst>
          <pc:docMk/>
          <pc:sldMk cId="3114471874" sldId="345"/>
        </pc:sldMkLst>
      </pc:sldChg>
      <pc:sldChg chg="del">
        <pc:chgData name="Pedro Manuel Ramos Moreira" userId="b78cc23c-44c3-43bb-8b9c-3c467353d288" providerId="ADAL" clId="{B158E75C-3151-4261-ADA5-322421CCA4B7}" dt="2025-09-11T18:54:07.345" v="126" actId="47"/>
        <pc:sldMkLst>
          <pc:docMk/>
          <pc:sldMk cId="4116374862" sldId="348"/>
        </pc:sldMkLst>
      </pc:sldChg>
      <pc:sldChg chg="del">
        <pc:chgData name="Pedro Manuel Ramos Moreira" userId="b78cc23c-44c3-43bb-8b9c-3c467353d288" providerId="ADAL" clId="{B158E75C-3151-4261-ADA5-322421CCA4B7}" dt="2025-09-11T18:54:07.345" v="126" actId="47"/>
        <pc:sldMkLst>
          <pc:docMk/>
          <pc:sldMk cId="4008301319" sldId="349"/>
        </pc:sldMkLst>
      </pc:sldChg>
      <pc:sldChg chg="del">
        <pc:chgData name="Pedro Manuel Ramos Moreira" userId="b78cc23c-44c3-43bb-8b9c-3c467353d288" providerId="ADAL" clId="{B158E75C-3151-4261-ADA5-322421CCA4B7}" dt="2025-09-11T18:54:07.345" v="126" actId="47"/>
        <pc:sldMkLst>
          <pc:docMk/>
          <pc:sldMk cId="2215119250" sldId="350"/>
        </pc:sldMkLst>
      </pc:sldChg>
      <pc:sldChg chg="del">
        <pc:chgData name="Pedro Manuel Ramos Moreira" userId="b78cc23c-44c3-43bb-8b9c-3c467353d288" providerId="ADAL" clId="{B158E75C-3151-4261-ADA5-322421CCA4B7}" dt="2025-09-11T18:54:07.345" v="126" actId="47"/>
        <pc:sldMkLst>
          <pc:docMk/>
          <pc:sldMk cId="4143985091" sldId="351"/>
        </pc:sldMkLst>
      </pc:sldChg>
      <pc:sldChg chg="del">
        <pc:chgData name="Pedro Manuel Ramos Moreira" userId="b78cc23c-44c3-43bb-8b9c-3c467353d288" providerId="ADAL" clId="{B158E75C-3151-4261-ADA5-322421CCA4B7}" dt="2025-09-11T18:54:07.345" v="126" actId="47"/>
        <pc:sldMkLst>
          <pc:docMk/>
          <pc:sldMk cId="736613381" sldId="352"/>
        </pc:sldMkLst>
      </pc:sldChg>
      <pc:sldChg chg="del">
        <pc:chgData name="Pedro Manuel Ramos Moreira" userId="b78cc23c-44c3-43bb-8b9c-3c467353d288" providerId="ADAL" clId="{B158E75C-3151-4261-ADA5-322421CCA4B7}" dt="2025-09-11T18:54:07.345" v="126" actId="47"/>
        <pc:sldMkLst>
          <pc:docMk/>
          <pc:sldMk cId="3836431973" sldId="353"/>
        </pc:sldMkLst>
      </pc:sldChg>
      <pc:sldChg chg="del">
        <pc:chgData name="Pedro Manuel Ramos Moreira" userId="b78cc23c-44c3-43bb-8b9c-3c467353d288" providerId="ADAL" clId="{B158E75C-3151-4261-ADA5-322421CCA4B7}" dt="2025-09-11T18:54:07.345" v="126" actId="47"/>
        <pc:sldMkLst>
          <pc:docMk/>
          <pc:sldMk cId="142363477" sldId="354"/>
        </pc:sldMkLst>
      </pc:sldChg>
      <pc:sldChg chg="del">
        <pc:chgData name="Pedro Manuel Ramos Moreira" userId="b78cc23c-44c3-43bb-8b9c-3c467353d288" providerId="ADAL" clId="{B158E75C-3151-4261-ADA5-322421CCA4B7}" dt="2025-09-11T18:54:07.345" v="126" actId="47"/>
        <pc:sldMkLst>
          <pc:docMk/>
          <pc:sldMk cId="2640151741" sldId="355"/>
        </pc:sldMkLst>
      </pc:sldChg>
      <pc:sldChg chg="del">
        <pc:chgData name="Pedro Manuel Ramos Moreira" userId="b78cc23c-44c3-43bb-8b9c-3c467353d288" providerId="ADAL" clId="{B158E75C-3151-4261-ADA5-322421CCA4B7}" dt="2025-09-11T18:54:07.345" v="126" actId="47"/>
        <pc:sldMkLst>
          <pc:docMk/>
          <pc:sldMk cId="3002260061" sldId="356"/>
        </pc:sldMkLst>
      </pc:sldChg>
      <pc:sldChg chg="del">
        <pc:chgData name="Pedro Manuel Ramos Moreira" userId="b78cc23c-44c3-43bb-8b9c-3c467353d288" providerId="ADAL" clId="{B158E75C-3151-4261-ADA5-322421CCA4B7}" dt="2025-09-11T18:54:07.345" v="126" actId="47"/>
        <pc:sldMkLst>
          <pc:docMk/>
          <pc:sldMk cId="1759808579" sldId="357"/>
        </pc:sldMkLst>
      </pc:sldChg>
      <pc:sldChg chg="del">
        <pc:chgData name="Pedro Manuel Ramos Moreira" userId="b78cc23c-44c3-43bb-8b9c-3c467353d288" providerId="ADAL" clId="{B158E75C-3151-4261-ADA5-322421CCA4B7}" dt="2025-09-11T18:54:07.345" v="126" actId="47"/>
        <pc:sldMkLst>
          <pc:docMk/>
          <pc:sldMk cId="1195903450" sldId="358"/>
        </pc:sldMkLst>
      </pc:sldChg>
      <pc:sldChg chg="del">
        <pc:chgData name="Pedro Manuel Ramos Moreira" userId="b78cc23c-44c3-43bb-8b9c-3c467353d288" providerId="ADAL" clId="{B158E75C-3151-4261-ADA5-322421CCA4B7}" dt="2025-09-11T18:54:07.345" v="126" actId="47"/>
        <pc:sldMkLst>
          <pc:docMk/>
          <pc:sldMk cId="444037784" sldId="359"/>
        </pc:sldMkLst>
      </pc:sldChg>
      <pc:sldChg chg="del">
        <pc:chgData name="Pedro Manuel Ramos Moreira" userId="b78cc23c-44c3-43bb-8b9c-3c467353d288" providerId="ADAL" clId="{B158E75C-3151-4261-ADA5-322421CCA4B7}" dt="2025-09-11T18:54:07.345" v="126" actId="47"/>
        <pc:sldMkLst>
          <pc:docMk/>
          <pc:sldMk cId="2785906254" sldId="361"/>
        </pc:sldMkLst>
      </pc:sldChg>
      <pc:sldChg chg="del">
        <pc:chgData name="Pedro Manuel Ramos Moreira" userId="b78cc23c-44c3-43bb-8b9c-3c467353d288" providerId="ADAL" clId="{B158E75C-3151-4261-ADA5-322421CCA4B7}" dt="2025-09-11T18:54:07.345" v="126" actId="47"/>
        <pc:sldMkLst>
          <pc:docMk/>
          <pc:sldMk cId="503088614" sldId="362"/>
        </pc:sldMkLst>
      </pc:sldChg>
      <pc:sldChg chg="del">
        <pc:chgData name="Pedro Manuel Ramos Moreira" userId="b78cc23c-44c3-43bb-8b9c-3c467353d288" providerId="ADAL" clId="{B158E75C-3151-4261-ADA5-322421CCA4B7}" dt="2025-09-11T18:54:07.345" v="126" actId="47"/>
        <pc:sldMkLst>
          <pc:docMk/>
          <pc:sldMk cId="2372559938" sldId="363"/>
        </pc:sldMkLst>
      </pc:sldChg>
      <pc:sldChg chg="del">
        <pc:chgData name="Pedro Manuel Ramos Moreira" userId="b78cc23c-44c3-43bb-8b9c-3c467353d288" providerId="ADAL" clId="{B158E75C-3151-4261-ADA5-322421CCA4B7}" dt="2025-09-11T18:54:07.345" v="126" actId="47"/>
        <pc:sldMkLst>
          <pc:docMk/>
          <pc:sldMk cId="4001452771" sldId="364"/>
        </pc:sldMkLst>
      </pc:sldChg>
      <pc:sldChg chg="del">
        <pc:chgData name="Pedro Manuel Ramos Moreira" userId="b78cc23c-44c3-43bb-8b9c-3c467353d288" providerId="ADAL" clId="{B158E75C-3151-4261-ADA5-322421CCA4B7}" dt="2025-09-11T18:54:07.345" v="126" actId="47"/>
        <pc:sldMkLst>
          <pc:docMk/>
          <pc:sldMk cId="2751747228" sldId="365"/>
        </pc:sldMkLst>
      </pc:sldChg>
      <pc:sldChg chg="del">
        <pc:chgData name="Pedro Manuel Ramos Moreira" userId="b78cc23c-44c3-43bb-8b9c-3c467353d288" providerId="ADAL" clId="{B158E75C-3151-4261-ADA5-322421CCA4B7}" dt="2025-09-11T18:54:07.345" v="126" actId="47"/>
        <pc:sldMkLst>
          <pc:docMk/>
          <pc:sldMk cId="1348208622" sldId="366"/>
        </pc:sldMkLst>
      </pc:sldChg>
      <pc:sldChg chg="del">
        <pc:chgData name="Pedro Manuel Ramos Moreira" userId="b78cc23c-44c3-43bb-8b9c-3c467353d288" providerId="ADAL" clId="{B158E75C-3151-4261-ADA5-322421CCA4B7}" dt="2025-09-11T18:54:07.345" v="126" actId="47"/>
        <pc:sldMkLst>
          <pc:docMk/>
          <pc:sldMk cId="3205376054" sldId="367"/>
        </pc:sldMkLst>
      </pc:sldChg>
      <pc:sldChg chg="del">
        <pc:chgData name="Pedro Manuel Ramos Moreira" userId="b78cc23c-44c3-43bb-8b9c-3c467353d288" providerId="ADAL" clId="{B158E75C-3151-4261-ADA5-322421CCA4B7}" dt="2025-09-11T18:54:07.345" v="126" actId="47"/>
        <pc:sldMkLst>
          <pc:docMk/>
          <pc:sldMk cId="3488494160" sldId="368"/>
        </pc:sldMkLst>
      </pc:sldChg>
      <pc:sldChg chg="del">
        <pc:chgData name="Pedro Manuel Ramos Moreira" userId="b78cc23c-44c3-43bb-8b9c-3c467353d288" providerId="ADAL" clId="{B158E75C-3151-4261-ADA5-322421CCA4B7}" dt="2025-09-11T18:54:07.345" v="126" actId="47"/>
        <pc:sldMkLst>
          <pc:docMk/>
          <pc:sldMk cId="3238164295" sldId="369"/>
        </pc:sldMkLst>
      </pc:sldChg>
      <pc:sldChg chg="del">
        <pc:chgData name="Pedro Manuel Ramos Moreira" userId="b78cc23c-44c3-43bb-8b9c-3c467353d288" providerId="ADAL" clId="{B158E75C-3151-4261-ADA5-322421CCA4B7}" dt="2025-09-11T18:54:07.345" v="126" actId="47"/>
        <pc:sldMkLst>
          <pc:docMk/>
          <pc:sldMk cId="4233581955" sldId="370"/>
        </pc:sldMkLst>
      </pc:sldChg>
      <pc:sldChg chg="del">
        <pc:chgData name="Pedro Manuel Ramos Moreira" userId="b78cc23c-44c3-43bb-8b9c-3c467353d288" providerId="ADAL" clId="{B158E75C-3151-4261-ADA5-322421CCA4B7}" dt="2025-09-11T18:54:07.345" v="126" actId="47"/>
        <pc:sldMkLst>
          <pc:docMk/>
          <pc:sldMk cId="1959124108" sldId="371"/>
        </pc:sldMkLst>
      </pc:sldChg>
      <pc:sldChg chg="del">
        <pc:chgData name="Pedro Manuel Ramos Moreira" userId="b78cc23c-44c3-43bb-8b9c-3c467353d288" providerId="ADAL" clId="{B158E75C-3151-4261-ADA5-322421CCA4B7}" dt="2025-09-11T18:54:07.345" v="126" actId="47"/>
        <pc:sldMkLst>
          <pc:docMk/>
          <pc:sldMk cId="3544344860" sldId="372"/>
        </pc:sldMkLst>
      </pc:sldChg>
      <pc:sldChg chg="del">
        <pc:chgData name="Pedro Manuel Ramos Moreira" userId="b78cc23c-44c3-43bb-8b9c-3c467353d288" providerId="ADAL" clId="{B158E75C-3151-4261-ADA5-322421CCA4B7}" dt="2025-09-11T18:54:07.345" v="126" actId="47"/>
        <pc:sldMkLst>
          <pc:docMk/>
          <pc:sldMk cId="2704317239" sldId="373"/>
        </pc:sldMkLst>
      </pc:sldChg>
      <pc:sldChg chg="del">
        <pc:chgData name="Pedro Manuel Ramos Moreira" userId="b78cc23c-44c3-43bb-8b9c-3c467353d288" providerId="ADAL" clId="{B158E75C-3151-4261-ADA5-322421CCA4B7}" dt="2025-09-11T18:54:07.345" v="126" actId="47"/>
        <pc:sldMkLst>
          <pc:docMk/>
          <pc:sldMk cId="4272089685" sldId="375"/>
        </pc:sldMkLst>
      </pc:sldChg>
      <pc:sldChg chg="del">
        <pc:chgData name="Pedro Manuel Ramos Moreira" userId="b78cc23c-44c3-43bb-8b9c-3c467353d288" providerId="ADAL" clId="{B158E75C-3151-4261-ADA5-322421CCA4B7}" dt="2025-09-11T18:54:07.345" v="126" actId="47"/>
        <pc:sldMkLst>
          <pc:docMk/>
          <pc:sldMk cId="24922485" sldId="376"/>
        </pc:sldMkLst>
      </pc:sldChg>
      <pc:sldChg chg="del">
        <pc:chgData name="Pedro Manuel Ramos Moreira" userId="b78cc23c-44c3-43bb-8b9c-3c467353d288" providerId="ADAL" clId="{B158E75C-3151-4261-ADA5-322421CCA4B7}" dt="2025-09-11T18:54:07.345" v="126" actId="47"/>
        <pc:sldMkLst>
          <pc:docMk/>
          <pc:sldMk cId="1303736826" sldId="377"/>
        </pc:sldMkLst>
      </pc:sldChg>
      <pc:sldChg chg="del">
        <pc:chgData name="Pedro Manuel Ramos Moreira" userId="b78cc23c-44c3-43bb-8b9c-3c467353d288" providerId="ADAL" clId="{B158E75C-3151-4261-ADA5-322421CCA4B7}" dt="2025-09-11T18:54:07.345" v="126" actId="47"/>
        <pc:sldMkLst>
          <pc:docMk/>
          <pc:sldMk cId="3766649990" sldId="378"/>
        </pc:sldMkLst>
      </pc:sldChg>
      <pc:sldChg chg="del">
        <pc:chgData name="Pedro Manuel Ramos Moreira" userId="b78cc23c-44c3-43bb-8b9c-3c467353d288" providerId="ADAL" clId="{B158E75C-3151-4261-ADA5-322421CCA4B7}" dt="2025-09-11T18:54:07.345" v="126" actId="47"/>
        <pc:sldMkLst>
          <pc:docMk/>
          <pc:sldMk cId="3217794297" sldId="379"/>
        </pc:sldMkLst>
      </pc:sldChg>
      <pc:sldChg chg="del">
        <pc:chgData name="Pedro Manuel Ramos Moreira" userId="b78cc23c-44c3-43bb-8b9c-3c467353d288" providerId="ADAL" clId="{B158E75C-3151-4261-ADA5-322421CCA4B7}" dt="2025-09-11T18:54:07.345" v="126" actId="47"/>
        <pc:sldMkLst>
          <pc:docMk/>
          <pc:sldMk cId="2032769768" sldId="380"/>
        </pc:sldMkLst>
      </pc:sldChg>
      <pc:sldChg chg="del">
        <pc:chgData name="Pedro Manuel Ramos Moreira" userId="b78cc23c-44c3-43bb-8b9c-3c467353d288" providerId="ADAL" clId="{B158E75C-3151-4261-ADA5-322421CCA4B7}" dt="2025-09-11T18:54:07.345" v="126" actId="47"/>
        <pc:sldMkLst>
          <pc:docMk/>
          <pc:sldMk cId="2882397304" sldId="381"/>
        </pc:sldMkLst>
      </pc:sldChg>
      <pc:sldChg chg="del">
        <pc:chgData name="Pedro Manuel Ramos Moreira" userId="b78cc23c-44c3-43bb-8b9c-3c467353d288" providerId="ADAL" clId="{B158E75C-3151-4261-ADA5-322421CCA4B7}" dt="2025-09-11T18:54:07.345" v="126" actId="47"/>
        <pc:sldMkLst>
          <pc:docMk/>
          <pc:sldMk cId="2519368806" sldId="382"/>
        </pc:sldMkLst>
      </pc:sldChg>
      <pc:sldChg chg="del">
        <pc:chgData name="Pedro Manuel Ramos Moreira" userId="b78cc23c-44c3-43bb-8b9c-3c467353d288" providerId="ADAL" clId="{B158E75C-3151-4261-ADA5-322421CCA4B7}" dt="2025-09-11T18:54:07.345" v="126" actId="47"/>
        <pc:sldMkLst>
          <pc:docMk/>
          <pc:sldMk cId="2349320865" sldId="383"/>
        </pc:sldMkLst>
      </pc:sldChg>
      <pc:sldChg chg="del">
        <pc:chgData name="Pedro Manuel Ramos Moreira" userId="b78cc23c-44c3-43bb-8b9c-3c467353d288" providerId="ADAL" clId="{B158E75C-3151-4261-ADA5-322421CCA4B7}" dt="2025-09-11T18:54:07.345" v="126" actId="47"/>
        <pc:sldMkLst>
          <pc:docMk/>
          <pc:sldMk cId="403286304" sldId="384"/>
        </pc:sldMkLst>
      </pc:sldChg>
      <pc:sldChg chg="del">
        <pc:chgData name="Pedro Manuel Ramos Moreira" userId="b78cc23c-44c3-43bb-8b9c-3c467353d288" providerId="ADAL" clId="{B158E75C-3151-4261-ADA5-322421CCA4B7}" dt="2025-09-11T18:54:07.345" v="126" actId="47"/>
        <pc:sldMkLst>
          <pc:docMk/>
          <pc:sldMk cId="3118795457" sldId="385"/>
        </pc:sldMkLst>
      </pc:sldChg>
      <pc:sldChg chg="addSp modSp new mod">
        <pc:chgData name="Pedro Manuel Ramos Moreira" userId="b78cc23c-44c3-43bb-8b9c-3c467353d288" providerId="ADAL" clId="{B158E75C-3151-4261-ADA5-322421CCA4B7}" dt="2025-09-11T18:51:45.628" v="122" actId="14100"/>
        <pc:sldMkLst>
          <pc:docMk/>
          <pc:sldMk cId="3880343232" sldId="386"/>
        </pc:sldMkLst>
        <pc:spChg chg="mod">
          <ac:chgData name="Pedro Manuel Ramos Moreira" userId="b78cc23c-44c3-43bb-8b9c-3c467353d288" providerId="ADAL" clId="{B158E75C-3151-4261-ADA5-322421CCA4B7}" dt="2025-09-11T18:51:21.770" v="119" actId="20577"/>
          <ac:spMkLst>
            <pc:docMk/>
            <pc:sldMk cId="3880343232" sldId="386"/>
            <ac:spMk id="2" creationId="{74C3B71F-DC84-E976-5021-19591C2F619E}"/>
          </ac:spMkLst>
        </pc:spChg>
        <pc:spChg chg="mod">
          <ac:chgData name="Pedro Manuel Ramos Moreira" userId="b78cc23c-44c3-43bb-8b9c-3c467353d288" providerId="ADAL" clId="{B158E75C-3151-4261-ADA5-322421CCA4B7}" dt="2025-09-11T18:47:26.608" v="93" actId="20577"/>
          <ac:spMkLst>
            <pc:docMk/>
            <pc:sldMk cId="3880343232" sldId="386"/>
            <ac:spMk id="3" creationId="{296AF145-3DFC-657E-F4C5-A8E83F69EB5B}"/>
          </ac:spMkLst>
        </pc:spChg>
        <pc:picChg chg="add mod">
          <ac:chgData name="Pedro Manuel Ramos Moreira" userId="b78cc23c-44c3-43bb-8b9c-3c467353d288" providerId="ADAL" clId="{B158E75C-3151-4261-ADA5-322421CCA4B7}" dt="2025-09-11T18:51:45.628" v="122" actId="14100"/>
          <ac:picMkLst>
            <pc:docMk/>
            <pc:sldMk cId="3880343232" sldId="386"/>
            <ac:picMk id="5" creationId="{9512883C-CEE7-F90D-427A-DA4ABAFDD5DF}"/>
          </ac:picMkLst>
        </pc:picChg>
      </pc:sldChg>
      <pc:sldChg chg="modSp new mod">
        <pc:chgData name="Pedro Manuel Ramos Moreira" userId="b78cc23c-44c3-43bb-8b9c-3c467353d288" providerId="ADAL" clId="{B158E75C-3151-4261-ADA5-322421CCA4B7}" dt="2025-09-11T18:53:30.257" v="125"/>
        <pc:sldMkLst>
          <pc:docMk/>
          <pc:sldMk cId="2738594814" sldId="387"/>
        </pc:sldMkLst>
        <pc:spChg chg="mod">
          <ac:chgData name="Pedro Manuel Ramos Moreira" userId="b78cc23c-44c3-43bb-8b9c-3c467353d288" providerId="ADAL" clId="{B158E75C-3151-4261-ADA5-322421CCA4B7}" dt="2025-09-11T18:50:32.021" v="110" actId="20577"/>
          <ac:spMkLst>
            <pc:docMk/>
            <pc:sldMk cId="2738594814" sldId="387"/>
            <ac:spMk id="2" creationId="{15CD41E1-D649-5FE7-DD1A-B57A44D5C19E}"/>
          </ac:spMkLst>
        </pc:spChg>
        <pc:spChg chg="mod">
          <ac:chgData name="Pedro Manuel Ramos Moreira" userId="b78cc23c-44c3-43bb-8b9c-3c467353d288" providerId="ADAL" clId="{B158E75C-3151-4261-ADA5-322421CCA4B7}" dt="2025-09-11T18:53:30.257" v="125"/>
          <ac:spMkLst>
            <pc:docMk/>
            <pc:sldMk cId="2738594814" sldId="387"/>
            <ac:spMk id="3" creationId="{1A0C2127-5DBD-6674-318E-FBB6583961FD}"/>
          </ac:spMkLst>
        </pc:spChg>
      </pc:sldChg>
      <pc:sldChg chg="modSp new mod">
        <pc:chgData name="Pedro Manuel Ramos Moreira" userId="b78cc23c-44c3-43bb-8b9c-3c467353d288" providerId="ADAL" clId="{B158E75C-3151-4261-ADA5-322421CCA4B7}" dt="2025-09-11T18:54:41.638" v="172" actId="20577"/>
        <pc:sldMkLst>
          <pc:docMk/>
          <pc:sldMk cId="2206514994" sldId="388"/>
        </pc:sldMkLst>
        <pc:spChg chg="mod">
          <ac:chgData name="Pedro Manuel Ramos Moreira" userId="b78cc23c-44c3-43bb-8b9c-3c467353d288" providerId="ADAL" clId="{B158E75C-3151-4261-ADA5-322421CCA4B7}" dt="2025-09-11T18:54:22.582" v="144" actId="20577"/>
          <ac:spMkLst>
            <pc:docMk/>
            <pc:sldMk cId="2206514994" sldId="388"/>
            <ac:spMk id="2" creationId="{0650C840-D91C-B063-500F-D1C344BA7EE4}"/>
          </ac:spMkLst>
        </pc:spChg>
        <pc:spChg chg="mod">
          <ac:chgData name="Pedro Manuel Ramos Moreira" userId="b78cc23c-44c3-43bb-8b9c-3c467353d288" providerId="ADAL" clId="{B158E75C-3151-4261-ADA5-322421CCA4B7}" dt="2025-09-11T18:54:41.638" v="172" actId="20577"/>
          <ac:spMkLst>
            <pc:docMk/>
            <pc:sldMk cId="2206514994" sldId="388"/>
            <ac:spMk id="3" creationId="{D28D3FEB-05DB-4788-19E0-56F6770C8434}"/>
          </ac:spMkLst>
        </pc:spChg>
      </pc:sldChg>
      <pc:sldChg chg="add">
        <pc:chgData name="Pedro Manuel Ramos Moreira" userId="b78cc23c-44c3-43bb-8b9c-3c467353d288" providerId="ADAL" clId="{B158E75C-3151-4261-ADA5-322421CCA4B7}" dt="2025-09-11T18:54:28.288" v="145"/>
        <pc:sldMkLst>
          <pc:docMk/>
          <pc:sldMk cId="3756266814" sldId="389"/>
        </pc:sldMkLst>
      </pc:sldChg>
    </pc:docChg>
  </pc:docChgLst>
  <pc:docChgLst>
    <pc:chgData name="Pedro Manuel Ramos Moreira" userId="b78cc23c-44c3-43bb-8b9c-3c467353d288" providerId="ADAL" clId="{BEC3F053-4E41-4234-93D0-7C769BF4DBAD}"/>
    <pc:docChg chg="undo custSel addSld delSld modSld sldOrd">
      <pc:chgData name="Pedro Manuel Ramos Moreira" userId="b78cc23c-44c3-43bb-8b9c-3c467353d288" providerId="ADAL" clId="{BEC3F053-4E41-4234-93D0-7C769BF4DBAD}" dt="2024-10-10T09:42:28.467" v="4568" actId="1076"/>
      <pc:docMkLst>
        <pc:docMk/>
      </pc:docMkLst>
      <pc:sldChg chg="modSp mod">
        <pc:chgData name="Pedro Manuel Ramos Moreira" userId="b78cc23c-44c3-43bb-8b9c-3c467353d288" providerId="ADAL" clId="{BEC3F053-4E41-4234-93D0-7C769BF4DBAD}" dt="2024-10-03T09:58:28.648" v="1" actId="27636"/>
        <pc:sldMkLst>
          <pc:docMk/>
          <pc:sldMk cId="3203693880" sldId="256"/>
        </pc:sldMkLst>
      </pc:sldChg>
      <pc:sldChg chg="modSp mod">
        <pc:chgData name="Pedro Manuel Ramos Moreira" userId="b78cc23c-44c3-43bb-8b9c-3c467353d288" providerId="ADAL" clId="{BEC3F053-4E41-4234-93D0-7C769BF4DBAD}" dt="2024-10-04T09:52:07.360" v="2116" actId="20577"/>
        <pc:sldMkLst>
          <pc:docMk/>
          <pc:sldMk cId="3114471874" sldId="345"/>
        </pc:sldMkLst>
      </pc:sldChg>
      <pc:sldChg chg="modSp mod">
        <pc:chgData name="Pedro Manuel Ramos Moreira" userId="b78cc23c-44c3-43bb-8b9c-3c467353d288" providerId="ADAL" clId="{BEC3F053-4E41-4234-93D0-7C769BF4DBAD}" dt="2024-10-04T09:06:23.505" v="735" actId="20577"/>
        <pc:sldMkLst>
          <pc:docMk/>
          <pc:sldMk cId="4008301319" sldId="349"/>
        </pc:sldMkLst>
      </pc:sldChg>
      <pc:sldChg chg="del">
        <pc:chgData name="Pedro Manuel Ramos Moreira" userId="b78cc23c-44c3-43bb-8b9c-3c467353d288" providerId="ADAL" clId="{BEC3F053-4E41-4234-93D0-7C769BF4DBAD}" dt="2024-10-03T09:58:57.106" v="2" actId="47"/>
        <pc:sldMkLst>
          <pc:docMk/>
          <pc:sldMk cId="703284173" sldId="350"/>
        </pc:sldMkLst>
      </pc:sldChg>
      <pc:sldChg chg="addSp delSp modSp new mod">
        <pc:chgData name="Pedro Manuel Ramos Moreira" userId="b78cc23c-44c3-43bb-8b9c-3c467353d288" providerId="ADAL" clId="{BEC3F053-4E41-4234-93D0-7C769BF4DBAD}" dt="2024-10-04T09:49:39.424" v="2055" actId="20577"/>
        <pc:sldMkLst>
          <pc:docMk/>
          <pc:sldMk cId="2215119250" sldId="350"/>
        </pc:sldMkLst>
      </pc:sldChg>
      <pc:sldChg chg="del">
        <pc:chgData name="Pedro Manuel Ramos Moreira" userId="b78cc23c-44c3-43bb-8b9c-3c467353d288" providerId="ADAL" clId="{BEC3F053-4E41-4234-93D0-7C769BF4DBAD}" dt="2024-10-03T09:58:57.106" v="2" actId="47"/>
        <pc:sldMkLst>
          <pc:docMk/>
          <pc:sldMk cId="340557657" sldId="351"/>
        </pc:sldMkLst>
      </pc:sldChg>
      <pc:sldChg chg="addSp modSp new mod">
        <pc:chgData name="Pedro Manuel Ramos Moreira" userId="b78cc23c-44c3-43bb-8b9c-3c467353d288" providerId="ADAL" clId="{BEC3F053-4E41-4234-93D0-7C769BF4DBAD}" dt="2024-10-04T09:41:41.750" v="1486" actId="20577"/>
        <pc:sldMkLst>
          <pc:docMk/>
          <pc:sldMk cId="4143985091" sldId="351"/>
        </pc:sldMkLst>
      </pc:sldChg>
      <pc:sldChg chg="del">
        <pc:chgData name="Pedro Manuel Ramos Moreira" userId="b78cc23c-44c3-43bb-8b9c-3c467353d288" providerId="ADAL" clId="{BEC3F053-4E41-4234-93D0-7C769BF4DBAD}" dt="2024-10-03T09:58:57.106" v="2" actId="47"/>
        <pc:sldMkLst>
          <pc:docMk/>
          <pc:sldMk cId="519425488" sldId="352"/>
        </pc:sldMkLst>
      </pc:sldChg>
      <pc:sldChg chg="addSp delSp modSp add mod">
        <pc:chgData name="Pedro Manuel Ramos Moreira" userId="b78cc23c-44c3-43bb-8b9c-3c467353d288" providerId="ADAL" clId="{BEC3F053-4E41-4234-93D0-7C769BF4DBAD}" dt="2024-10-04T09:50:01.330" v="2059" actId="14100"/>
        <pc:sldMkLst>
          <pc:docMk/>
          <pc:sldMk cId="736613381" sldId="352"/>
        </pc:sldMkLst>
      </pc:sldChg>
      <pc:sldChg chg="addSp delSp modSp add mod">
        <pc:chgData name="Pedro Manuel Ramos Moreira" userId="b78cc23c-44c3-43bb-8b9c-3c467353d288" providerId="ADAL" clId="{BEC3F053-4E41-4234-93D0-7C769BF4DBAD}" dt="2024-10-04T09:50:32.715" v="2067" actId="1076"/>
        <pc:sldMkLst>
          <pc:docMk/>
          <pc:sldMk cId="3836431973" sldId="353"/>
        </pc:sldMkLst>
      </pc:sldChg>
      <pc:sldChg chg="del">
        <pc:chgData name="Pedro Manuel Ramos Moreira" userId="b78cc23c-44c3-43bb-8b9c-3c467353d288" providerId="ADAL" clId="{BEC3F053-4E41-4234-93D0-7C769BF4DBAD}" dt="2024-10-03T09:58:57.106" v="2" actId="47"/>
        <pc:sldMkLst>
          <pc:docMk/>
          <pc:sldMk cId="3906165071" sldId="353"/>
        </pc:sldMkLst>
      </pc:sldChg>
      <pc:sldChg chg="addSp delSp modSp add mod">
        <pc:chgData name="Pedro Manuel Ramos Moreira" userId="b78cc23c-44c3-43bb-8b9c-3c467353d288" providerId="ADAL" clId="{BEC3F053-4E41-4234-93D0-7C769BF4DBAD}" dt="2024-10-04T09:41:49.179" v="1491" actId="20577"/>
        <pc:sldMkLst>
          <pc:docMk/>
          <pc:sldMk cId="142363477" sldId="354"/>
        </pc:sldMkLst>
      </pc:sldChg>
      <pc:sldChg chg="del">
        <pc:chgData name="Pedro Manuel Ramos Moreira" userId="b78cc23c-44c3-43bb-8b9c-3c467353d288" providerId="ADAL" clId="{BEC3F053-4E41-4234-93D0-7C769BF4DBAD}" dt="2024-10-03T09:58:57.106" v="2" actId="47"/>
        <pc:sldMkLst>
          <pc:docMk/>
          <pc:sldMk cId="613830669" sldId="354"/>
        </pc:sldMkLst>
      </pc:sldChg>
      <pc:sldChg chg="modSp new mod">
        <pc:chgData name="Pedro Manuel Ramos Moreira" userId="b78cc23c-44c3-43bb-8b9c-3c467353d288" providerId="ADAL" clId="{BEC3F053-4E41-4234-93D0-7C769BF4DBAD}" dt="2024-10-04T10:07:12.279" v="2783" actId="20577"/>
        <pc:sldMkLst>
          <pc:docMk/>
          <pc:sldMk cId="2640151741" sldId="355"/>
        </pc:sldMkLst>
      </pc:sldChg>
      <pc:sldChg chg="del">
        <pc:chgData name="Pedro Manuel Ramos Moreira" userId="b78cc23c-44c3-43bb-8b9c-3c467353d288" providerId="ADAL" clId="{BEC3F053-4E41-4234-93D0-7C769BF4DBAD}" dt="2024-10-03T09:58:57.106" v="2" actId="47"/>
        <pc:sldMkLst>
          <pc:docMk/>
          <pc:sldMk cId="2747560739" sldId="356"/>
        </pc:sldMkLst>
      </pc:sldChg>
      <pc:sldChg chg="modSp add mod">
        <pc:chgData name="Pedro Manuel Ramos Moreira" userId="b78cc23c-44c3-43bb-8b9c-3c467353d288" providerId="ADAL" clId="{BEC3F053-4E41-4234-93D0-7C769BF4DBAD}" dt="2024-10-04T10:06:22.477" v="2682" actId="27636"/>
        <pc:sldMkLst>
          <pc:docMk/>
          <pc:sldMk cId="3002260061" sldId="356"/>
        </pc:sldMkLst>
      </pc:sldChg>
      <pc:sldChg chg="addSp delSp modSp add mod">
        <pc:chgData name="Pedro Manuel Ramos Moreira" userId="b78cc23c-44c3-43bb-8b9c-3c467353d288" providerId="ADAL" clId="{BEC3F053-4E41-4234-93D0-7C769BF4DBAD}" dt="2024-10-04T10:03:38.496" v="2572" actId="20577"/>
        <pc:sldMkLst>
          <pc:docMk/>
          <pc:sldMk cId="1759808579" sldId="357"/>
        </pc:sldMkLst>
      </pc:sldChg>
      <pc:sldChg chg="del">
        <pc:chgData name="Pedro Manuel Ramos Moreira" userId="b78cc23c-44c3-43bb-8b9c-3c467353d288" providerId="ADAL" clId="{BEC3F053-4E41-4234-93D0-7C769BF4DBAD}" dt="2024-10-03T09:58:57.106" v="2" actId="47"/>
        <pc:sldMkLst>
          <pc:docMk/>
          <pc:sldMk cId="3244198269" sldId="357"/>
        </pc:sldMkLst>
      </pc:sldChg>
      <pc:sldChg chg="del">
        <pc:chgData name="Pedro Manuel Ramos Moreira" userId="b78cc23c-44c3-43bb-8b9c-3c467353d288" providerId="ADAL" clId="{BEC3F053-4E41-4234-93D0-7C769BF4DBAD}" dt="2024-10-03T09:58:57.106" v="2" actId="47"/>
        <pc:sldMkLst>
          <pc:docMk/>
          <pc:sldMk cId="1117224556" sldId="358"/>
        </pc:sldMkLst>
      </pc:sldChg>
      <pc:sldChg chg="addSp modSp new mod">
        <pc:chgData name="Pedro Manuel Ramos Moreira" userId="b78cc23c-44c3-43bb-8b9c-3c467353d288" providerId="ADAL" clId="{BEC3F053-4E41-4234-93D0-7C769BF4DBAD}" dt="2024-10-10T09:23:04.199" v="4518" actId="1076"/>
        <pc:sldMkLst>
          <pc:docMk/>
          <pc:sldMk cId="1195903450" sldId="358"/>
        </pc:sldMkLst>
      </pc:sldChg>
      <pc:sldChg chg="addSp delSp modSp add mod">
        <pc:chgData name="Pedro Manuel Ramos Moreira" userId="b78cc23c-44c3-43bb-8b9c-3c467353d288" providerId="ADAL" clId="{BEC3F053-4E41-4234-93D0-7C769BF4DBAD}" dt="2024-10-10T09:26:40.626" v="4523" actId="1076"/>
        <pc:sldMkLst>
          <pc:docMk/>
          <pc:sldMk cId="444037784" sldId="359"/>
        </pc:sldMkLst>
      </pc:sldChg>
      <pc:sldChg chg="del">
        <pc:chgData name="Pedro Manuel Ramos Moreira" userId="b78cc23c-44c3-43bb-8b9c-3c467353d288" providerId="ADAL" clId="{BEC3F053-4E41-4234-93D0-7C769BF4DBAD}" dt="2024-10-03T09:58:57.106" v="2" actId="47"/>
        <pc:sldMkLst>
          <pc:docMk/>
          <pc:sldMk cId="1440525962" sldId="359"/>
        </pc:sldMkLst>
      </pc:sldChg>
      <pc:sldChg chg="del">
        <pc:chgData name="Pedro Manuel Ramos Moreira" userId="b78cc23c-44c3-43bb-8b9c-3c467353d288" providerId="ADAL" clId="{BEC3F053-4E41-4234-93D0-7C769BF4DBAD}" dt="2024-10-03T09:58:57.106" v="2" actId="47"/>
        <pc:sldMkLst>
          <pc:docMk/>
          <pc:sldMk cId="919877868" sldId="360"/>
        </pc:sldMkLst>
      </pc:sldChg>
      <pc:sldChg chg="modSp add del mod">
        <pc:chgData name="Pedro Manuel Ramos Moreira" userId="b78cc23c-44c3-43bb-8b9c-3c467353d288" providerId="ADAL" clId="{BEC3F053-4E41-4234-93D0-7C769BF4DBAD}" dt="2024-10-04T11:03:16.261" v="2962" actId="47"/>
        <pc:sldMkLst>
          <pc:docMk/>
          <pc:sldMk cId="3708752348" sldId="360"/>
        </pc:sldMkLst>
      </pc:sldChg>
      <pc:sldChg chg="addSp delSp modSp new mod">
        <pc:chgData name="Pedro Manuel Ramos Moreira" userId="b78cc23c-44c3-43bb-8b9c-3c467353d288" providerId="ADAL" clId="{BEC3F053-4E41-4234-93D0-7C769BF4DBAD}" dt="2024-10-04T10:34:24.467" v="2878" actId="1076"/>
        <pc:sldMkLst>
          <pc:docMk/>
          <pc:sldMk cId="2785906254" sldId="361"/>
        </pc:sldMkLst>
      </pc:sldChg>
      <pc:sldChg chg="del">
        <pc:chgData name="Pedro Manuel Ramos Moreira" userId="b78cc23c-44c3-43bb-8b9c-3c467353d288" providerId="ADAL" clId="{BEC3F053-4E41-4234-93D0-7C769BF4DBAD}" dt="2024-10-03T09:58:57.106" v="2" actId="47"/>
        <pc:sldMkLst>
          <pc:docMk/>
          <pc:sldMk cId="4200408403" sldId="361"/>
        </pc:sldMkLst>
      </pc:sldChg>
      <pc:sldChg chg="addSp delSp modSp add mod ord">
        <pc:chgData name="Pedro Manuel Ramos Moreira" userId="b78cc23c-44c3-43bb-8b9c-3c467353d288" providerId="ADAL" clId="{BEC3F053-4E41-4234-93D0-7C769BF4DBAD}" dt="2024-10-10T09:28:08.914" v="4531" actId="1076"/>
        <pc:sldMkLst>
          <pc:docMk/>
          <pc:sldMk cId="503088614" sldId="362"/>
        </pc:sldMkLst>
      </pc:sldChg>
      <pc:sldChg chg="del">
        <pc:chgData name="Pedro Manuel Ramos Moreira" userId="b78cc23c-44c3-43bb-8b9c-3c467353d288" providerId="ADAL" clId="{BEC3F053-4E41-4234-93D0-7C769BF4DBAD}" dt="2024-10-03T09:58:57.106" v="2" actId="47"/>
        <pc:sldMkLst>
          <pc:docMk/>
          <pc:sldMk cId="2696520433" sldId="362"/>
        </pc:sldMkLst>
      </pc:sldChg>
      <pc:sldChg chg="del">
        <pc:chgData name="Pedro Manuel Ramos Moreira" userId="b78cc23c-44c3-43bb-8b9c-3c467353d288" providerId="ADAL" clId="{BEC3F053-4E41-4234-93D0-7C769BF4DBAD}" dt="2024-10-03T09:58:57.106" v="2" actId="47"/>
        <pc:sldMkLst>
          <pc:docMk/>
          <pc:sldMk cId="1932498824" sldId="363"/>
        </pc:sldMkLst>
      </pc:sldChg>
      <pc:sldChg chg="addSp delSp modSp add mod">
        <pc:chgData name="Pedro Manuel Ramos Moreira" userId="b78cc23c-44c3-43bb-8b9c-3c467353d288" providerId="ADAL" clId="{BEC3F053-4E41-4234-93D0-7C769BF4DBAD}" dt="2024-10-10T09:27:08.425" v="4527" actId="1076"/>
        <pc:sldMkLst>
          <pc:docMk/>
          <pc:sldMk cId="2372559938" sldId="363"/>
        </pc:sldMkLst>
      </pc:sldChg>
      <pc:sldChg chg="del">
        <pc:chgData name="Pedro Manuel Ramos Moreira" userId="b78cc23c-44c3-43bb-8b9c-3c467353d288" providerId="ADAL" clId="{BEC3F053-4E41-4234-93D0-7C769BF4DBAD}" dt="2024-10-03T09:58:57.106" v="2" actId="47"/>
        <pc:sldMkLst>
          <pc:docMk/>
          <pc:sldMk cId="3454418856" sldId="364"/>
        </pc:sldMkLst>
      </pc:sldChg>
      <pc:sldChg chg="addSp delSp modSp add mod">
        <pc:chgData name="Pedro Manuel Ramos Moreira" userId="b78cc23c-44c3-43bb-8b9c-3c467353d288" providerId="ADAL" clId="{BEC3F053-4E41-4234-93D0-7C769BF4DBAD}" dt="2024-10-10T09:34:39.438" v="4541"/>
        <pc:sldMkLst>
          <pc:docMk/>
          <pc:sldMk cId="4001452771" sldId="364"/>
        </pc:sldMkLst>
      </pc:sldChg>
      <pc:sldChg chg="del">
        <pc:chgData name="Pedro Manuel Ramos Moreira" userId="b78cc23c-44c3-43bb-8b9c-3c467353d288" providerId="ADAL" clId="{BEC3F053-4E41-4234-93D0-7C769BF4DBAD}" dt="2024-10-03T09:58:57.106" v="2" actId="47"/>
        <pc:sldMkLst>
          <pc:docMk/>
          <pc:sldMk cId="219080821" sldId="365"/>
        </pc:sldMkLst>
      </pc:sldChg>
      <pc:sldChg chg="addSp modSp add mod">
        <pc:chgData name="Pedro Manuel Ramos Moreira" userId="b78cc23c-44c3-43bb-8b9c-3c467353d288" providerId="ADAL" clId="{BEC3F053-4E41-4234-93D0-7C769BF4DBAD}" dt="2024-10-10T09:35:24.927" v="4544" actId="20577"/>
        <pc:sldMkLst>
          <pc:docMk/>
          <pc:sldMk cId="2751747228" sldId="365"/>
        </pc:sldMkLst>
      </pc:sldChg>
      <pc:sldChg chg="addSp delSp modSp new mod modAnim">
        <pc:chgData name="Pedro Manuel Ramos Moreira" userId="b78cc23c-44c3-43bb-8b9c-3c467353d288" providerId="ADAL" clId="{BEC3F053-4E41-4234-93D0-7C769BF4DBAD}" dt="2024-10-10T09:36:51.306" v="4546" actId="478"/>
        <pc:sldMkLst>
          <pc:docMk/>
          <pc:sldMk cId="1348208622" sldId="366"/>
        </pc:sldMkLst>
      </pc:sldChg>
      <pc:sldChg chg="del">
        <pc:chgData name="Pedro Manuel Ramos Moreira" userId="b78cc23c-44c3-43bb-8b9c-3c467353d288" providerId="ADAL" clId="{BEC3F053-4E41-4234-93D0-7C769BF4DBAD}" dt="2024-10-03T09:58:57.106" v="2" actId="47"/>
        <pc:sldMkLst>
          <pc:docMk/>
          <pc:sldMk cId="1516961337" sldId="366"/>
        </pc:sldMkLst>
      </pc:sldChg>
      <pc:sldChg chg="del">
        <pc:chgData name="Pedro Manuel Ramos Moreira" userId="b78cc23c-44c3-43bb-8b9c-3c467353d288" providerId="ADAL" clId="{BEC3F053-4E41-4234-93D0-7C769BF4DBAD}" dt="2024-10-03T09:58:57.106" v="2" actId="47"/>
        <pc:sldMkLst>
          <pc:docMk/>
          <pc:sldMk cId="2013290502" sldId="367"/>
        </pc:sldMkLst>
      </pc:sldChg>
      <pc:sldChg chg="addSp delSp modSp new mod ord modAnim">
        <pc:chgData name="Pedro Manuel Ramos Moreira" userId="b78cc23c-44c3-43bb-8b9c-3c467353d288" providerId="ADAL" clId="{BEC3F053-4E41-4234-93D0-7C769BF4DBAD}" dt="2024-10-04T11:03:29.041" v="2964"/>
        <pc:sldMkLst>
          <pc:docMk/>
          <pc:sldMk cId="3205376054" sldId="367"/>
        </pc:sldMkLst>
      </pc:sldChg>
      <pc:sldChg chg="del">
        <pc:chgData name="Pedro Manuel Ramos Moreira" userId="b78cc23c-44c3-43bb-8b9c-3c467353d288" providerId="ADAL" clId="{BEC3F053-4E41-4234-93D0-7C769BF4DBAD}" dt="2024-10-03T09:58:57.106" v="2" actId="47"/>
        <pc:sldMkLst>
          <pc:docMk/>
          <pc:sldMk cId="1068073488" sldId="368"/>
        </pc:sldMkLst>
      </pc:sldChg>
      <pc:sldChg chg="addSp delSp modSp new mod ord">
        <pc:chgData name="Pedro Manuel Ramos Moreira" userId="b78cc23c-44c3-43bb-8b9c-3c467353d288" providerId="ADAL" clId="{BEC3F053-4E41-4234-93D0-7C769BF4DBAD}" dt="2024-10-04T11:03:29.041" v="2964"/>
        <pc:sldMkLst>
          <pc:docMk/>
          <pc:sldMk cId="3488494160" sldId="368"/>
        </pc:sldMkLst>
      </pc:sldChg>
      <pc:sldChg chg="del">
        <pc:chgData name="Pedro Manuel Ramos Moreira" userId="b78cc23c-44c3-43bb-8b9c-3c467353d288" providerId="ADAL" clId="{BEC3F053-4E41-4234-93D0-7C769BF4DBAD}" dt="2024-10-03T09:58:57.106" v="2" actId="47"/>
        <pc:sldMkLst>
          <pc:docMk/>
          <pc:sldMk cId="1500532065" sldId="369"/>
        </pc:sldMkLst>
      </pc:sldChg>
      <pc:sldChg chg="addSp delSp modSp new mod ord modAnim">
        <pc:chgData name="Pedro Manuel Ramos Moreira" userId="b78cc23c-44c3-43bb-8b9c-3c467353d288" providerId="ADAL" clId="{BEC3F053-4E41-4234-93D0-7C769BF4DBAD}" dt="2024-10-10T09:30:36.330" v="4536" actId="1076"/>
        <pc:sldMkLst>
          <pc:docMk/>
          <pc:sldMk cId="3238164295" sldId="369"/>
        </pc:sldMkLst>
      </pc:sldChg>
      <pc:sldChg chg="addSp modSp new mod">
        <pc:chgData name="Pedro Manuel Ramos Moreira" userId="b78cc23c-44c3-43bb-8b9c-3c467353d288" providerId="ADAL" clId="{BEC3F053-4E41-4234-93D0-7C769BF4DBAD}" dt="2024-10-10T09:40:21.879" v="4552" actId="1076"/>
        <pc:sldMkLst>
          <pc:docMk/>
          <pc:sldMk cId="4233581955" sldId="370"/>
        </pc:sldMkLst>
      </pc:sldChg>
      <pc:sldChg chg="modSp new mod">
        <pc:chgData name="Pedro Manuel Ramos Moreira" userId="b78cc23c-44c3-43bb-8b9c-3c467353d288" providerId="ADAL" clId="{BEC3F053-4E41-4234-93D0-7C769BF4DBAD}" dt="2024-10-04T11:14:45.671" v="3525" actId="20577"/>
        <pc:sldMkLst>
          <pc:docMk/>
          <pc:sldMk cId="1959124108" sldId="371"/>
        </pc:sldMkLst>
      </pc:sldChg>
      <pc:sldChg chg="addSp delSp modSp add mod">
        <pc:chgData name="Pedro Manuel Ramos Moreira" userId="b78cc23c-44c3-43bb-8b9c-3c467353d288" providerId="ADAL" clId="{BEC3F053-4E41-4234-93D0-7C769BF4DBAD}" dt="2024-10-10T09:41:16.627" v="4557"/>
        <pc:sldMkLst>
          <pc:docMk/>
          <pc:sldMk cId="3544344860" sldId="372"/>
        </pc:sldMkLst>
      </pc:sldChg>
      <pc:sldChg chg="addSp modSp add mod">
        <pc:chgData name="Pedro Manuel Ramos Moreira" userId="b78cc23c-44c3-43bb-8b9c-3c467353d288" providerId="ADAL" clId="{BEC3F053-4E41-4234-93D0-7C769BF4DBAD}" dt="2024-10-10T09:41:24.972" v="4559" actId="1076"/>
        <pc:sldMkLst>
          <pc:docMk/>
          <pc:sldMk cId="2704317239" sldId="373"/>
        </pc:sldMkLst>
      </pc:sldChg>
      <pc:sldChg chg="new del">
        <pc:chgData name="Pedro Manuel Ramos Moreira" userId="b78cc23c-44c3-43bb-8b9c-3c467353d288" providerId="ADAL" clId="{BEC3F053-4E41-4234-93D0-7C769BF4DBAD}" dt="2024-10-04T11:52:48.205" v="4087" actId="47"/>
        <pc:sldMkLst>
          <pc:docMk/>
          <pc:sldMk cId="37060757" sldId="374"/>
        </pc:sldMkLst>
      </pc:sldChg>
      <pc:sldChg chg="addSp delSp modSp add mod">
        <pc:chgData name="Pedro Manuel Ramos Moreira" userId="b78cc23c-44c3-43bb-8b9c-3c467353d288" providerId="ADAL" clId="{BEC3F053-4E41-4234-93D0-7C769BF4DBAD}" dt="2024-10-10T09:41:31.972" v="4561" actId="478"/>
        <pc:sldMkLst>
          <pc:docMk/>
          <pc:sldMk cId="4272089685" sldId="375"/>
        </pc:sldMkLst>
      </pc:sldChg>
      <pc:sldChg chg="addSp delSp modSp add mod">
        <pc:chgData name="Pedro Manuel Ramos Moreira" userId="b78cc23c-44c3-43bb-8b9c-3c467353d288" providerId="ADAL" clId="{BEC3F053-4E41-4234-93D0-7C769BF4DBAD}" dt="2024-10-04T11:56:24.924" v="4097" actId="1076"/>
        <pc:sldMkLst>
          <pc:docMk/>
          <pc:sldMk cId="24922485" sldId="376"/>
        </pc:sldMkLst>
      </pc:sldChg>
      <pc:sldChg chg="delSp modSp add mod">
        <pc:chgData name="Pedro Manuel Ramos Moreira" userId="b78cc23c-44c3-43bb-8b9c-3c467353d288" providerId="ADAL" clId="{BEC3F053-4E41-4234-93D0-7C769BF4DBAD}" dt="2024-10-04T12:03:11.266" v="4447" actId="20577"/>
        <pc:sldMkLst>
          <pc:docMk/>
          <pc:sldMk cId="1303736826" sldId="377"/>
        </pc:sldMkLst>
      </pc:sldChg>
      <pc:sldChg chg="addSp delSp modSp new mod">
        <pc:chgData name="Pedro Manuel Ramos Moreira" userId="b78cc23c-44c3-43bb-8b9c-3c467353d288" providerId="ADAL" clId="{BEC3F053-4E41-4234-93D0-7C769BF4DBAD}" dt="2024-10-10T09:41:46.062" v="4563" actId="1076"/>
        <pc:sldMkLst>
          <pc:docMk/>
          <pc:sldMk cId="3766649990" sldId="378"/>
        </pc:sldMkLst>
      </pc:sldChg>
      <pc:sldChg chg="modSp new del mod">
        <pc:chgData name="Pedro Manuel Ramos Moreira" userId="b78cc23c-44c3-43bb-8b9c-3c467353d288" providerId="ADAL" clId="{BEC3F053-4E41-4234-93D0-7C769BF4DBAD}" dt="2024-10-04T12:07:42.658" v="4509" actId="47"/>
        <pc:sldMkLst>
          <pc:docMk/>
          <pc:sldMk cId="2595269496" sldId="379"/>
        </pc:sldMkLst>
      </pc:sldChg>
      <pc:sldChg chg="addSp modSp mod">
        <pc:chgData name="Pedro Manuel Ramos Moreira" userId="b78cc23c-44c3-43bb-8b9c-3c467353d288" providerId="ADAL" clId="{BEC3F053-4E41-4234-93D0-7C769BF4DBAD}" dt="2024-10-10T09:42:28.467" v="4568" actId="1076"/>
        <pc:sldMkLst>
          <pc:docMk/>
          <pc:sldMk cId="2032769768" sldId="380"/>
        </pc:sldMkLst>
      </pc:sldChg>
      <pc:sldChg chg="addSp delSp modSp mod">
        <pc:chgData name="Pedro Manuel Ramos Moreira" userId="b78cc23c-44c3-43bb-8b9c-3c467353d288" providerId="ADAL" clId="{BEC3F053-4E41-4234-93D0-7C769BF4DBAD}" dt="2024-10-10T09:34:24.910" v="4540" actId="1076"/>
        <pc:sldMkLst>
          <pc:docMk/>
          <pc:sldMk cId="2882397304" sldId="381"/>
        </pc:sldMkLst>
      </pc:sldChg>
    </pc:docChg>
  </pc:docChgLst>
  <pc:docChgLst>
    <pc:chgData name="Pedro Manuel Ramos Moreira" userId="b78cc23c-44c3-43bb-8b9c-3c467353d288" providerId="ADAL" clId="{6705A07E-5829-498B-A959-909A22DA9260}"/>
    <pc:docChg chg="undo custSel addSld delSld modSld sldOrd">
      <pc:chgData name="Pedro Manuel Ramos Moreira" userId="b78cc23c-44c3-43bb-8b9c-3c467353d288" providerId="ADAL" clId="{6705A07E-5829-498B-A959-909A22DA9260}" dt="2025-09-23T11:27:07.206" v="1110" actId="20577"/>
      <pc:docMkLst>
        <pc:docMk/>
      </pc:docMkLst>
      <pc:sldChg chg="modSp mod">
        <pc:chgData name="Pedro Manuel Ramos Moreira" userId="b78cc23c-44c3-43bb-8b9c-3c467353d288" providerId="ADAL" clId="{6705A07E-5829-498B-A959-909A22DA9260}" dt="2025-09-23T11:25:01.689" v="832" actId="20577"/>
        <pc:sldMkLst>
          <pc:docMk/>
          <pc:sldMk cId="3880343232" sldId="386"/>
        </pc:sldMkLst>
        <pc:spChg chg="mod">
          <ac:chgData name="Pedro Manuel Ramos Moreira" userId="b78cc23c-44c3-43bb-8b9c-3c467353d288" providerId="ADAL" clId="{6705A07E-5829-498B-A959-909A22DA9260}" dt="2025-09-18T10:07:02.602" v="298" actId="20577"/>
          <ac:spMkLst>
            <pc:docMk/>
            <pc:sldMk cId="3880343232" sldId="386"/>
            <ac:spMk id="2" creationId="{74C3B71F-DC84-E976-5021-19591C2F619E}"/>
          </ac:spMkLst>
        </pc:spChg>
        <pc:spChg chg="mod">
          <ac:chgData name="Pedro Manuel Ramos Moreira" userId="b78cc23c-44c3-43bb-8b9c-3c467353d288" providerId="ADAL" clId="{6705A07E-5829-498B-A959-909A22DA9260}" dt="2025-09-23T11:25:01.689" v="832" actId="20577"/>
          <ac:spMkLst>
            <pc:docMk/>
            <pc:sldMk cId="3880343232" sldId="386"/>
            <ac:spMk id="3" creationId="{296AF145-3DFC-657E-F4C5-A8E83F69EB5B}"/>
          </ac:spMkLst>
        </pc:spChg>
      </pc:sldChg>
      <pc:sldChg chg="modSp mod">
        <pc:chgData name="Pedro Manuel Ramos Moreira" userId="b78cc23c-44c3-43bb-8b9c-3c467353d288" providerId="ADAL" clId="{6705A07E-5829-498B-A959-909A22DA9260}" dt="2025-09-23T11:22:16.397" v="813" actId="20577"/>
        <pc:sldMkLst>
          <pc:docMk/>
          <pc:sldMk cId="2206514994" sldId="388"/>
        </pc:sldMkLst>
        <pc:spChg chg="mod">
          <ac:chgData name="Pedro Manuel Ramos Moreira" userId="b78cc23c-44c3-43bb-8b9c-3c467353d288" providerId="ADAL" clId="{6705A07E-5829-498B-A959-909A22DA9260}" dt="2025-09-23T11:22:16.397" v="813" actId="20577"/>
          <ac:spMkLst>
            <pc:docMk/>
            <pc:sldMk cId="2206514994" sldId="388"/>
            <ac:spMk id="3" creationId="{D28D3FEB-05DB-4788-19E0-56F6770C8434}"/>
          </ac:spMkLst>
        </pc:spChg>
      </pc:sldChg>
      <pc:sldChg chg="del">
        <pc:chgData name="Pedro Manuel Ramos Moreira" userId="b78cc23c-44c3-43bb-8b9c-3c467353d288" providerId="ADAL" clId="{6705A07E-5829-498B-A959-909A22DA9260}" dt="2025-09-23T11:22:31.326" v="814" actId="47"/>
        <pc:sldMkLst>
          <pc:docMk/>
          <pc:sldMk cId="3756266814" sldId="389"/>
        </pc:sldMkLst>
      </pc:sldChg>
      <pc:sldChg chg="modSp new mod ord">
        <pc:chgData name="Pedro Manuel Ramos Moreira" userId="b78cc23c-44c3-43bb-8b9c-3c467353d288" providerId="ADAL" clId="{6705A07E-5829-498B-A959-909A22DA9260}" dt="2025-09-18T09:54:39.237" v="47" actId="27636"/>
        <pc:sldMkLst>
          <pc:docMk/>
          <pc:sldMk cId="626446679" sldId="390"/>
        </pc:sldMkLst>
        <pc:spChg chg="mod">
          <ac:chgData name="Pedro Manuel Ramos Moreira" userId="b78cc23c-44c3-43bb-8b9c-3c467353d288" providerId="ADAL" clId="{6705A07E-5829-498B-A959-909A22DA9260}" dt="2025-09-18T09:52:35.228" v="3"/>
          <ac:spMkLst>
            <pc:docMk/>
            <pc:sldMk cId="626446679" sldId="390"/>
            <ac:spMk id="2" creationId="{B2466C35-C2CC-741D-6BA5-CA11617D6F09}"/>
          </ac:spMkLst>
        </pc:spChg>
        <pc:spChg chg="mod">
          <ac:chgData name="Pedro Manuel Ramos Moreira" userId="b78cc23c-44c3-43bb-8b9c-3c467353d288" providerId="ADAL" clId="{6705A07E-5829-498B-A959-909A22DA9260}" dt="2025-09-18T09:54:39.237" v="47" actId="27636"/>
          <ac:spMkLst>
            <pc:docMk/>
            <pc:sldMk cId="626446679" sldId="390"/>
            <ac:spMk id="3" creationId="{05E3852D-4D27-27CE-3487-6D155D592658}"/>
          </ac:spMkLst>
        </pc:spChg>
      </pc:sldChg>
      <pc:sldChg chg="modSp new mod">
        <pc:chgData name="Pedro Manuel Ramos Moreira" userId="b78cc23c-44c3-43bb-8b9c-3c467353d288" providerId="ADAL" clId="{6705A07E-5829-498B-A959-909A22DA9260}" dt="2025-09-18T09:57:15.198" v="119" actId="20577"/>
        <pc:sldMkLst>
          <pc:docMk/>
          <pc:sldMk cId="2888784404" sldId="391"/>
        </pc:sldMkLst>
        <pc:spChg chg="mod">
          <ac:chgData name="Pedro Manuel Ramos Moreira" userId="b78cc23c-44c3-43bb-8b9c-3c467353d288" providerId="ADAL" clId="{6705A07E-5829-498B-A959-909A22DA9260}" dt="2025-09-18T09:55:28.169" v="72"/>
          <ac:spMkLst>
            <pc:docMk/>
            <pc:sldMk cId="2888784404" sldId="391"/>
            <ac:spMk id="2" creationId="{DC87C76A-F4A3-2931-B6EC-729CD4CA910D}"/>
          </ac:spMkLst>
        </pc:spChg>
        <pc:spChg chg="mod">
          <ac:chgData name="Pedro Manuel Ramos Moreira" userId="b78cc23c-44c3-43bb-8b9c-3c467353d288" providerId="ADAL" clId="{6705A07E-5829-498B-A959-909A22DA9260}" dt="2025-09-18T09:57:15.198" v="119" actId="20577"/>
          <ac:spMkLst>
            <pc:docMk/>
            <pc:sldMk cId="2888784404" sldId="391"/>
            <ac:spMk id="3" creationId="{7936A184-5E79-8084-10C4-1B764356FE95}"/>
          </ac:spMkLst>
        </pc:spChg>
      </pc:sldChg>
      <pc:sldChg chg="modSp new mod">
        <pc:chgData name="Pedro Manuel Ramos Moreira" userId="b78cc23c-44c3-43bb-8b9c-3c467353d288" providerId="ADAL" clId="{6705A07E-5829-498B-A959-909A22DA9260}" dt="2025-09-18T10:09:04.961" v="320" actId="20577"/>
        <pc:sldMkLst>
          <pc:docMk/>
          <pc:sldMk cId="871011637" sldId="392"/>
        </pc:sldMkLst>
        <pc:spChg chg="mod">
          <ac:chgData name="Pedro Manuel Ramos Moreira" userId="b78cc23c-44c3-43bb-8b9c-3c467353d288" providerId="ADAL" clId="{6705A07E-5829-498B-A959-909A22DA9260}" dt="2025-09-18T10:09:04.961" v="320" actId="20577"/>
          <ac:spMkLst>
            <pc:docMk/>
            <pc:sldMk cId="871011637" sldId="392"/>
            <ac:spMk id="2" creationId="{8666C618-D784-AB15-299F-C5D0BDF05FBA}"/>
          </ac:spMkLst>
        </pc:spChg>
        <pc:spChg chg="mod">
          <ac:chgData name="Pedro Manuel Ramos Moreira" userId="b78cc23c-44c3-43bb-8b9c-3c467353d288" providerId="ADAL" clId="{6705A07E-5829-498B-A959-909A22DA9260}" dt="2025-09-18T10:00:23.398" v="171" actId="21"/>
          <ac:spMkLst>
            <pc:docMk/>
            <pc:sldMk cId="871011637" sldId="392"/>
            <ac:spMk id="3" creationId="{5DAED25D-D3E5-A2C1-10BC-78AB3C146A7C}"/>
          </ac:spMkLst>
        </pc:spChg>
      </pc:sldChg>
      <pc:sldChg chg="modSp add mod">
        <pc:chgData name="Pedro Manuel Ramos Moreira" userId="b78cc23c-44c3-43bb-8b9c-3c467353d288" providerId="ADAL" clId="{6705A07E-5829-498B-A959-909A22DA9260}" dt="2025-09-18T10:08:44.850" v="316" actId="14100"/>
        <pc:sldMkLst>
          <pc:docMk/>
          <pc:sldMk cId="3016722725" sldId="393"/>
        </pc:sldMkLst>
        <pc:spChg chg="mod">
          <ac:chgData name="Pedro Manuel Ramos Moreira" userId="b78cc23c-44c3-43bb-8b9c-3c467353d288" providerId="ADAL" clId="{6705A07E-5829-498B-A959-909A22DA9260}" dt="2025-09-18T10:08:44.850" v="316" actId="14100"/>
          <ac:spMkLst>
            <pc:docMk/>
            <pc:sldMk cId="3016722725" sldId="393"/>
            <ac:spMk id="2" creationId="{D779A1C2-AB68-9C43-31D6-12A2D4C81291}"/>
          </ac:spMkLst>
        </pc:spChg>
        <pc:spChg chg="mod">
          <ac:chgData name="Pedro Manuel Ramos Moreira" userId="b78cc23c-44c3-43bb-8b9c-3c467353d288" providerId="ADAL" clId="{6705A07E-5829-498B-A959-909A22DA9260}" dt="2025-09-18T10:03:03.316" v="208" actId="20577"/>
          <ac:spMkLst>
            <pc:docMk/>
            <pc:sldMk cId="3016722725" sldId="393"/>
            <ac:spMk id="3" creationId="{7FD75B36-62E9-FAE9-C42E-1B15722B832A}"/>
          </ac:spMkLst>
        </pc:spChg>
      </pc:sldChg>
      <pc:sldChg chg="modSp add mod">
        <pc:chgData name="Pedro Manuel Ramos Moreira" userId="b78cc23c-44c3-43bb-8b9c-3c467353d288" providerId="ADAL" clId="{6705A07E-5829-498B-A959-909A22DA9260}" dt="2025-09-18T10:08:15.729" v="310" actId="14100"/>
        <pc:sldMkLst>
          <pc:docMk/>
          <pc:sldMk cId="3337310645" sldId="394"/>
        </pc:sldMkLst>
        <pc:spChg chg="mod">
          <ac:chgData name="Pedro Manuel Ramos Moreira" userId="b78cc23c-44c3-43bb-8b9c-3c467353d288" providerId="ADAL" clId="{6705A07E-5829-498B-A959-909A22DA9260}" dt="2025-09-18T10:08:15.729" v="310" actId="14100"/>
          <ac:spMkLst>
            <pc:docMk/>
            <pc:sldMk cId="3337310645" sldId="394"/>
            <ac:spMk id="2" creationId="{397D342F-C27F-E751-E8BE-74F9267993C2}"/>
          </ac:spMkLst>
        </pc:spChg>
        <pc:spChg chg="mod">
          <ac:chgData name="Pedro Manuel Ramos Moreira" userId="b78cc23c-44c3-43bb-8b9c-3c467353d288" providerId="ADAL" clId="{6705A07E-5829-498B-A959-909A22DA9260}" dt="2025-09-18T10:03:57.481" v="221" actId="20577"/>
          <ac:spMkLst>
            <pc:docMk/>
            <pc:sldMk cId="3337310645" sldId="394"/>
            <ac:spMk id="3" creationId="{6AEE37E5-D15B-D7CD-6DAC-DF9A78147D84}"/>
          </ac:spMkLst>
        </pc:spChg>
      </pc:sldChg>
      <pc:sldChg chg="modSp add mod">
        <pc:chgData name="Pedro Manuel Ramos Moreira" userId="b78cc23c-44c3-43bb-8b9c-3c467353d288" providerId="ADAL" clId="{6705A07E-5829-498B-A959-909A22DA9260}" dt="2025-09-18T10:07:46.404" v="303" actId="20577"/>
        <pc:sldMkLst>
          <pc:docMk/>
          <pc:sldMk cId="1929675939" sldId="395"/>
        </pc:sldMkLst>
        <pc:spChg chg="mod">
          <ac:chgData name="Pedro Manuel Ramos Moreira" userId="b78cc23c-44c3-43bb-8b9c-3c467353d288" providerId="ADAL" clId="{6705A07E-5829-498B-A959-909A22DA9260}" dt="2025-09-18T10:07:46.404" v="303" actId="20577"/>
          <ac:spMkLst>
            <pc:docMk/>
            <pc:sldMk cId="1929675939" sldId="395"/>
            <ac:spMk id="2" creationId="{15148EA5-3380-EBC1-4AFC-05A810988649}"/>
          </ac:spMkLst>
        </pc:spChg>
        <pc:spChg chg="mod">
          <ac:chgData name="Pedro Manuel Ramos Moreira" userId="b78cc23c-44c3-43bb-8b9c-3c467353d288" providerId="ADAL" clId="{6705A07E-5829-498B-A959-909A22DA9260}" dt="2025-09-18T10:05:10.444" v="270" actId="20577"/>
          <ac:spMkLst>
            <pc:docMk/>
            <pc:sldMk cId="1929675939" sldId="395"/>
            <ac:spMk id="3" creationId="{AE328A81-B726-1069-CD0C-3D28F2219E0F}"/>
          </ac:spMkLst>
        </pc:spChg>
      </pc:sldChg>
      <pc:sldChg chg="modSp add mod">
        <pc:chgData name="Pedro Manuel Ramos Moreira" userId="b78cc23c-44c3-43bb-8b9c-3c467353d288" providerId="ADAL" clId="{6705A07E-5829-498B-A959-909A22DA9260}" dt="2025-09-18T10:07:19.239" v="300"/>
        <pc:sldMkLst>
          <pc:docMk/>
          <pc:sldMk cId="722638708" sldId="396"/>
        </pc:sldMkLst>
        <pc:spChg chg="mod">
          <ac:chgData name="Pedro Manuel Ramos Moreira" userId="b78cc23c-44c3-43bb-8b9c-3c467353d288" providerId="ADAL" clId="{6705A07E-5829-498B-A959-909A22DA9260}" dt="2025-09-18T10:07:19.239" v="300"/>
          <ac:spMkLst>
            <pc:docMk/>
            <pc:sldMk cId="722638708" sldId="396"/>
            <ac:spMk id="2" creationId="{9DD034C0-443D-7A63-170E-044DEAD0B5A0}"/>
          </ac:spMkLst>
        </pc:spChg>
        <pc:spChg chg="mod">
          <ac:chgData name="Pedro Manuel Ramos Moreira" userId="b78cc23c-44c3-43bb-8b9c-3c467353d288" providerId="ADAL" clId="{6705A07E-5829-498B-A959-909A22DA9260}" dt="2025-09-18T10:06:17.896" v="285" actId="20577"/>
          <ac:spMkLst>
            <pc:docMk/>
            <pc:sldMk cId="722638708" sldId="396"/>
            <ac:spMk id="3" creationId="{9C6709F6-F2E1-BE1E-1496-ABFB8889DFCB}"/>
          </ac:spMkLst>
        </pc:spChg>
      </pc:sldChg>
      <pc:sldChg chg="modSp add mod">
        <pc:chgData name="Pedro Manuel Ramos Moreira" userId="b78cc23c-44c3-43bb-8b9c-3c467353d288" providerId="ADAL" clId="{6705A07E-5829-498B-A959-909A22DA9260}" dt="2025-09-18T10:09:55.892" v="331" actId="20577"/>
        <pc:sldMkLst>
          <pc:docMk/>
          <pc:sldMk cId="1326033002" sldId="397"/>
        </pc:sldMkLst>
        <pc:spChg chg="mod">
          <ac:chgData name="Pedro Manuel Ramos Moreira" userId="b78cc23c-44c3-43bb-8b9c-3c467353d288" providerId="ADAL" clId="{6705A07E-5829-498B-A959-909A22DA9260}" dt="2025-09-18T10:09:33.611" v="321"/>
          <ac:spMkLst>
            <pc:docMk/>
            <pc:sldMk cId="1326033002" sldId="397"/>
            <ac:spMk id="2" creationId="{CAFFE3FB-E291-FE2C-9EAD-80F74F075811}"/>
          </ac:spMkLst>
        </pc:spChg>
        <pc:spChg chg="mod">
          <ac:chgData name="Pedro Manuel Ramos Moreira" userId="b78cc23c-44c3-43bb-8b9c-3c467353d288" providerId="ADAL" clId="{6705A07E-5829-498B-A959-909A22DA9260}" dt="2025-09-18T10:09:55.892" v="331" actId="20577"/>
          <ac:spMkLst>
            <pc:docMk/>
            <pc:sldMk cId="1326033002" sldId="397"/>
            <ac:spMk id="3" creationId="{9198FC37-88EC-296B-0C7E-EFDF171D9FA1}"/>
          </ac:spMkLst>
        </pc:spChg>
      </pc:sldChg>
      <pc:sldChg chg="modSp add mod">
        <pc:chgData name="Pedro Manuel Ramos Moreira" userId="b78cc23c-44c3-43bb-8b9c-3c467353d288" providerId="ADAL" clId="{6705A07E-5829-498B-A959-909A22DA9260}" dt="2025-09-18T10:15:22.800" v="335"/>
        <pc:sldMkLst>
          <pc:docMk/>
          <pc:sldMk cId="710018777" sldId="398"/>
        </pc:sldMkLst>
        <pc:spChg chg="mod">
          <ac:chgData name="Pedro Manuel Ramos Moreira" userId="b78cc23c-44c3-43bb-8b9c-3c467353d288" providerId="ADAL" clId="{6705A07E-5829-498B-A959-909A22DA9260}" dt="2025-09-18T10:10:12.377" v="332"/>
          <ac:spMkLst>
            <pc:docMk/>
            <pc:sldMk cId="710018777" sldId="398"/>
            <ac:spMk id="2" creationId="{366E35D5-A2DD-3C76-7E1B-2E073A6B5681}"/>
          </ac:spMkLst>
        </pc:spChg>
        <pc:spChg chg="mod">
          <ac:chgData name="Pedro Manuel Ramos Moreira" userId="b78cc23c-44c3-43bb-8b9c-3c467353d288" providerId="ADAL" clId="{6705A07E-5829-498B-A959-909A22DA9260}" dt="2025-09-18T10:15:22.800" v="335"/>
          <ac:spMkLst>
            <pc:docMk/>
            <pc:sldMk cId="710018777" sldId="398"/>
            <ac:spMk id="3" creationId="{94494493-F6FB-088B-148F-B0BDF5753A8A}"/>
          </ac:spMkLst>
        </pc:spChg>
      </pc:sldChg>
      <pc:sldChg chg="modSp add mod">
        <pc:chgData name="Pedro Manuel Ramos Moreira" userId="b78cc23c-44c3-43bb-8b9c-3c467353d288" providerId="ADAL" clId="{6705A07E-5829-498B-A959-909A22DA9260}" dt="2025-09-18T10:19:30.622" v="371" actId="15"/>
        <pc:sldMkLst>
          <pc:docMk/>
          <pc:sldMk cId="1145163777" sldId="399"/>
        </pc:sldMkLst>
        <pc:spChg chg="mod">
          <ac:chgData name="Pedro Manuel Ramos Moreira" userId="b78cc23c-44c3-43bb-8b9c-3c467353d288" providerId="ADAL" clId="{6705A07E-5829-498B-A959-909A22DA9260}" dt="2025-09-18T10:19:05.160" v="363"/>
          <ac:spMkLst>
            <pc:docMk/>
            <pc:sldMk cId="1145163777" sldId="399"/>
            <ac:spMk id="2" creationId="{5DC818B5-7D4D-2053-153A-34FD03DE4D52}"/>
          </ac:spMkLst>
        </pc:spChg>
        <pc:spChg chg="mod">
          <ac:chgData name="Pedro Manuel Ramos Moreira" userId="b78cc23c-44c3-43bb-8b9c-3c467353d288" providerId="ADAL" clId="{6705A07E-5829-498B-A959-909A22DA9260}" dt="2025-09-18T10:19:30.622" v="371" actId="15"/>
          <ac:spMkLst>
            <pc:docMk/>
            <pc:sldMk cId="1145163777" sldId="399"/>
            <ac:spMk id="3" creationId="{FACB34F1-9E5B-5167-1521-9CC16F3BCBF6}"/>
          </ac:spMkLst>
        </pc:spChg>
      </pc:sldChg>
      <pc:sldChg chg="modSp add mod">
        <pc:chgData name="Pedro Manuel Ramos Moreira" userId="b78cc23c-44c3-43bb-8b9c-3c467353d288" providerId="ADAL" clId="{6705A07E-5829-498B-A959-909A22DA9260}" dt="2025-09-18T10:21:16.118" v="409" actId="27636"/>
        <pc:sldMkLst>
          <pc:docMk/>
          <pc:sldMk cId="3604339823" sldId="400"/>
        </pc:sldMkLst>
        <pc:spChg chg="mod">
          <ac:chgData name="Pedro Manuel Ramos Moreira" userId="b78cc23c-44c3-43bb-8b9c-3c467353d288" providerId="ADAL" clId="{6705A07E-5829-498B-A959-909A22DA9260}" dt="2025-09-18T10:20:00.510" v="372"/>
          <ac:spMkLst>
            <pc:docMk/>
            <pc:sldMk cId="3604339823" sldId="400"/>
            <ac:spMk id="2" creationId="{82B12B55-0354-4F2F-2222-3520F88DA953}"/>
          </ac:spMkLst>
        </pc:spChg>
        <pc:spChg chg="mod">
          <ac:chgData name="Pedro Manuel Ramos Moreira" userId="b78cc23c-44c3-43bb-8b9c-3c467353d288" providerId="ADAL" clId="{6705A07E-5829-498B-A959-909A22DA9260}" dt="2025-09-18T10:21:16.118" v="409" actId="27636"/>
          <ac:spMkLst>
            <pc:docMk/>
            <pc:sldMk cId="3604339823" sldId="400"/>
            <ac:spMk id="3" creationId="{7FFFE671-5941-7697-F8DA-78B776553D05}"/>
          </ac:spMkLst>
        </pc:spChg>
      </pc:sldChg>
      <pc:sldChg chg="modSp add mod">
        <pc:chgData name="Pedro Manuel Ramos Moreira" userId="b78cc23c-44c3-43bb-8b9c-3c467353d288" providerId="ADAL" clId="{6705A07E-5829-498B-A959-909A22DA9260}" dt="2025-09-18T10:22:25.749" v="425" actId="20577"/>
        <pc:sldMkLst>
          <pc:docMk/>
          <pc:sldMk cId="3081337130" sldId="401"/>
        </pc:sldMkLst>
        <pc:spChg chg="mod">
          <ac:chgData name="Pedro Manuel Ramos Moreira" userId="b78cc23c-44c3-43bb-8b9c-3c467353d288" providerId="ADAL" clId="{6705A07E-5829-498B-A959-909A22DA9260}" dt="2025-09-18T10:21:38.368" v="410"/>
          <ac:spMkLst>
            <pc:docMk/>
            <pc:sldMk cId="3081337130" sldId="401"/>
            <ac:spMk id="2" creationId="{62DAB1FA-DCD5-AF1C-97FB-C20673CA05FF}"/>
          </ac:spMkLst>
        </pc:spChg>
        <pc:spChg chg="mod">
          <ac:chgData name="Pedro Manuel Ramos Moreira" userId="b78cc23c-44c3-43bb-8b9c-3c467353d288" providerId="ADAL" clId="{6705A07E-5829-498B-A959-909A22DA9260}" dt="2025-09-18T10:22:25.749" v="425" actId="20577"/>
          <ac:spMkLst>
            <pc:docMk/>
            <pc:sldMk cId="3081337130" sldId="401"/>
            <ac:spMk id="3" creationId="{0A59DA5A-FC0A-06CE-4B8D-8469045E87AA}"/>
          </ac:spMkLst>
        </pc:spChg>
      </pc:sldChg>
      <pc:sldChg chg="modSp add mod">
        <pc:chgData name="Pedro Manuel Ramos Moreira" userId="b78cc23c-44c3-43bb-8b9c-3c467353d288" providerId="ADAL" clId="{6705A07E-5829-498B-A959-909A22DA9260}" dt="2025-09-18T10:23:19.697" v="437" actId="20577"/>
        <pc:sldMkLst>
          <pc:docMk/>
          <pc:sldMk cId="970189561" sldId="402"/>
        </pc:sldMkLst>
        <pc:spChg chg="mod">
          <ac:chgData name="Pedro Manuel Ramos Moreira" userId="b78cc23c-44c3-43bb-8b9c-3c467353d288" providerId="ADAL" clId="{6705A07E-5829-498B-A959-909A22DA9260}" dt="2025-09-18T10:22:48.404" v="426"/>
          <ac:spMkLst>
            <pc:docMk/>
            <pc:sldMk cId="970189561" sldId="402"/>
            <ac:spMk id="2" creationId="{FA0A4AE5-C51A-E55F-4D5F-367D9C97E2C2}"/>
          </ac:spMkLst>
        </pc:spChg>
        <pc:spChg chg="mod">
          <ac:chgData name="Pedro Manuel Ramos Moreira" userId="b78cc23c-44c3-43bb-8b9c-3c467353d288" providerId="ADAL" clId="{6705A07E-5829-498B-A959-909A22DA9260}" dt="2025-09-18T10:23:19.697" v="437" actId="20577"/>
          <ac:spMkLst>
            <pc:docMk/>
            <pc:sldMk cId="970189561" sldId="402"/>
            <ac:spMk id="3" creationId="{29886687-3599-142F-E129-9EC4F8DEBFF2}"/>
          </ac:spMkLst>
        </pc:spChg>
      </pc:sldChg>
      <pc:sldChg chg="modSp add mod">
        <pc:chgData name="Pedro Manuel Ramos Moreira" userId="b78cc23c-44c3-43bb-8b9c-3c467353d288" providerId="ADAL" clId="{6705A07E-5829-498B-A959-909A22DA9260}" dt="2025-09-18T10:31:43.788" v="493" actId="15"/>
        <pc:sldMkLst>
          <pc:docMk/>
          <pc:sldMk cId="3720427469" sldId="403"/>
        </pc:sldMkLst>
        <pc:spChg chg="mod">
          <ac:chgData name="Pedro Manuel Ramos Moreira" userId="b78cc23c-44c3-43bb-8b9c-3c467353d288" providerId="ADAL" clId="{6705A07E-5829-498B-A959-909A22DA9260}" dt="2025-09-18T10:30:59.840" v="481"/>
          <ac:spMkLst>
            <pc:docMk/>
            <pc:sldMk cId="3720427469" sldId="403"/>
            <ac:spMk id="2" creationId="{99A4CB6D-1941-DB27-F37F-545F5C3EEDA7}"/>
          </ac:spMkLst>
        </pc:spChg>
        <pc:spChg chg="mod">
          <ac:chgData name="Pedro Manuel Ramos Moreira" userId="b78cc23c-44c3-43bb-8b9c-3c467353d288" providerId="ADAL" clId="{6705A07E-5829-498B-A959-909A22DA9260}" dt="2025-09-18T10:31:43.788" v="493" actId="15"/>
          <ac:spMkLst>
            <pc:docMk/>
            <pc:sldMk cId="3720427469" sldId="403"/>
            <ac:spMk id="3" creationId="{9CDCBA2E-BB93-51E6-61EB-CC556A3A2B15}"/>
          </ac:spMkLst>
        </pc:spChg>
      </pc:sldChg>
      <pc:sldChg chg="modSp add mod">
        <pc:chgData name="Pedro Manuel Ramos Moreira" userId="b78cc23c-44c3-43bb-8b9c-3c467353d288" providerId="ADAL" clId="{6705A07E-5829-498B-A959-909A22DA9260}" dt="2025-09-23T11:03:58.954" v="537" actId="20577"/>
        <pc:sldMkLst>
          <pc:docMk/>
          <pc:sldMk cId="3727556092" sldId="404"/>
        </pc:sldMkLst>
        <pc:spChg chg="mod">
          <ac:chgData name="Pedro Manuel Ramos Moreira" userId="b78cc23c-44c3-43bb-8b9c-3c467353d288" providerId="ADAL" clId="{6705A07E-5829-498B-A959-909A22DA9260}" dt="2025-09-23T11:03:22.538" v="527"/>
          <ac:spMkLst>
            <pc:docMk/>
            <pc:sldMk cId="3727556092" sldId="404"/>
            <ac:spMk id="2" creationId="{B29E7939-1EF0-6D08-EF43-D1C8F162C093}"/>
          </ac:spMkLst>
        </pc:spChg>
        <pc:spChg chg="mod">
          <ac:chgData name="Pedro Manuel Ramos Moreira" userId="b78cc23c-44c3-43bb-8b9c-3c467353d288" providerId="ADAL" clId="{6705A07E-5829-498B-A959-909A22DA9260}" dt="2025-09-23T11:03:58.954" v="537" actId="20577"/>
          <ac:spMkLst>
            <pc:docMk/>
            <pc:sldMk cId="3727556092" sldId="404"/>
            <ac:spMk id="3" creationId="{65C6F348-2FC0-ED65-450B-1F9C53CD3274}"/>
          </ac:spMkLst>
        </pc:spChg>
      </pc:sldChg>
      <pc:sldChg chg="modSp add mod">
        <pc:chgData name="Pedro Manuel Ramos Moreira" userId="b78cc23c-44c3-43bb-8b9c-3c467353d288" providerId="ADAL" clId="{6705A07E-5829-498B-A959-909A22DA9260}" dt="2025-09-23T11:04:52.210" v="547"/>
        <pc:sldMkLst>
          <pc:docMk/>
          <pc:sldMk cId="4164991682" sldId="405"/>
        </pc:sldMkLst>
        <pc:spChg chg="mod">
          <ac:chgData name="Pedro Manuel Ramos Moreira" userId="b78cc23c-44c3-43bb-8b9c-3c467353d288" providerId="ADAL" clId="{6705A07E-5829-498B-A959-909A22DA9260}" dt="2025-09-23T11:04:17.197" v="538"/>
          <ac:spMkLst>
            <pc:docMk/>
            <pc:sldMk cId="4164991682" sldId="405"/>
            <ac:spMk id="2" creationId="{E1FB9EEE-B723-2C0D-06EC-F14163BEDBC1}"/>
          </ac:spMkLst>
        </pc:spChg>
        <pc:spChg chg="mod">
          <ac:chgData name="Pedro Manuel Ramos Moreira" userId="b78cc23c-44c3-43bb-8b9c-3c467353d288" providerId="ADAL" clId="{6705A07E-5829-498B-A959-909A22DA9260}" dt="2025-09-23T11:04:52.210" v="547"/>
          <ac:spMkLst>
            <pc:docMk/>
            <pc:sldMk cId="4164991682" sldId="405"/>
            <ac:spMk id="3" creationId="{1E9A940C-1A82-39DC-8ED4-44C54A14029D}"/>
          </ac:spMkLst>
        </pc:spChg>
      </pc:sldChg>
      <pc:sldChg chg="modSp add mod">
        <pc:chgData name="Pedro Manuel Ramos Moreira" userId="b78cc23c-44c3-43bb-8b9c-3c467353d288" providerId="ADAL" clId="{6705A07E-5829-498B-A959-909A22DA9260}" dt="2025-09-23T11:07:41.186" v="602" actId="20577"/>
        <pc:sldMkLst>
          <pc:docMk/>
          <pc:sldMk cId="3156339909" sldId="406"/>
        </pc:sldMkLst>
        <pc:spChg chg="mod">
          <ac:chgData name="Pedro Manuel Ramos Moreira" userId="b78cc23c-44c3-43bb-8b9c-3c467353d288" providerId="ADAL" clId="{6705A07E-5829-498B-A959-909A22DA9260}" dt="2025-09-23T11:07:16.613" v="595"/>
          <ac:spMkLst>
            <pc:docMk/>
            <pc:sldMk cId="3156339909" sldId="406"/>
            <ac:spMk id="2" creationId="{61AC03D4-29DB-0084-73C1-AE9E648BFE10}"/>
          </ac:spMkLst>
        </pc:spChg>
        <pc:spChg chg="mod">
          <ac:chgData name="Pedro Manuel Ramos Moreira" userId="b78cc23c-44c3-43bb-8b9c-3c467353d288" providerId="ADAL" clId="{6705A07E-5829-498B-A959-909A22DA9260}" dt="2025-09-23T11:07:41.186" v="602" actId="20577"/>
          <ac:spMkLst>
            <pc:docMk/>
            <pc:sldMk cId="3156339909" sldId="406"/>
            <ac:spMk id="3" creationId="{969EEB0C-346E-35C8-E2D0-AA44FF49FCB4}"/>
          </ac:spMkLst>
        </pc:spChg>
      </pc:sldChg>
      <pc:sldChg chg="modSp add mod">
        <pc:chgData name="Pedro Manuel Ramos Moreira" userId="b78cc23c-44c3-43bb-8b9c-3c467353d288" providerId="ADAL" clId="{6705A07E-5829-498B-A959-909A22DA9260}" dt="2025-09-23T11:07:37.723" v="601" actId="15"/>
        <pc:sldMkLst>
          <pc:docMk/>
          <pc:sldMk cId="2635764082" sldId="407"/>
        </pc:sldMkLst>
        <pc:spChg chg="mod">
          <ac:chgData name="Pedro Manuel Ramos Moreira" userId="b78cc23c-44c3-43bb-8b9c-3c467353d288" providerId="ADAL" clId="{6705A07E-5829-498B-A959-909A22DA9260}" dt="2025-09-23T11:07:20.108" v="596"/>
          <ac:spMkLst>
            <pc:docMk/>
            <pc:sldMk cId="2635764082" sldId="407"/>
            <ac:spMk id="2" creationId="{BC9BE345-30AD-511D-FC97-6BDF2A9D1081}"/>
          </ac:spMkLst>
        </pc:spChg>
        <pc:spChg chg="mod">
          <ac:chgData name="Pedro Manuel Ramos Moreira" userId="b78cc23c-44c3-43bb-8b9c-3c467353d288" providerId="ADAL" clId="{6705A07E-5829-498B-A959-909A22DA9260}" dt="2025-09-23T11:07:37.723" v="601" actId="15"/>
          <ac:spMkLst>
            <pc:docMk/>
            <pc:sldMk cId="2635764082" sldId="407"/>
            <ac:spMk id="3" creationId="{9C0CC7D3-3A57-7BC6-FFF6-F21045373C8C}"/>
          </ac:spMkLst>
        </pc:spChg>
      </pc:sldChg>
      <pc:sldChg chg="modSp add mod">
        <pc:chgData name="Pedro Manuel Ramos Moreira" userId="b78cc23c-44c3-43bb-8b9c-3c467353d288" providerId="ADAL" clId="{6705A07E-5829-498B-A959-909A22DA9260}" dt="2025-09-23T11:09:37.983" v="638"/>
        <pc:sldMkLst>
          <pc:docMk/>
          <pc:sldMk cId="3691284574" sldId="408"/>
        </pc:sldMkLst>
        <pc:spChg chg="mod">
          <ac:chgData name="Pedro Manuel Ramos Moreira" userId="b78cc23c-44c3-43bb-8b9c-3c467353d288" providerId="ADAL" clId="{6705A07E-5829-498B-A959-909A22DA9260}" dt="2025-09-23T11:09:37.983" v="638"/>
          <ac:spMkLst>
            <pc:docMk/>
            <pc:sldMk cId="3691284574" sldId="408"/>
            <ac:spMk id="2" creationId="{B5D83760-FBF1-2788-C0A4-F139D02A8228}"/>
          </ac:spMkLst>
        </pc:spChg>
        <pc:spChg chg="mod">
          <ac:chgData name="Pedro Manuel Ramos Moreira" userId="b78cc23c-44c3-43bb-8b9c-3c467353d288" providerId="ADAL" clId="{6705A07E-5829-498B-A959-909A22DA9260}" dt="2025-09-23T11:09:26.552" v="637" actId="15"/>
          <ac:spMkLst>
            <pc:docMk/>
            <pc:sldMk cId="3691284574" sldId="408"/>
            <ac:spMk id="3" creationId="{4FA95D8E-C8E1-71DF-A81E-60471520188A}"/>
          </ac:spMkLst>
        </pc:spChg>
      </pc:sldChg>
      <pc:sldChg chg="modSp add mod">
        <pc:chgData name="Pedro Manuel Ramos Moreira" userId="b78cc23c-44c3-43bb-8b9c-3c467353d288" providerId="ADAL" clId="{6705A07E-5829-498B-A959-909A22DA9260}" dt="2025-09-23T11:11:04.911" v="658" actId="15"/>
        <pc:sldMkLst>
          <pc:docMk/>
          <pc:sldMk cId="1243273830" sldId="409"/>
        </pc:sldMkLst>
        <pc:spChg chg="mod">
          <ac:chgData name="Pedro Manuel Ramos Moreira" userId="b78cc23c-44c3-43bb-8b9c-3c467353d288" providerId="ADAL" clId="{6705A07E-5829-498B-A959-909A22DA9260}" dt="2025-09-23T11:09:59.537" v="642"/>
          <ac:spMkLst>
            <pc:docMk/>
            <pc:sldMk cId="1243273830" sldId="409"/>
            <ac:spMk id="2" creationId="{EA69E884-8738-3AAB-FDDE-1857873CE974}"/>
          </ac:spMkLst>
        </pc:spChg>
        <pc:spChg chg="mod">
          <ac:chgData name="Pedro Manuel Ramos Moreira" userId="b78cc23c-44c3-43bb-8b9c-3c467353d288" providerId="ADAL" clId="{6705A07E-5829-498B-A959-909A22DA9260}" dt="2025-09-23T11:11:04.911" v="658" actId="15"/>
          <ac:spMkLst>
            <pc:docMk/>
            <pc:sldMk cId="1243273830" sldId="409"/>
            <ac:spMk id="3" creationId="{4C1202A5-1DE3-8DA7-ACCD-00CCDF698632}"/>
          </ac:spMkLst>
        </pc:spChg>
      </pc:sldChg>
      <pc:sldChg chg="modSp add mod">
        <pc:chgData name="Pedro Manuel Ramos Moreira" userId="b78cc23c-44c3-43bb-8b9c-3c467353d288" providerId="ADAL" clId="{6705A07E-5829-498B-A959-909A22DA9260}" dt="2025-09-23T11:12:55.171" v="700" actId="27636"/>
        <pc:sldMkLst>
          <pc:docMk/>
          <pc:sldMk cId="2763592134" sldId="410"/>
        </pc:sldMkLst>
        <pc:spChg chg="mod">
          <ac:chgData name="Pedro Manuel Ramos Moreira" userId="b78cc23c-44c3-43bb-8b9c-3c467353d288" providerId="ADAL" clId="{6705A07E-5829-498B-A959-909A22DA9260}" dt="2025-09-23T11:11:29.295" v="659"/>
          <ac:spMkLst>
            <pc:docMk/>
            <pc:sldMk cId="2763592134" sldId="410"/>
            <ac:spMk id="2" creationId="{A58A46BA-8A7E-7474-85D0-EC6DDA16CAB7}"/>
          </ac:spMkLst>
        </pc:spChg>
        <pc:spChg chg="mod">
          <ac:chgData name="Pedro Manuel Ramos Moreira" userId="b78cc23c-44c3-43bb-8b9c-3c467353d288" providerId="ADAL" clId="{6705A07E-5829-498B-A959-909A22DA9260}" dt="2025-09-23T11:12:55.171" v="700" actId="27636"/>
          <ac:spMkLst>
            <pc:docMk/>
            <pc:sldMk cId="2763592134" sldId="410"/>
            <ac:spMk id="3" creationId="{5B16AEBE-E80D-B9A1-30DE-DC47EA2CF873}"/>
          </ac:spMkLst>
        </pc:spChg>
      </pc:sldChg>
      <pc:sldChg chg="modSp add mod">
        <pc:chgData name="Pedro Manuel Ramos Moreira" userId="b78cc23c-44c3-43bb-8b9c-3c467353d288" providerId="ADAL" clId="{6705A07E-5829-498B-A959-909A22DA9260}" dt="2025-09-23T11:14:02.280" v="716" actId="313"/>
        <pc:sldMkLst>
          <pc:docMk/>
          <pc:sldMk cId="3349222691" sldId="411"/>
        </pc:sldMkLst>
        <pc:spChg chg="mod">
          <ac:chgData name="Pedro Manuel Ramos Moreira" userId="b78cc23c-44c3-43bb-8b9c-3c467353d288" providerId="ADAL" clId="{6705A07E-5829-498B-A959-909A22DA9260}" dt="2025-09-23T11:13:34.481" v="701"/>
          <ac:spMkLst>
            <pc:docMk/>
            <pc:sldMk cId="3349222691" sldId="411"/>
            <ac:spMk id="2" creationId="{74CCD6CA-DFBB-9B7C-A739-AB3732796541}"/>
          </ac:spMkLst>
        </pc:spChg>
        <pc:spChg chg="mod">
          <ac:chgData name="Pedro Manuel Ramos Moreira" userId="b78cc23c-44c3-43bb-8b9c-3c467353d288" providerId="ADAL" clId="{6705A07E-5829-498B-A959-909A22DA9260}" dt="2025-09-23T11:14:02.280" v="716" actId="313"/>
          <ac:spMkLst>
            <pc:docMk/>
            <pc:sldMk cId="3349222691" sldId="411"/>
            <ac:spMk id="3" creationId="{84CE1F12-1D74-B999-2636-B8B38949C83A}"/>
          </ac:spMkLst>
        </pc:spChg>
      </pc:sldChg>
      <pc:sldChg chg="modSp add mod">
        <pc:chgData name="Pedro Manuel Ramos Moreira" userId="b78cc23c-44c3-43bb-8b9c-3c467353d288" providerId="ADAL" clId="{6705A07E-5829-498B-A959-909A22DA9260}" dt="2025-09-23T11:15:29.802" v="749" actId="15"/>
        <pc:sldMkLst>
          <pc:docMk/>
          <pc:sldMk cId="747168561" sldId="412"/>
        </pc:sldMkLst>
        <pc:spChg chg="mod">
          <ac:chgData name="Pedro Manuel Ramos Moreira" userId="b78cc23c-44c3-43bb-8b9c-3c467353d288" providerId="ADAL" clId="{6705A07E-5829-498B-A959-909A22DA9260}" dt="2025-09-23T11:14:23.924" v="717"/>
          <ac:spMkLst>
            <pc:docMk/>
            <pc:sldMk cId="747168561" sldId="412"/>
            <ac:spMk id="2" creationId="{8D0E0687-3E9E-7E8C-4902-ABF1A0859541}"/>
          </ac:spMkLst>
        </pc:spChg>
        <pc:spChg chg="mod">
          <ac:chgData name="Pedro Manuel Ramos Moreira" userId="b78cc23c-44c3-43bb-8b9c-3c467353d288" providerId="ADAL" clId="{6705A07E-5829-498B-A959-909A22DA9260}" dt="2025-09-23T11:15:29.802" v="749" actId="15"/>
          <ac:spMkLst>
            <pc:docMk/>
            <pc:sldMk cId="747168561" sldId="412"/>
            <ac:spMk id="3" creationId="{E85E77B4-DB19-EB53-1719-1D4D82C5DD1C}"/>
          </ac:spMkLst>
        </pc:spChg>
      </pc:sldChg>
      <pc:sldChg chg="modSp add mod">
        <pc:chgData name="Pedro Manuel Ramos Moreira" userId="b78cc23c-44c3-43bb-8b9c-3c467353d288" providerId="ADAL" clId="{6705A07E-5829-498B-A959-909A22DA9260}" dt="2025-09-23T11:18:27.964" v="772" actId="15"/>
        <pc:sldMkLst>
          <pc:docMk/>
          <pc:sldMk cId="4115995621" sldId="413"/>
        </pc:sldMkLst>
        <pc:spChg chg="mod">
          <ac:chgData name="Pedro Manuel Ramos Moreira" userId="b78cc23c-44c3-43bb-8b9c-3c467353d288" providerId="ADAL" clId="{6705A07E-5829-498B-A959-909A22DA9260}" dt="2025-09-23T11:17:21.689" v="750"/>
          <ac:spMkLst>
            <pc:docMk/>
            <pc:sldMk cId="4115995621" sldId="413"/>
            <ac:spMk id="2" creationId="{1E3FD749-1EA9-EB2B-7E4E-4299696146E3}"/>
          </ac:spMkLst>
        </pc:spChg>
        <pc:spChg chg="mod">
          <ac:chgData name="Pedro Manuel Ramos Moreira" userId="b78cc23c-44c3-43bb-8b9c-3c467353d288" providerId="ADAL" clId="{6705A07E-5829-498B-A959-909A22DA9260}" dt="2025-09-23T11:18:27.964" v="772" actId="15"/>
          <ac:spMkLst>
            <pc:docMk/>
            <pc:sldMk cId="4115995621" sldId="413"/>
            <ac:spMk id="3" creationId="{971EC3E3-1D4A-B44F-0F33-3A5A3C1D2FFA}"/>
          </ac:spMkLst>
        </pc:spChg>
      </pc:sldChg>
      <pc:sldChg chg="modSp add mod">
        <pc:chgData name="Pedro Manuel Ramos Moreira" userId="b78cc23c-44c3-43bb-8b9c-3c467353d288" providerId="ADAL" clId="{6705A07E-5829-498B-A959-909A22DA9260}" dt="2025-09-23T11:19:17.257" v="781"/>
        <pc:sldMkLst>
          <pc:docMk/>
          <pc:sldMk cId="3801068001" sldId="414"/>
        </pc:sldMkLst>
        <pc:spChg chg="mod">
          <ac:chgData name="Pedro Manuel Ramos Moreira" userId="b78cc23c-44c3-43bb-8b9c-3c467353d288" providerId="ADAL" clId="{6705A07E-5829-498B-A959-909A22DA9260}" dt="2025-09-23T11:18:44.761" v="773"/>
          <ac:spMkLst>
            <pc:docMk/>
            <pc:sldMk cId="3801068001" sldId="414"/>
            <ac:spMk id="2" creationId="{497926C6-13A6-DE70-83E8-6D7319DB0050}"/>
          </ac:spMkLst>
        </pc:spChg>
        <pc:spChg chg="mod">
          <ac:chgData name="Pedro Manuel Ramos Moreira" userId="b78cc23c-44c3-43bb-8b9c-3c467353d288" providerId="ADAL" clId="{6705A07E-5829-498B-A959-909A22DA9260}" dt="2025-09-23T11:19:17.257" v="781"/>
          <ac:spMkLst>
            <pc:docMk/>
            <pc:sldMk cId="3801068001" sldId="414"/>
            <ac:spMk id="3" creationId="{5AE57B86-2CC3-9066-9B3B-9714169B2DAF}"/>
          </ac:spMkLst>
        </pc:spChg>
      </pc:sldChg>
      <pc:sldChg chg="modSp add mod">
        <pc:chgData name="Pedro Manuel Ramos Moreira" userId="b78cc23c-44c3-43bb-8b9c-3c467353d288" providerId="ADAL" clId="{6705A07E-5829-498B-A959-909A22DA9260}" dt="2025-09-18T10:16:08.816" v="345" actId="15"/>
        <pc:sldMkLst>
          <pc:docMk/>
          <pc:sldMk cId="864111925" sldId="415"/>
        </pc:sldMkLst>
        <pc:spChg chg="mod">
          <ac:chgData name="Pedro Manuel Ramos Moreira" userId="b78cc23c-44c3-43bb-8b9c-3c467353d288" providerId="ADAL" clId="{6705A07E-5829-498B-A959-909A22DA9260}" dt="2025-09-18T10:16:08.816" v="345" actId="15"/>
          <ac:spMkLst>
            <pc:docMk/>
            <pc:sldMk cId="864111925" sldId="415"/>
            <ac:spMk id="3" creationId="{94494493-F6FB-088B-148F-B0BDF5753A8A}"/>
          </ac:spMkLst>
        </pc:spChg>
      </pc:sldChg>
      <pc:sldChg chg="modSp add mod">
        <pc:chgData name="Pedro Manuel Ramos Moreira" userId="b78cc23c-44c3-43bb-8b9c-3c467353d288" providerId="ADAL" clId="{6705A07E-5829-498B-A959-909A22DA9260}" dt="2025-09-18T10:16:58.322" v="360" actId="15"/>
        <pc:sldMkLst>
          <pc:docMk/>
          <pc:sldMk cId="3081907769" sldId="416"/>
        </pc:sldMkLst>
        <pc:spChg chg="mod">
          <ac:chgData name="Pedro Manuel Ramos Moreira" userId="b78cc23c-44c3-43bb-8b9c-3c467353d288" providerId="ADAL" clId="{6705A07E-5829-498B-A959-909A22DA9260}" dt="2025-09-18T10:16:31.731" v="347"/>
          <ac:spMkLst>
            <pc:docMk/>
            <pc:sldMk cId="3081907769" sldId="416"/>
            <ac:spMk id="2" creationId="{366E35D5-A2DD-3C76-7E1B-2E073A6B5681}"/>
          </ac:spMkLst>
        </pc:spChg>
        <pc:spChg chg="mod">
          <ac:chgData name="Pedro Manuel Ramos Moreira" userId="b78cc23c-44c3-43bb-8b9c-3c467353d288" providerId="ADAL" clId="{6705A07E-5829-498B-A959-909A22DA9260}" dt="2025-09-18T10:16:58.322" v="360" actId="15"/>
          <ac:spMkLst>
            <pc:docMk/>
            <pc:sldMk cId="3081907769" sldId="416"/>
            <ac:spMk id="3" creationId="{94494493-F6FB-088B-148F-B0BDF5753A8A}"/>
          </ac:spMkLst>
        </pc:spChg>
      </pc:sldChg>
      <pc:sldChg chg="modSp add mod">
        <pc:chgData name="Pedro Manuel Ramos Moreira" userId="b78cc23c-44c3-43bb-8b9c-3c467353d288" providerId="ADAL" clId="{6705A07E-5829-498B-A959-909A22DA9260}" dt="2025-09-18T10:24:53.021" v="462" actId="20577"/>
        <pc:sldMkLst>
          <pc:docMk/>
          <pc:sldMk cId="2066536151" sldId="417"/>
        </pc:sldMkLst>
        <pc:spChg chg="mod">
          <ac:chgData name="Pedro Manuel Ramos Moreira" userId="b78cc23c-44c3-43bb-8b9c-3c467353d288" providerId="ADAL" clId="{6705A07E-5829-498B-A959-909A22DA9260}" dt="2025-09-18T10:24:53.021" v="462" actId="20577"/>
          <ac:spMkLst>
            <pc:docMk/>
            <pc:sldMk cId="2066536151" sldId="417"/>
            <ac:spMk id="3" creationId="{29886687-3599-142F-E129-9EC4F8DEBFF2}"/>
          </ac:spMkLst>
        </pc:spChg>
      </pc:sldChg>
      <pc:sldChg chg="modSp add mod">
        <pc:chgData name="Pedro Manuel Ramos Moreira" userId="b78cc23c-44c3-43bb-8b9c-3c467353d288" providerId="ADAL" clId="{6705A07E-5829-498B-A959-909A22DA9260}" dt="2025-09-18T10:25:59.039" v="480" actId="20577"/>
        <pc:sldMkLst>
          <pc:docMk/>
          <pc:sldMk cId="2000804613" sldId="418"/>
        </pc:sldMkLst>
        <pc:spChg chg="mod">
          <ac:chgData name="Pedro Manuel Ramos Moreira" userId="b78cc23c-44c3-43bb-8b9c-3c467353d288" providerId="ADAL" clId="{6705A07E-5829-498B-A959-909A22DA9260}" dt="2025-09-18T10:25:59.039" v="480" actId="20577"/>
          <ac:spMkLst>
            <pc:docMk/>
            <pc:sldMk cId="2000804613" sldId="418"/>
            <ac:spMk id="3" creationId="{29886687-3599-142F-E129-9EC4F8DEBFF2}"/>
          </ac:spMkLst>
        </pc:spChg>
      </pc:sldChg>
      <pc:sldChg chg="modSp add mod">
        <pc:chgData name="Pedro Manuel Ramos Moreira" userId="b78cc23c-44c3-43bb-8b9c-3c467353d288" providerId="ADAL" clId="{6705A07E-5829-498B-A959-909A22DA9260}" dt="2025-09-18T10:32:24.102" v="498" actId="15"/>
        <pc:sldMkLst>
          <pc:docMk/>
          <pc:sldMk cId="1211854738" sldId="419"/>
        </pc:sldMkLst>
        <pc:spChg chg="mod">
          <ac:chgData name="Pedro Manuel Ramos Moreira" userId="b78cc23c-44c3-43bb-8b9c-3c467353d288" providerId="ADAL" clId="{6705A07E-5829-498B-A959-909A22DA9260}" dt="2025-09-18T10:32:24.102" v="498" actId="15"/>
          <ac:spMkLst>
            <pc:docMk/>
            <pc:sldMk cId="1211854738" sldId="419"/>
            <ac:spMk id="3" creationId="{9CDCBA2E-BB93-51E6-61EB-CC556A3A2B15}"/>
          </ac:spMkLst>
        </pc:spChg>
      </pc:sldChg>
      <pc:sldChg chg="modSp add mod">
        <pc:chgData name="Pedro Manuel Ramos Moreira" userId="b78cc23c-44c3-43bb-8b9c-3c467353d288" providerId="ADAL" clId="{6705A07E-5829-498B-A959-909A22DA9260}" dt="2025-09-18T10:33:37.150" v="526" actId="27636"/>
        <pc:sldMkLst>
          <pc:docMk/>
          <pc:sldMk cId="2940365983" sldId="420"/>
        </pc:sldMkLst>
        <pc:spChg chg="mod">
          <ac:chgData name="Pedro Manuel Ramos Moreira" userId="b78cc23c-44c3-43bb-8b9c-3c467353d288" providerId="ADAL" clId="{6705A07E-5829-498B-A959-909A22DA9260}" dt="2025-09-18T10:33:37.150" v="526" actId="27636"/>
          <ac:spMkLst>
            <pc:docMk/>
            <pc:sldMk cId="2940365983" sldId="420"/>
            <ac:spMk id="3" creationId="{9CDCBA2E-BB93-51E6-61EB-CC556A3A2B15}"/>
          </ac:spMkLst>
        </pc:spChg>
      </pc:sldChg>
      <pc:sldChg chg="modSp new mod">
        <pc:chgData name="Pedro Manuel Ramos Moreira" userId="b78cc23c-44c3-43bb-8b9c-3c467353d288" providerId="ADAL" clId="{6705A07E-5829-498B-A959-909A22DA9260}" dt="2025-09-23T11:20:00.164" v="788"/>
        <pc:sldMkLst>
          <pc:docMk/>
          <pc:sldMk cId="1319644677" sldId="421"/>
        </pc:sldMkLst>
        <pc:spChg chg="mod">
          <ac:chgData name="Pedro Manuel Ramos Moreira" userId="b78cc23c-44c3-43bb-8b9c-3c467353d288" providerId="ADAL" clId="{6705A07E-5829-498B-A959-909A22DA9260}" dt="2025-09-23T11:20:00.164" v="788"/>
          <ac:spMkLst>
            <pc:docMk/>
            <pc:sldMk cId="1319644677" sldId="421"/>
            <ac:spMk id="2" creationId="{DC2CFA28-99CC-0448-0A43-4B1F3A436AAE}"/>
          </ac:spMkLst>
        </pc:spChg>
        <pc:spChg chg="mod">
          <ac:chgData name="Pedro Manuel Ramos Moreira" userId="b78cc23c-44c3-43bb-8b9c-3c467353d288" providerId="ADAL" clId="{6705A07E-5829-498B-A959-909A22DA9260}" dt="2025-09-23T11:19:34.407" v="784"/>
          <ac:spMkLst>
            <pc:docMk/>
            <pc:sldMk cId="1319644677" sldId="421"/>
            <ac:spMk id="3" creationId="{637E4E09-1F51-C699-3836-70542A6A73A4}"/>
          </ac:spMkLst>
        </pc:spChg>
      </pc:sldChg>
      <pc:sldChg chg="modSp add mod">
        <pc:chgData name="Pedro Manuel Ramos Moreira" userId="b78cc23c-44c3-43bb-8b9c-3c467353d288" providerId="ADAL" clId="{6705A07E-5829-498B-A959-909A22DA9260}" dt="2025-09-23T11:20:01.827" v="789"/>
        <pc:sldMkLst>
          <pc:docMk/>
          <pc:sldMk cId="1215022378" sldId="422"/>
        </pc:sldMkLst>
        <pc:spChg chg="mod">
          <ac:chgData name="Pedro Manuel Ramos Moreira" userId="b78cc23c-44c3-43bb-8b9c-3c467353d288" providerId="ADAL" clId="{6705A07E-5829-498B-A959-909A22DA9260}" dt="2025-09-23T11:20:01.827" v="789"/>
          <ac:spMkLst>
            <pc:docMk/>
            <pc:sldMk cId="1215022378" sldId="422"/>
            <ac:spMk id="2" creationId="{E9908756-EF5F-1CC2-6B35-1C809F0C937E}"/>
          </ac:spMkLst>
        </pc:spChg>
        <pc:spChg chg="mod">
          <ac:chgData name="Pedro Manuel Ramos Moreira" userId="b78cc23c-44c3-43bb-8b9c-3c467353d288" providerId="ADAL" clId="{6705A07E-5829-498B-A959-909A22DA9260}" dt="2025-09-23T11:19:49.687" v="787"/>
          <ac:spMkLst>
            <pc:docMk/>
            <pc:sldMk cId="1215022378" sldId="422"/>
            <ac:spMk id="3" creationId="{5C58B958-8991-1863-8E37-3B6EDD2EB4FA}"/>
          </ac:spMkLst>
        </pc:spChg>
      </pc:sldChg>
      <pc:sldChg chg="modSp add mod">
        <pc:chgData name="Pedro Manuel Ramos Moreira" userId="b78cc23c-44c3-43bb-8b9c-3c467353d288" providerId="ADAL" clId="{6705A07E-5829-498B-A959-909A22DA9260}" dt="2025-09-23T11:20:42.428" v="795" actId="20577"/>
        <pc:sldMkLst>
          <pc:docMk/>
          <pc:sldMk cId="3840687324" sldId="423"/>
        </pc:sldMkLst>
        <pc:spChg chg="mod">
          <ac:chgData name="Pedro Manuel Ramos Moreira" userId="b78cc23c-44c3-43bb-8b9c-3c467353d288" providerId="ADAL" clId="{6705A07E-5829-498B-A959-909A22DA9260}" dt="2025-09-23T11:20:11.385" v="790"/>
          <ac:spMkLst>
            <pc:docMk/>
            <pc:sldMk cId="3840687324" sldId="423"/>
            <ac:spMk id="2" creationId="{1977F476-8B21-AEB3-8014-3BBD91219C9C}"/>
          </ac:spMkLst>
        </pc:spChg>
        <pc:spChg chg="mod">
          <ac:chgData name="Pedro Manuel Ramos Moreira" userId="b78cc23c-44c3-43bb-8b9c-3c467353d288" providerId="ADAL" clId="{6705A07E-5829-498B-A959-909A22DA9260}" dt="2025-09-23T11:20:42.428" v="795" actId="20577"/>
          <ac:spMkLst>
            <pc:docMk/>
            <pc:sldMk cId="3840687324" sldId="423"/>
            <ac:spMk id="3" creationId="{073CFD85-31A3-2CEF-A6A4-CA8A9A2E5A93}"/>
          </ac:spMkLst>
        </pc:spChg>
      </pc:sldChg>
      <pc:sldChg chg="modSp new mod">
        <pc:chgData name="Pedro Manuel Ramos Moreira" userId="b78cc23c-44c3-43bb-8b9c-3c467353d288" providerId="ADAL" clId="{6705A07E-5829-498B-A959-909A22DA9260}" dt="2025-09-23T11:21:48.232" v="803" actId="20577"/>
        <pc:sldMkLst>
          <pc:docMk/>
          <pc:sldMk cId="2242742212" sldId="424"/>
        </pc:sldMkLst>
        <pc:spChg chg="mod">
          <ac:chgData name="Pedro Manuel Ramos Moreira" userId="b78cc23c-44c3-43bb-8b9c-3c467353d288" providerId="ADAL" clId="{6705A07E-5829-498B-A959-909A22DA9260}" dt="2025-09-23T11:21:12.108" v="798"/>
          <ac:spMkLst>
            <pc:docMk/>
            <pc:sldMk cId="2242742212" sldId="424"/>
            <ac:spMk id="2" creationId="{E1ACF86B-9D93-6388-8A23-9CADDAC69882}"/>
          </ac:spMkLst>
        </pc:spChg>
        <pc:spChg chg="mod">
          <ac:chgData name="Pedro Manuel Ramos Moreira" userId="b78cc23c-44c3-43bb-8b9c-3c467353d288" providerId="ADAL" clId="{6705A07E-5829-498B-A959-909A22DA9260}" dt="2025-09-23T11:21:48.232" v="803" actId="20577"/>
          <ac:spMkLst>
            <pc:docMk/>
            <pc:sldMk cId="2242742212" sldId="424"/>
            <ac:spMk id="3" creationId="{70B38B08-C129-156E-3AE9-AAB4D5C71D5C}"/>
          </ac:spMkLst>
        </pc:spChg>
      </pc:sldChg>
      <pc:sldChg chg="modSp new mod">
        <pc:chgData name="Pedro Manuel Ramos Moreira" userId="b78cc23c-44c3-43bb-8b9c-3c467353d288" providerId="ADAL" clId="{6705A07E-5829-498B-A959-909A22DA9260}" dt="2025-09-23T11:27:07.206" v="1110" actId="20577"/>
        <pc:sldMkLst>
          <pc:docMk/>
          <pc:sldMk cId="3421358468" sldId="425"/>
        </pc:sldMkLst>
        <pc:spChg chg="mod">
          <ac:chgData name="Pedro Manuel Ramos Moreira" userId="b78cc23c-44c3-43bb-8b9c-3c467353d288" providerId="ADAL" clId="{6705A07E-5829-498B-A959-909A22DA9260}" dt="2025-09-23T11:24:44.400" v="817" actId="27636"/>
          <ac:spMkLst>
            <pc:docMk/>
            <pc:sldMk cId="3421358468" sldId="425"/>
            <ac:spMk id="2" creationId="{6B28BAB7-C6BD-BDE1-1EFD-E14BBD6C7B49}"/>
          </ac:spMkLst>
        </pc:spChg>
        <pc:spChg chg="mod">
          <ac:chgData name="Pedro Manuel Ramos Moreira" userId="b78cc23c-44c3-43bb-8b9c-3c467353d288" providerId="ADAL" clId="{6705A07E-5829-498B-A959-909A22DA9260}" dt="2025-09-23T11:27:07.206" v="1110" actId="20577"/>
          <ac:spMkLst>
            <pc:docMk/>
            <pc:sldMk cId="3421358468" sldId="425"/>
            <ac:spMk id="3" creationId="{912741BE-F5DF-A6B4-2894-15CFE396D169}"/>
          </ac:spMkLst>
        </pc:spChg>
      </pc:sldChg>
    </pc:docChg>
  </pc:docChgLst>
  <pc:docChgLst>
    <pc:chgData name="Pedro Manuel Ramos Moreira" userId="b78cc23c-44c3-43bb-8b9c-3c467353d288" providerId="ADAL" clId="{62DF1226-F8E1-4FBB-A86B-9EDC53353E01}"/>
    <pc:docChg chg="undo custSel addSld modSld">
      <pc:chgData name="Pedro Manuel Ramos Moreira" userId="b78cc23c-44c3-43bb-8b9c-3c467353d288" providerId="ADAL" clId="{62DF1226-F8E1-4FBB-A86B-9EDC53353E01}" dt="2021-10-21T14:40:29.059" v="2928" actId="20577"/>
      <pc:docMkLst>
        <pc:docMk/>
      </pc:docMkLst>
      <pc:sldChg chg="modSp mod">
        <pc:chgData name="Pedro Manuel Ramos Moreira" userId="b78cc23c-44c3-43bb-8b9c-3c467353d288" providerId="ADAL" clId="{62DF1226-F8E1-4FBB-A86B-9EDC53353E01}" dt="2021-10-20T14:17:37.965" v="18" actId="20577"/>
        <pc:sldMkLst>
          <pc:docMk/>
          <pc:sldMk cId="3203693880" sldId="256"/>
        </pc:sldMkLst>
      </pc:sldChg>
      <pc:sldChg chg="modSp new mod">
        <pc:chgData name="Pedro Manuel Ramos Moreira" userId="b78cc23c-44c3-43bb-8b9c-3c467353d288" providerId="ADAL" clId="{62DF1226-F8E1-4FBB-A86B-9EDC53353E01}" dt="2021-10-20T14:18:43.326" v="47" actId="15"/>
        <pc:sldMkLst>
          <pc:docMk/>
          <pc:sldMk cId="1077288323" sldId="333"/>
        </pc:sldMkLst>
      </pc:sldChg>
      <pc:sldChg chg="modSp new mod">
        <pc:chgData name="Pedro Manuel Ramos Moreira" userId="b78cc23c-44c3-43bb-8b9c-3c467353d288" providerId="ADAL" clId="{62DF1226-F8E1-4FBB-A86B-9EDC53353E01}" dt="2021-10-20T14:19:44.238" v="72" actId="20577"/>
        <pc:sldMkLst>
          <pc:docMk/>
          <pc:sldMk cId="3447012651" sldId="334"/>
        </pc:sldMkLst>
      </pc:sldChg>
      <pc:sldChg chg="modSp new mod">
        <pc:chgData name="Pedro Manuel Ramos Moreira" userId="b78cc23c-44c3-43bb-8b9c-3c467353d288" providerId="ADAL" clId="{62DF1226-F8E1-4FBB-A86B-9EDC53353E01}" dt="2021-10-20T14:24:03.962" v="92" actId="27636"/>
        <pc:sldMkLst>
          <pc:docMk/>
          <pc:sldMk cId="1841872480" sldId="335"/>
        </pc:sldMkLst>
      </pc:sldChg>
      <pc:sldChg chg="modSp add mod">
        <pc:chgData name="Pedro Manuel Ramos Moreira" userId="b78cc23c-44c3-43bb-8b9c-3c467353d288" providerId="ADAL" clId="{62DF1226-F8E1-4FBB-A86B-9EDC53353E01}" dt="2021-10-20T14:24:26.889" v="95" actId="20577"/>
        <pc:sldMkLst>
          <pc:docMk/>
          <pc:sldMk cId="3176799713" sldId="336"/>
        </pc:sldMkLst>
      </pc:sldChg>
      <pc:sldChg chg="delSp modSp new mod">
        <pc:chgData name="Pedro Manuel Ramos Moreira" userId="b78cc23c-44c3-43bb-8b9c-3c467353d288" providerId="ADAL" clId="{62DF1226-F8E1-4FBB-A86B-9EDC53353E01}" dt="2021-10-20T14:25:37.198" v="99" actId="478"/>
        <pc:sldMkLst>
          <pc:docMk/>
          <pc:sldMk cId="1651954712" sldId="337"/>
        </pc:sldMkLst>
      </pc:sldChg>
      <pc:sldChg chg="modSp new mod">
        <pc:chgData name="Pedro Manuel Ramos Moreira" userId="b78cc23c-44c3-43bb-8b9c-3c467353d288" providerId="ADAL" clId="{62DF1226-F8E1-4FBB-A86B-9EDC53353E01}" dt="2021-10-20T14:28:56.505" v="105"/>
        <pc:sldMkLst>
          <pc:docMk/>
          <pc:sldMk cId="23915158" sldId="338"/>
        </pc:sldMkLst>
      </pc:sldChg>
      <pc:sldChg chg="modSp new mod">
        <pc:chgData name="Pedro Manuel Ramos Moreira" userId="b78cc23c-44c3-43bb-8b9c-3c467353d288" providerId="ADAL" clId="{62DF1226-F8E1-4FBB-A86B-9EDC53353E01}" dt="2021-10-21T10:45:04.751" v="2226" actId="20577"/>
        <pc:sldMkLst>
          <pc:docMk/>
          <pc:sldMk cId="1372989124" sldId="339"/>
        </pc:sldMkLst>
      </pc:sldChg>
      <pc:sldChg chg="modSp new mod">
        <pc:chgData name="Pedro Manuel Ramos Moreira" userId="b78cc23c-44c3-43bb-8b9c-3c467353d288" providerId="ADAL" clId="{62DF1226-F8E1-4FBB-A86B-9EDC53353E01}" dt="2021-10-20T15:21:25.327" v="2055" actId="20577"/>
        <pc:sldMkLst>
          <pc:docMk/>
          <pc:sldMk cId="2061520185" sldId="340"/>
        </pc:sldMkLst>
      </pc:sldChg>
      <pc:sldChg chg="modSp add mod">
        <pc:chgData name="Pedro Manuel Ramos Moreira" userId="b78cc23c-44c3-43bb-8b9c-3c467353d288" providerId="ADAL" clId="{62DF1226-F8E1-4FBB-A86B-9EDC53353E01}" dt="2021-10-21T14:40:29.059" v="2928" actId="20577"/>
        <pc:sldMkLst>
          <pc:docMk/>
          <pc:sldMk cId="1192282308" sldId="341"/>
        </pc:sldMkLst>
      </pc:sldChg>
    </pc:docChg>
  </pc:docChgLst>
  <pc:docChgLst>
    <pc:chgData name="Pedro Manuel Ramos Moreira" userId="b78cc23c-44c3-43bb-8b9c-3c467353d288" providerId="ADAL" clId="{519DBD35-7DE3-42FB-BD1D-9E1BBFD51305}"/>
    <pc:docChg chg="undo custSel addSld delSld modSld sldOrd">
      <pc:chgData name="Pedro Manuel Ramos Moreira" userId="b78cc23c-44c3-43bb-8b9c-3c467353d288" providerId="ADAL" clId="{519DBD35-7DE3-42FB-BD1D-9E1BBFD51305}" dt="2022-01-13T11:10:18.499" v="8782" actId="20577"/>
      <pc:docMkLst>
        <pc:docMk/>
      </pc:docMkLst>
      <pc:sldChg chg="addSp modSp mod">
        <pc:chgData name="Pedro Manuel Ramos Moreira" userId="b78cc23c-44c3-43bb-8b9c-3c467353d288" providerId="ADAL" clId="{519DBD35-7DE3-42FB-BD1D-9E1BBFD51305}" dt="2022-01-10T16:36:35.522" v="946" actId="20577"/>
        <pc:sldMkLst>
          <pc:docMk/>
          <pc:sldMk cId="3203693880" sldId="256"/>
        </pc:sldMkLst>
      </pc:sldChg>
      <pc:sldChg chg="del">
        <pc:chgData name="Pedro Manuel Ramos Moreira" userId="b78cc23c-44c3-43bb-8b9c-3c467353d288" providerId="ADAL" clId="{519DBD35-7DE3-42FB-BD1D-9E1BBFD51305}" dt="2022-01-10T15:42:46.387" v="0" actId="47"/>
        <pc:sldMkLst>
          <pc:docMk/>
          <pc:sldMk cId="1506235574" sldId="268"/>
        </pc:sldMkLst>
      </pc:sldChg>
      <pc:sldChg chg="addSp modSp mod">
        <pc:chgData name="Pedro Manuel Ramos Moreira" userId="b78cc23c-44c3-43bb-8b9c-3c467353d288" providerId="ADAL" clId="{519DBD35-7DE3-42FB-BD1D-9E1BBFD51305}" dt="2022-01-13T11:10:18.499" v="8782" actId="20577"/>
        <pc:sldMkLst>
          <pc:docMk/>
          <pc:sldMk cId="2222455867" sldId="277"/>
        </pc:sldMkLst>
      </pc:sldChg>
      <pc:sldChg chg="del">
        <pc:chgData name="Pedro Manuel Ramos Moreira" userId="b78cc23c-44c3-43bb-8b9c-3c467353d288" providerId="ADAL" clId="{519DBD35-7DE3-42FB-BD1D-9E1BBFD51305}" dt="2022-01-10T15:42:46.387" v="0" actId="47"/>
        <pc:sldMkLst>
          <pc:docMk/>
          <pc:sldMk cId="605460316" sldId="289"/>
        </pc:sldMkLst>
      </pc:sldChg>
      <pc:sldChg chg="del">
        <pc:chgData name="Pedro Manuel Ramos Moreira" userId="b78cc23c-44c3-43bb-8b9c-3c467353d288" providerId="ADAL" clId="{519DBD35-7DE3-42FB-BD1D-9E1BBFD51305}" dt="2022-01-10T15:42:46.387" v="0" actId="47"/>
        <pc:sldMkLst>
          <pc:docMk/>
          <pc:sldMk cId="765873376" sldId="322"/>
        </pc:sldMkLst>
      </pc:sldChg>
      <pc:sldChg chg="del">
        <pc:chgData name="Pedro Manuel Ramos Moreira" userId="b78cc23c-44c3-43bb-8b9c-3c467353d288" providerId="ADAL" clId="{519DBD35-7DE3-42FB-BD1D-9E1BBFD51305}" dt="2022-01-10T15:42:46.387" v="0" actId="47"/>
        <pc:sldMkLst>
          <pc:docMk/>
          <pc:sldMk cId="2639731300" sldId="323"/>
        </pc:sldMkLst>
      </pc:sldChg>
      <pc:sldChg chg="del">
        <pc:chgData name="Pedro Manuel Ramos Moreira" userId="b78cc23c-44c3-43bb-8b9c-3c467353d288" providerId="ADAL" clId="{519DBD35-7DE3-42FB-BD1D-9E1BBFD51305}" dt="2022-01-10T15:42:46.387" v="0" actId="47"/>
        <pc:sldMkLst>
          <pc:docMk/>
          <pc:sldMk cId="1894188425" sldId="324"/>
        </pc:sldMkLst>
      </pc:sldChg>
      <pc:sldChg chg="del">
        <pc:chgData name="Pedro Manuel Ramos Moreira" userId="b78cc23c-44c3-43bb-8b9c-3c467353d288" providerId="ADAL" clId="{519DBD35-7DE3-42FB-BD1D-9E1BBFD51305}" dt="2022-01-10T15:42:46.387" v="0" actId="47"/>
        <pc:sldMkLst>
          <pc:docMk/>
          <pc:sldMk cId="3759346276" sldId="325"/>
        </pc:sldMkLst>
      </pc:sldChg>
      <pc:sldChg chg="del">
        <pc:chgData name="Pedro Manuel Ramos Moreira" userId="b78cc23c-44c3-43bb-8b9c-3c467353d288" providerId="ADAL" clId="{519DBD35-7DE3-42FB-BD1D-9E1BBFD51305}" dt="2022-01-10T15:42:46.387" v="0" actId="47"/>
        <pc:sldMkLst>
          <pc:docMk/>
          <pc:sldMk cId="2146650590" sldId="326"/>
        </pc:sldMkLst>
      </pc:sldChg>
      <pc:sldChg chg="del">
        <pc:chgData name="Pedro Manuel Ramos Moreira" userId="b78cc23c-44c3-43bb-8b9c-3c467353d288" providerId="ADAL" clId="{519DBD35-7DE3-42FB-BD1D-9E1BBFD51305}" dt="2022-01-10T15:42:46.387" v="0" actId="47"/>
        <pc:sldMkLst>
          <pc:docMk/>
          <pc:sldMk cId="307404106" sldId="327"/>
        </pc:sldMkLst>
      </pc:sldChg>
      <pc:sldChg chg="del">
        <pc:chgData name="Pedro Manuel Ramos Moreira" userId="b78cc23c-44c3-43bb-8b9c-3c467353d288" providerId="ADAL" clId="{519DBD35-7DE3-42FB-BD1D-9E1BBFD51305}" dt="2022-01-10T15:42:46.387" v="0" actId="47"/>
        <pc:sldMkLst>
          <pc:docMk/>
          <pc:sldMk cId="2553107797" sldId="328"/>
        </pc:sldMkLst>
      </pc:sldChg>
      <pc:sldChg chg="del">
        <pc:chgData name="Pedro Manuel Ramos Moreira" userId="b78cc23c-44c3-43bb-8b9c-3c467353d288" providerId="ADAL" clId="{519DBD35-7DE3-42FB-BD1D-9E1BBFD51305}" dt="2022-01-10T15:42:46.387" v="0" actId="47"/>
        <pc:sldMkLst>
          <pc:docMk/>
          <pc:sldMk cId="18643715" sldId="329"/>
        </pc:sldMkLst>
      </pc:sldChg>
      <pc:sldChg chg="del">
        <pc:chgData name="Pedro Manuel Ramos Moreira" userId="b78cc23c-44c3-43bb-8b9c-3c467353d288" providerId="ADAL" clId="{519DBD35-7DE3-42FB-BD1D-9E1BBFD51305}" dt="2022-01-10T15:42:46.387" v="0" actId="47"/>
        <pc:sldMkLst>
          <pc:docMk/>
          <pc:sldMk cId="607186992" sldId="330"/>
        </pc:sldMkLst>
      </pc:sldChg>
      <pc:sldChg chg="del">
        <pc:chgData name="Pedro Manuel Ramos Moreira" userId="b78cc23c-44c3-43bb-8b9c-3c467353d288" providerId="ADAL" clId="{519DBD35-7DE3-42FB-BD1D-9E1BBFD51305}" dt="2022-01-10T15:42:46.387" v="0" actId="47"/>
        <pc:sldMkLst>
          <pc:docMk/>
          <pc:sldMk cId="306249565" sldId="331"/>
        </pc:sldMkLst>
      </pc:sldChg>
      <pc:sldChg chg="del">
        <pc:chgData name="Pedro Manuel Ramos Moreira" userId="b78cc23c-44c3-43bb-8b9c-3c467353d288" providerId="ADAL" clId="{519DBD35-7DE3-42FB-BD1D-9E1BBFD51305}" dt="2022-01-10T15:42:46.387" v="0" actId="47"/>
        <pc:sldMkLst>
          <pc:docMk/>
          <pc:sldMk cId="3717220578" sldId="332"/>
        </pc:sldMkLst>
      </pc:sldChg>
      <pc:sldChg chg="del">
        <pc:chgData name="Pedro Manuel Ramos Moreira" userId="b78cc23c-44c3-43bb-8b9c-3c467353d288" providerId="ADAL" clId="{519DBD35-7DE3-42FB-BD1D-9E1BBFD51305}" dt="2022-01-10T15:42:46.387" v="0" actId="47"/>
        <pc:sldMkLst>
          <pc:docMk/>
          <pc:sldMk cId="1077288323" sldId="333"/>
        </pc:sldMkLst>
      </pc:sldChg>
      <pc:sldChg chg="del">
        <pc:chgData name="Pedro Manuel Ramos Moreira" userId="b78cc23c-44c3-43bb-8b9c-3c467353d288" providerId="ADAL" clId="{519DBD35-7DE3-42FB-BD1D-9E1BBFD51305}" dt="2022-01-10T15:42:46.387" v="0" actId="47"/>
        <pc:sldMkLst>
          <pc:docMk/>
          <pc:sldMk cId="3447012651" sldId="334"/>
        </pc:sldMkLst>
      </pc:sldChg>
      <pc:sldChg chg="del">
        <pc:chgData name="Pedro Manuel Ramos Moreira" userId="b78cc23c-44c3-43bb-8b9c-3c467353d288" providerId="ADAL" clId="{519DBD35-7DE3-42FB-BD1D-9E1BBFD51305}" dt="2022-01-10T15:42:46.387" v="0" actId="47"/>
        <pc:sldMkLst>
          <pc:docMk/>
          <pc:sldMk cId="1841872480" sldId="335"/>
        </pc:sldMkLst>
      </pc:sldChg>
      <pc:sldChg chg="del">
        <pc:chgData name="Pedro Manuel Ramos Moreira" userId="b78cc23c-44c3-43bb-8b9c-3c467353d288" providerId="ADAL" clId="{519DBD35-7DE3-42FB-BD1D-9E1BBFD51305}" dt="2022-01-10T15:42:46.387" v="0" actId="47"/>
        <pc:sldMkLst>
          <pc:docMk/>
          <pc:sldMk cId="3176799713" sldId="336"/>
        </pc:sldMkLst>
      </pc:sldChg>
      <pc:sldChg chg="del">
        <pc:chgData name="Pedro Manuel Ramos Moreira" userId="b78cc23c-44c3-43bb-8b9c-3c467353d288" providerId="ADAL" clId="{519DBD35-7DE3-42FB-BD1D-9E1BBFD51305}" dt="2022-01-10T15:42:46.387" v="0" actId="47"/>
        <pc:sldMkLst>
          <pc:docMk/>
          <pc:sldMk cId="1651954712" sldId="337"/>
        </pc:sldMkLst>
      </pc:sldChg>
      <pc:sldChg chg="del">
        <pc:chgData name="Pedro Manuel Ramos Moreira" userId="b78cc23c-44c3-43bb-8b9c-3c467353d288" providerId="ADAL" clId="{519DBD35-7DE3-42FB-BD1D-9E1BBFD51305}" dt="2022-01-10T15:42:46.387" v="0" actId="47"/>
        <pc:sldMkLst>
          <pc:docMk/>
          <pc:sldMk cId="23915158" sldId="338"/>
        </pc:sldMkLst>
      </pc:sldChg>
      <pc:sldChg chg="del">
        <pc:chgData name="Pedro Manuel Ramos Moreira" userId="b78cc23c-44c3-43bb-8b9c-3c467353d288" providerId="ADAL" clId="{519DBD35-7DE3-42FB-BD1D-9E1BBFD51305}" dt="2022-01-10T15:42:46.387" v="0" actId="47"/>
        <pc:sldMkLst>
          <pc:docMk/>
          <pc:sldMk cId="1372989124" sldId="339"/>
        </pc:sldMkLst>
      </pc:sldChg>
      <pc:sldChg chg="modSp mod">
        <pc:chgData name="Pedro Manuel Ramos Moreira" userId="b78cc23c-44c3-43bb-8b9c-3c467353d288" providerId="ADAL" clId="{519DBD35-7DE3-42FB-BD1D-9E1BBFD51305}" dt="2022-01-11T10:48:34.725" v="1396" actId="20577"/>
        <pc:sldMkLst>
          <pc:docMk/>
          <pc:sldMk cId="2061520185" sldId="340"/>
        </pc:sldMkLst>
      </pc:sldChg>
      <pc:sldChg chg="new del">
        <pc:chgData name="Pedro Manuel Ramos Moreira" userId="b78cc23c-44c3-43bb-8b9c-3c467353d288" providerId="ADAL" clId="{519DBD35-7DE3-42FB-BD1D-9E1BBFD51305}" dt="2022-01-10T15:52:34.648" v="130" actId="47"/>
        <pc:sldMkLst>
          <pc:docMk/>
          <pc:sldMk cId="279809636" sldId="341"/>
        </pc:sldMkLst>
      </pc:sldChg>
      <pc:sldChg chg="del">
        <pc:chgData name="Pedro Manuel Ramos Moreira" userId="b78cc23c-44c3-43bb-8b9c-3c467353d288" providerId="ADAL" clId="{519DBD35-7DE3-42FB-BD1D-9E1BBFD51305}" dt="2022-01-10T15:42:46.387" v="0" actId="47"/>
        <pc:sldMkLst>
          <pc:docMk/>
          <pc:sldMk cId="1192282308" sldId="341"/>
        </pc:sldMkLst>
      </pc:sldChg>
      <pc:sldChg chg="modSp add mod">
        <pc:chgData name="Pedro Manuel Ramos Moreira" userId="b78cc23c-44c3-43bb-8b9c-3c467353d288" providerId="ADAL" clId="{519DBD35-7DE3-42FB-BD1D-9E1BBFD51305}" dt="2022-01-11T10:48:37.407" v="1400" actId="20577"/>
        <pc:sldMkLst>
          <pc:docMk/>
          <pc:sldMk cId="3076709879" sldId="342"/>
        </pc:sldMkLst>
      </pc:sldChg>
      <pc:sldChg chg="modSp add mod">
        <pc:chgData name="Pedro Manuel Ramos Moreira" userId="b78cc23c-44c3-43bb-8b9c-3c467353d288" providerId="ADAL" clId="{519DBD35-7DE3-42FB-BD1D-9E1BBFD51305}" dt="2022-01-11T10:48:40.434" v="1404" actId="20577"/>
        <pc:sldMkLst>
          <pc:docMk/>
          <pc:sldMk cId="4257158291" sldId="343"/>
        </pc:sldMkLst>
      </pc:sldChg>
      <pc:sldChg chg="modSp new del mod">
        <pc:chgData name="Pedro Manuel Ramos Moreira" userId="b78cc23c-44c3-43bb-8b9c-3c467353d288" providerId="ADAL" clId="{519DBD35-7DE3-42FB-BD1D-9E1BBFD51305}" dt="2022-01-11T10:43:23.359" v="1265" actId="47"/>
        <pc:sldMkLst>
          <pc:docMk/>
          <pc:sldMk cId="835041783" sldId="344"/>
        </pc:sldMkLst>
      </pc:sldChg>
      <pc:sldChg chg="modSp new mod">
        <pc:chgData name="Pedro Manuel Ramos Moreira" userId="b78cc23c-44c3-43bb-8b9c-3c467353d288" providerId="ADAL" clId="{519DBD35-7DE3-42FB-BD1D-9E1BBFD51305}" dt="2022-01-11T10:48:27.321" v="1392" actId="20577"/>
        <pc:sldMkLst>
          <pc:docMk/>
          <pc:sldMk cId="3114471874" sldId="345"/>
        </pc:sldMkLst>
      </pc:sldChg>
      <pc:sldChg chg="modSp new mod">
        <pc:chgData name="Pedro Manuel Ramos Moreira" userId="b78cc23c-44c3-43bb-8b9c-3c467353d288" providerId="ADAL" clId="{519DBD35-7DE3-42FB-BD1D-9E1BBFD51305}" dt="2022-01-11T16:00:56.212" v="5297" actId="20577"/>
        <pc:sldMkLst>
          <pc:docMk/>
          <pc:sldMk cId="289864104" sldId="346"/>
        </pc:sldMkLst>
      </pc:sldChg>
      <pc:sldChg chg="addSp delSp modSp new mod">
        <pc:chgData name="Pedro Manuel Ramos Moreira" userId="b78cc23c-44c3-43bb-8b9c-3c467353d288" providerId="ADAL" clId="{519DBD35-7DE3-42FB-BD1D-9E1BBFD51305}" dt="2022-01-11T16:00:34.811" v="5277" actId="1076"/>
        <pc:sldMkLst>
          <pc:docMk/>
          <pc:sldMk cId="3599064935" sldId="347"/>
        </pc:sldMkLst>
      </pc:sldChg>
      <pc:sldChg chg="modSp new mod">
        <pc:chgData name="Pedro Manuel Ramos Moreira" userId="b78cc23c-44c3-43bb-8b9c-3c467353d288" providerId="ADAL" clId="{519DBD35-7DE3-42FB-BD1D-9E1BBFD51305}" dt="2022-01-11T16:13:50.063" v="5913" actId="20577"/>
        <pc:sldMkLst>
          <pc:docMk/>
          <pc:sldMk cId="4116374862" sldId="348"/>
        </pc:sldMkLst>
      </pc:sldChg>
      <pc:sldChg chg="modSp new mod">
        <pc:chgData name="Pedro Manuel Ramos Moreira" userId="b78cc23c-44c3-43bb-8b9c-3c467353d288" providerId="ADAL" clId="{519DBD35-7DE3-42FB-BD1D-9E1BBFD51305}" dt="2022-01-11T16:12:04.703" v="5855" actId="123"/>
        <pc:sldMkLst>
          <pc:docMk/>
          <pc:sldMk cId="3602415610" sldId="349"/>
        </pc:sldMkLst>
      </pc:sldChg>
      <pc:sldChg chg="modSp new mod">
        <pc:chgData name="Pedro Manuel Ramos Moreira" userId="b78cc23c-44c3-43bb-8b9c-3c467353d288" providerId="ADAL" clId="{519DBD35-7DE3-42FB-BD1D-9E1BBFD51305}" dt="2022-01-12T16:01:44.678" v="8284" actId="113"/>
        <pc:sldMkLst>
          <pc:docMk/>
          <pc:sldMk cId="1804340917" sldId="350"/>
        </pc:sldMkLst>
      </pc:sldChg>
      <pc:sldChg chg="modSp new mod">
        <pc:chgData name="Pedro Manuel Ramos Moreira" userId="b78cc23c-44c3-43bb-8b9c-3c467353d288" providerId="ADAL" clId="{519DBD35-7DE3-42FB-BD1D-9E1BBFD51305}" dt="2022-01-12T16:03:17.371" v="8362" actId="20577"/>
        <pc:sldMkLst>
          <pc:docMk/>
          <pc:sldMk cId="3128989895" sldId="351"/>
        </pc:sldMkLst>
      </pc:sldChg>
      <pc:sldChg chg="modSp new mod">
        <pc:chgData name="Pedro Manuel Ramos Moreira" userId="b78cc23c-44c3-43bb-8b9c-3c467353d288" providerId="ADAL" clId="{519DBD35-7DE3-42FB-BD1D-9E1BBFD51305}" dt="2022-01-11T16:12:11.893" v="5856" actId="123"/>
        <pc:sldMkLst>
          <pc:docMk/>
          <pc:sldMk cId="2471830558" sldId="352"/>
        </pc:sldMkLst>
      </pc:sldChg>
      <pc:sldChg chg="modSp new mod">
        <pc:chgData name="Pedro Manuel Ramos Moreira" userId="b78cc23c-44c3-43bb-8b9c-3c467353d288" providerId="ADAL" clId="{519DBD35-7DE3-42FB-BD1D-9E1BBFD51305}" dt="2022-01-11T16:12:20.576" v="5857" actId="123"/>
        <pc:sldMkLst>
          <pc:docMk/>
          <pc:sldMk cId="1125650886" sldId="353"/>
        </pc:sldMkLst>
      </pc:sldChg>
      <pc:sldChg chg="addSp delSp modSp new mod">
        <pc:chgData name="Pedro Manuel Ramos Moreira" userId="b78cc23c-44c3-43bb-8b9c-3c467353d288" providerId="ADAL" clId="{519DBD35-7DE3-42FB-BD1D-9E1BBFD51305}" dt="2022-01-11T15:43:11.073" v="4035"/>
        <pc:sldMkLst>
          <pc:docMk/>
          <pc:sldMk cId="1040033645" sldId="354"/>
        </pc:sldMkLst>
      </pc:sldChg>
      <pc:sldChg chg="modSp new mod">
        <pc:chgData name="Pedro Manuel Ramos Moreira" userId="b78cc23c-44c3-43bb-8b9c-3c467353d288" providerId="ADAL" clId="{519DBD35-7DE3-42FB-BD1D-9E1BBFD51305}" dt="2022-01-11T15:54:22.758" v="4922" actId="20577"/>
        <pc:sldMkLst>
          <pc:docMk/>
          <pc:sldMk cId="2612812386" sldId="355"/>
        </pc:sldMkLst>
      </pc:sldChg>
      <pc:sldChg chg="modSp add mod">
        <pc:chgData name="Pedro Manuel Ramos Moreira" userId="b78cc23c-44c3-43bb-8b9c-3c467353d288" providerId="ADAL" clId="{519DBD35-7DE3-42FB-BD1D-9E1BBFD51305}" dt="2022-01-11T15:55:22.455" v="4948" actId="20577"/>
        <pc:sldMkLst>
          <pc:docMk/>
          <pc:sldMk cId="1534917728" sldId="356"/>
        </pc:sldMkLst>
      </pc:sldChg>
      <pc:sldChg chg="modSp new mod">
        <pc:chgData name="Pedro Manuel Ramos Moreira" userId="b78cc23c-44c3-43bb-8b9c-3c467353d288" providerId="ADAL" clId="{519DBD35-7DE3-42FB-BD1D-9E1BBFD51305}" dt="2022-01-11T16:36:38.805" v="5932" actId="20577"/>
        <pc:sldMkLst>
          <pc:docMk/>
          <pc:sldMk cId="897774705" sldId="357"/>
        </pc:sldMkLst>
      </pc:sldChg>
      <pc:sldChg chg="modSp new mod">
        <pc:chgData name="Pedro Manuel Ramos Moreira" userId="b78cc23c-44c3-43bb-8b9c-3c467353d288" providerId="ADAL" clId="{519DBD35-7DE3-42FB-BD1D-9E1BBFD51305}" dt="2022-01-11T16:49:45.984" v="6999" actId="20577"/>
        <pc:sldMkLst>
          <pc:docMk/>
          <pc:sldMk cId="3847360309" sldId="358"/>
        </pc:sldMkLst>
      </pc:sldChg>
      <pc:sldChg chg="addSp delSp modSp add del mod">
        <pc:chgData name="Pedro Manuel Ramos Moreira" userId="b78cc23c-44c3-43bb-8b9c-3c467353d288" providerId="ADAL" clId="{519DBD35-7DE3-42FB-BD1D-9E1BBFD51305}" dt="2022-01-11T16:01:05.684" v="5298" actId="47"/>
        <pc:sldMkLst>
          <pc:docMk/>
          <pc:sldMk cId="4001044546" sldId="358"/>
        </pc:sldMkLst>
      </pc:sldChg>
      <pc:sldChg chg="addSp delSp modSp new mod">
        <pc:chgData name="Pedro Manuel Ramos Moreira" userId="b78cc23c-44c3-43bb-8b9c-3c467353d288" providerId="ADAL" clId="{519DBD35-7DE3-42FB-BD1D-9E1BBFD51305}" dt="2022-01-12T16:27:44.125" v="8425" actId="22"/>
        <pc:sldMkLst>
          <pc:docMk/>
          <pc:sldMk cId="1873099129" sldId="359"/>
        </pc:sldMkLst>
      </pc:sldChg>
      <pc:sldChg chg="addSp delSp modSp new mod">
        <pc:chgData name="Pedro Manuel Ramos Moreira" userId="b78cc23c-44c3-43bb-8b9c-3c467353d288" providerId="ADAL" clId="{519DBD35-7DE3-42FB-BD1D-9E1BBFD51305}" dt="2022-01-12T16:26:18.065" v="8421" actId="20577"/>
        <pc:sldMkLst>
          <pc:docMk/>
          <pc:sldMk cId="4008521123" sldId="360"/>
        </pc:sldMkLst>
      </pc:sldChg>
      <pc:sldChg chg="addSp delSp modSp new mod">
        <pc:chgData name="Pedro Manuel Ramos Moreira" userId="b78cc23c-44c3-43bb-8b9c-3c467353d288" providerId="ADAL" clId="{519DBD35-7DE3-42FB-BD1D-9E1BBFD51305}" dt="2022-01-12T16:31:19.441" v="8437" actId="1076"/>
        <pc:sldMkLst>
          <pc:docMk/>
          <pc:sldMk cId="3683572527" sldId="361"/>
        </pc:sldMkLst>
      </pc:sldChg>
      <pc:sldChg chg="addSp delSp modSp new mod">
        <pc:chgData name="Pedro Manuel Ramos Moreira" userId="b78cc23c-44c3-43bb-8b9c-3c467353d288" providerId="ADAL" clId="{519DBD35-7DE3-42FB-BD1D-9E1BBFD51305}" dt="2022-01-12T16:31:21.663" v="8438"/>
        <pc:sldMkLst>
          <pc:docMk/>
          <pc:sldMk cId="2524876963" sldId="362"/>
        </pc:sldMkLst>
      </pc:sldChg>
      <pc:sldChg chg="addSp delSp modSp new mod">
        <pc:chgData name="Pedro Manuel Ramos Moreira" userId="b78cc23c-44c3-43bb-8b9c-3c467353d288" providerId="ADAL" clId="{519DBD35-7DE3-42FB-BD1D-9E1BBFD51305}" dt="2022-01-12T16:35:57.260" v="8491" actId="21"/>
        <pc:sldMkLst>
          <pc:docMk/>
          <pc:sldMk cId="345946309" sldId="363"/>
        </pc:sldMkLst>
      </pc:sldChg>
      <pc:sldChg chg="addSp delSp add mod">
        <pc:chgData name="Pedro Manuel Ramos Moreira" userId="b78cc23c-44c3-43bb-8b9c-3c467353d288" providerId="ADAL" clId="{519DBD35-7DE3-42FB-BD1D-9E1BBFD51305}" dt="2022-01-12T16:28:35.186" v="8431" actId="22"/>
        <pc:sldMkLst>
          <pc:docMk/>
          <pc:sldMk cId="3687534164" sldId="364"/>
        </pc:sldMkLst>
      </pc:sldChg>
      <pc:sldChg chg="addSp modSp add mod">
        <pc:chgData name="Pedro Manuel Ramos Moreira" userId="b78cc23c-44c3-43bb-8b9c-3c467353d288" providerId="ADAL" clId="{519DBD35-7DE3-42FB-BD1D-9E1BBFD51305}" dt="2022-01-12T16:29:20.897" v="8433" actId="1076"/>
        <pc:sldMkLst>
          <pc:docMk/>
          <pc:sldMk cId="1820668181" sldId="365"/>
        </pc:sldMkLst>
      </pc:sldChg>
      <pc:sldChg chg="addSp modSp add mod">
        <pc:chgData name="Pedro Manuel Ramos Moreira" userId="b78cc23c-44c3-43bb-8b9c-3c467353d288" providerId="ADAL" clId="{519DBD35-7DE3-42FB-BD1D-9E1BBFD51305}" dt="2022-01-12T16:30:50.847" v="8435" actId="1076"/>
        <pc:sldMkLst>
          <pc:docMk/>
          <pc:sldMk cId="2424495333" sldId="366"/>
        </pc:sldMkLst>
      </pc:sldChg>
      <pc:sldChg chg="addSp delSp modSp add mod">
        <pc:chgData name="Pedro Manuel Ramos Moreira" userId="b78cc23c-44c3-43bb-8b9c-3c467353d288" providerId="ADAL" clId="{519DBD35-7DE3-42FB-BD1D-9E1BBFD51305}" dt="2022-01-12T16:39:35.332" v="8510" actId="1076"/>
        <pc:sldMkLst>
          <pc:docMk/>
          <pc:sldMk cId="4193287185" sldId="367"/>
        </pc:sldMkLst>
      </pc:sldChg>
      <pc:sldChg chg="addSp delSp modSp add mod">
        <pc:chgData name="Pedro Manuel Ramos Moreira" userId="b78cc23c-44c3-43bb-8b9c-3c467353d288" providerId="ADAL" clId="{519DBD35-7DE3-42FB-BD1D-9E1BBFD51305}" dt="2022-01-12T16:36:39.429" v="8496" actId="22"/>
        <pc:sldMkLst>
          <pc:docMk/>
          <pc:sldMk cId="1192794696" sldId="368"/>
        </pc:sldMkLst>
      </pc:sldChg>
      <pc:sldChg chg="addSp delSp modSp add mod">
        <pc:chgData name="Pedro Manuel Ramos Moreira" userId="b78cc23c-44c3-43bb-8b9c-3c467353d288" providerId="ADAL" clId="{519DBD35-7DE3-42FB-BD1D-9E1BBFD51305}" dt="2022-01-12T16:37:11.471" v="8501" actId="1076"/>
        <pc:sldMkLst>
          <pc:docMk/>
          <pc:sldMk cId="722617531" sldId="369"/>
        </pc:sldMkLst>
      </pc:sldChg>
      <pc:sldChg chg="addSp modSp add mod">
        <pc:chgData name="Pedro Manuel Ramos Moreira" userId="b78cc23c-44c3-43bb-8b9c-3c467353d288" providerId="ADAL" clId="{519DBD35-7DE3-42FB-BD1D-9E1BBFD51305}" dt="2022-01-12T16:37:43.629" v="8503" actId="1076"/>
        <pc:sldMkLst>
          <pc:docMk/>
          <pc:sldMk cId="1044859624" sldId="370"/>
        </pc:sldMkLst>
      </pc:sldChg>
      <pc:sldChg chg="addSp modSp add mod">
        <pc:chgData name="Pedro Manuel Ramos Moreira" userId="b78cc23c-44c3-43bb-8b9c-3c467353d288" providerId="ADAL" clId="{519DBD35-7DE3-42FB-BD1D-9E1BBFD51305}" dt="2022-01-12T16:38:09.311" v="8505" actId="1076"/>
        <pc:sldMkLst>
          <pc:docMk/>
          <pc:sldMk cId="2061694922" sldId="371"/>
        </pc:sldMkLst>
      </pc:sldChg>
      <pc:sldChg chg="addSp add mod">
        <pc:chgData name="Pedro Manuel Ramos Moreira" userId="b78cc23c-44c3-43bb-8b9c-3c467353d288" providerId="ADAL" clId="{519DBD35-7DE3-42FB-BD1D-9E1BBFD51305}" dt="2022-01-12T16:39:57.728" v="8511" actId="22"/>
        <pc:sldMkLst>
          <pc:docMk/>
          <pc:sldMk cId="3712291717" sldId="372"/>
        </pc:sldMkLst>
      </pc:sldChg>
      <pc:sldChg chg="addSp modSp add mod">
        <pc:chgData name="Pedro Manuel Ramos Moreira" userId="b78cc23c-44c3-43bb-8b9c-3c467353d288" providerId="ADAL" clId="{519DBD35-7DE3-42FB-BD1D-9E1BBFD51305}" dt="2022-01-12T16:40:16.840" v="8513" actId="1076"/>
        <pc:sldMkLst>
          <pc:docMk/>
          <pc:sldMk cId="2167316429" sldId="373"/>
        </pc:sldMkLst>
      </pc:sldChg>
      <pc:sldChg chg="addSp modSp add mod">
        <pc:chgData name="Pedro Manuel Ramos Moreira" userId="b78cc23c-44c3-43bb-8b9c-3c467353d288" providerId="ADAL" clId="{519DBD35-7DE3-42FB-BD1D-9E1BBFD51305}" dt="2022-01-12T16:40:50.935" v="8521" actId="20577"/>
        <pc:sldMkLst>
          <pc:docMk/>
          <pc:sldMk cId="2696403031" sldId="374"/>
        </pc:sldMkLst>
      </pc:sldChg>
      <pc:sldChg chg="addSp modSp add mod">
        <pc:chgData name="Pedro Manuel Ramos Moreira" userId="b78cc23c-44c3-43bb-8b9c-3c467353d288" providerId="ADAL" clId="{519DBD35-7DE3-42FB-BD1D-9E1BBFD51305}" dt="2022-01-13T10:42:17.295" v="8530" actId="1076"/>
        <pc:sldMkLst>
          <pc:docMk/>
          <pc:sldMk cId="2124798416" sldId="375"/>
        </pc:sldMkLst>
      </pc:sldChg>
      <pc:sldChg chg="addSp delSp modSp add mod">
        <pc:chgData name="Pedro Manuel Ramos Moreira" userId="b78cc23c-44c3-43bb-8b9c-3c467353d288" providerId="ADAL" clId="{519DBD35-7DE3-42FB-BD1D-9E1BBFD51305}" dt="2022-01-13T10:43:29.777" v="8537" actId="1076"/>
        <pc:sldMkLst>
          <pc:docMk/>
          <pc:sldMk cId="93358284" sldId="376"/>
        </pc:sldMkLst>
      </pc:sldChg>
      <pc:sldChg chg="addSp modSp add mod">
        <pc:chgData name="Pedro Manuel Ramos Moreira" userId="b78cc23c-44c3-43bb-8b9c-3c467353d288" providerId="ADAL" clId="{519DBD35-7DE3-42FB-BD1D-9E1BBFD51305}" dt="2022-01-13T10:44:18.411" v="8540" actId="1076"/>
        <pc:sldMkLst>
          <pc:docMk/>
          <pc:sldMk cId="2811270895" sldId="377"/>
        </pc:sldMkLst>
      </pc:sldChg>
      <pc:sldChg chg="addSp delSp modSp add mod">
        <pc:chgData name="Pedro Manuel Ramos Moreira" userId="b78cc23c-44c3-43bb-8b9c-3c467353d288" providerId="ADAL" clId="{519DBD35-7DE3-42FB-BD1D-9E1BBFD51305}" dt="2022-01-13T10:46:49.235" v="8598" actId="1076"/>
        <pc:sldMkLst>
          <pc:docMk/>
          <pc:sldMk cId="155067740" sldId="378"/>
        </pc:sldMkLst>
      </pc:sldChg>
      <pc:sldChg chg="addSp modSp add mod">
        <pc:chgData name="Pedro Manuel Ramos Moreira" userId="b78cc23c-44c3-43bb-8b9c-3c467353d288" providerId="ADAL" clId="{519DBD35-7DE3-42FB-BD1D-9E1BBFD51305}" dt="2022-01-13T10:47:21.859" v="8601" actId="1076"/>
        <pc:sldMkLst>
          <pc:docMk/>
          <pc:sldMk cId="1205961141" sldId="379"/>
        </pc:sldMkLst>
      </pc:sldChg>
      <pc:sldChg chg="addSp modSp add mod">
        <pc:chgData name="Pedro Manuel Ramos Moreira" userId="b78cc23c-44c3-43bb-8b9c-3c467353d288" providerId="ADAL" clId="{519DBD35-7DE3-42FB-BD1D-9E1BBFD51305}" dt="2022-01-13T10:47:57.849" v="8604" actId="1076"/>
        <pc:sldMkLst>
          <pc:docMk/>
          <pc:sldMk cId="2849943504" sldId="380"/>
        </pc:sldMkLst>
      </pc:sldChg>
      <pc:sldChg chg="addSp modSp add mod">
        <pc:chgData name="Pedro Manuel Ramos Moreira" userId="b78cc23c-44c3-43bb-8b9c-3c467353d288" providerId="ADAL" clId="{519DBD35-7DE3-42FB-BD1D-9E1BBFD51305}" dt="2022-01-13T10:48:26.925" v="8606" actId="1076"/>
        <pc:sldMkLst>
          <pc:docMk/>
          <pc:sldMk cId="1365458303" sldId="381"/>
        </pc:sldMkLst>
      </pc:sldChg>
      <pc:sldChg chg="addSp delSp modSp add mod">
        <pc:chgData name="Pedro Manuel Ramos Moreira" userId="b78cc23c-44c3-43bb-8b9c-3c467353d288" providerId="ADAL" clId="{519DBD35-7DE3-42FB-BD1D-9E1BBFD51305}" dt="2022-01-13T10:50:28.173" v="8675" actId="1076"/>
        <pc:sldMkLst>
          <pc:docMk/>
          <pc:sldMk cId="2316603274" sldId="382"/>
        </pc:sldMkLst>
      </pc:sldChg>
      <pc:sldChg chg="delSp add del mod">
        <pc:chgData name="Pedro Manuel Ramos Moreira" userId="b78cc23c-44c3-43bb-8b9c-3c467353d288" providerId="ADAL" clId="{519DBD35-7DE3-42FB-BD1D-9E1BBFD51305}" dt="2022-01-13T10:49:05.364" v="8611" actId="47"/>
        <pc:sldMkLst>
          <pc:docMk/>
          <pc:sldMk cId="2605977225" sldId="382"/>
        </pc:sldMkLst>
      </pc:sldChg>
      <pc:sldChg chg="delSp add del mod">
        <pc:chgData name="Pedro Manuel Ramos Moreira" userId="b78cc23c-44c3-43bb-8b9c-3c467353d288" providerId="ADAL" clId="{519DBD35-7DE3-42FB-BD1D-9E1BBFD51305}" dt="2022-01-13T10:49:30.014" v="8614" actId="47"/>
        <pc:sldMkLst>
          <pc:docMk/>
          <pc:sldMk cId="2876157635" sldId="382"/>
        </pc:sldMkLst>
      </pc:sldChg>
      <pc:sldChg chg="new del">
        <pc:chgData name="Pedro Manuel Ramos Moreira" userId="b78cc23c-44c3-43bb-8b9c-3c467353d288" providerId="ADAL" clId="{519DBD35-7DE3-42FB-BD1D-9E1BBFD51305}" dt="2022-01-13T10:48:33.392" v="8608" actId="47"/>
        <pc:sldMkLst>
          <pc:docMk/>
          <pc:sldMk cId="3712119903" sldId="382"/>
        </pc:sldMkLst>
      </pc:sldChg>
      <pc:sldChg chg="addSp modSp add mod">
        <pc:chgData name="Pedro Manuel Ramos Moreira" userId="b78cc23c-44c3-43bb-8b9c-3c467353d288" providerId="ADAL" clId="{519DBD35-7DE3-42FB-BD1D-9E1BBFD51305}" dt="2022-01-13T10:51:15.047" v="8678" actId="1076"/>
        <pc:sldMkLst>
          <pc:docMk/>
          <pc:sldMk cId="1902634963" sldId="383"/>
        </pc:sldMkLst>
      </pc:sldChg>
      <pc:sldChg chg="addSp delSp modSp add mod ord">
        <pc:chgData name="Pedro Manuel Ramos Moreira" userId="b78cc23c-44c3-43bb-8b9c-3c467353d288" providerId="ADAL" clId="{519DBD35-7DE3-42FB-BD1D-9E1BBFD51305}" dt="2022-01-13T11:03:39.039" v="8749"/>
        <pc:sldMkLst>
          <pc:docMk/>
          <pc:sldMk cId="57081790" sldId="384"/>
        </pc:sldMkLst>
      </pc:sldChg>
      <pc:sldChg chg="addSp delSp modSp add mod ord">
        <pc:chgData name="Pedro Manuel Ramos Moreira" userId="b78cc23c-44c3-43bb-8b9c-3c467353d288" providerId="ADAL" clId="{519DBD35-7DE3-42FB-BD1D-9E1BBFD51305}" dt="2022-01-13T11:02:58.237" v="8747"/>
        <pc:sldMkLst>
          <pc:docMk/>
          <pc:sldMk cId="3771109361" sldId="385"/>
        </pc:sldMkLst>
      </pc:sldChg>
      <pc:sldChg chg="addSp delSp modSp add mod">
        <pc:chgData name="Pedro Manuel Ramos Moreira" userId="b78cc23c-44c3-43bb-8b9c-3c467353d288" providerId="ADAL" clId="{519DBD35-7DE3-42FB-BD1D-9E1BBFD51305}" dt="2022-01-13T10:56:58.757" v="8702" actId="1076"/>
        <pc:sldMkLst>
          <pc:docMk/>
          <pc:sldMk cId="2857406547" sldId="386"/>
        </pc:sldMkLst>
      </pc:sldChg>
      <pc:sldChg chg="addSp delSp modSp add mod ord">
        <pc:chgData name="Pedro Manuel Ramos Moreira" userId="b78cc23c-44c3-43bb-8b9c-3c467353d288" providerId="ADAL" clId="{519DBD35-7DE3-42FB-BD1D-9E1BBFD51305}" dt="2022-01-13T11:02:58.237" v="8747"/>
        <pc:sldMkLst>
          <pc:docMk/>
          <pc:sldMk cId="695586890" sldId="387"/>
        </pc:sldMkLst>
      </pc:sldChg>
      <pc:sldChg chg="add del">
        <pc:chgData name="Pedro Manuel Ramos Moreira" userId="b78cc23c-44c3-43bb-8b9c-3c467353d288" providerId="ADAL" clId="{519DBD35-7DE3-42FB-BD1D-9E1BBFD51305}" dt="2022-01-13T10:57:17.244" v="8704" actId="47"/>
        <pc:sldMkLst>
          <pc:docMk/>
          <pc:sldMk cId="1728185830" sldId="387"/>
        </pc:sldMkLst>
      </pc:sldChg>
      <pc:sldChg chg="addSp modSp add mod ord">
        <pc:chgData name="Pedro Manuel Ramos Moreira" userId="b78cc23c-44c3-43bb-8b9c-3c467353d288" providerId="ADAL" clId="{519DBD35-7DE3-42FB-BD1D-9E1BBFD51305}" dt="2022-01-13T11:02:58.237" v="8747"/>
        <pc:sldMkLst>
          <pc:docMk/>
          <pc:sldMk cId="2341857407" sldId="388"/>
        </pc:sldMkLst>
      </pc:sldChg>
      <pc:sldChg chg="addSp modSp add mod ord">
        <pc:chgData name="Pedro Manuel Ramos Moreira" userId="b78cc23c-44c3-43bb-8b9c-3c467353d288" providerId="ADAL" clId="{519DBD35-7DE3-42FB-BD1D-9E1BBFD51305}" dt="2022-01-13T11:02:08.529" v="8745"/>
        <pc:sldMkLst>
          <pc:docMk/>
          <pc:sldMk cId="978720720" sldId="389"/>
        </pc:sldMkLst>
      </pc:sldChg>
    </pc:docChg>
  </pc:docChgLst>
  <pc:docChgLst>
    <pc:chgData name="Pedro Manuel Ramos Moreira" userId="b78cc23c-44c3-43bb-8b9c-3c467353d288" providerId="ADAL" clId="{961F4516-A097-4947-85B0-C2731C9AFB51}"/>
    <pc:docChg chg="custSel addSld modSld">
      <pc:chgData name="Pedro Manuel Ramos Moreira" userId="b78cc23c-44c3-43bb-8b9c-3c467353d288" providerId="ADAL" clId="{961F4516-A097-4947-85B0-C2731C9AFB51}" dt="2024-10-11T12:06:44.251" v="1196" actId="14100"/>
      <pc:docMkLst>
        <pc:docMk/>
      </pc:docMkLst>
      <pc:sldChg chg="addSp delSp modSp mod">
        <pc:chgData name="Pedro Manuel Ramos Moreira" userId="b78cc23c-44c3-43bb-8b9c-3c467353d288" providerId="ADAL" clId="{961F4516-A097-4947-85B0-C2731C9AFB51}" dt="2024-10-04T17:54:43.847" v="1132" actId="20577"/>
        <pc:sldMkLst>
          <pc:docMk/>
          <pc:sldMk cId="3203693880" sldId="256"/>
        </pc:sldMkLst>
      </pc:sldChg>
      <pc:sldChg chg="addSp delSp modSp mod">
        <pc:chgData name="Pedro Manuel Ramos Moreira" userId="b78cc23c-44c3-43bb-8b9c-3c467353d288" providerId="ADAL" clId="{961F4516-A097-4947-85B0-C2731C9AFB51}" dt="2024-10-04T17:42:51.225" v="293"/>
        <pc:sldMkLst>
          <pc:docMk/>
          <pc:sldMk cId="2222455867" sldId="277"/>
        </pc:sldMkLst>
      </pc:sldChg>
      <pc:sldChg chg="modSp mod">
        <pc:chgData name="Pedro Manuel Ramos Moreira" userId="b78cc23c-44c3-43bb-8b9c-3c467353d288" providerId="ADAL" clId="{961F4516-A097-4947-85B0-C2731C9AFB51}" dt="2024-10-04T18:20:07.631" v="1165" actId="113"/>
        <pc:sldMkLst>
          <pc:docMk/>
          <pc:sldMk cId="4116374862" sldId="348"/>
        </pc:sldMkLst>
      </pc:sldChg>
      <pc:sldChg chg="modSp mod">
        <pc:chgData name="Pedro Manuel Ramos Moreira" userId="b78cc23c-44c3-43bb-8b9c-3c467353d288" providerId="ADAL" clId="{961F4516-A097-4947-85B0-C2731C9AFB51}" dt="2024-10-04T18:19:05.610" v="1133" actId="20577"/>
        <pc:sldMkLst>
          <pc:docMk/>
          <pc:sldMk cId="1759808579" sldId="357"/>
        </pc:sldMkLst>
      </pc:sldChg>
      <pc:sldChg chg="addSp modSp mod">
        <pc:chgData name="Pedro Manuel Ramos Moreira" userId="b78cc23c-44c3-43bb-8b9c-3c467353d288" providerId="ADAL" clId="{961F4516-A097-4947-85B0-C2731C9AFB51}" dt="2024-10-04T12:30:26.157" v="62" actId="14100"/>
        <pc:sldMkLst>
          <pc:docMk/>
          <pc:sldMk cId="4001452771" sldId="364"/>
        </pc:sldMkLst>
      </pc:sldChg>
      <pc:sldChg chg="addSp delSp modSp mod">
        <pc:chgData name="Pedro Manuel Ramos Moreira" userId="b78cc23c-44c3-43bb-8b9c-3c467353d288" providerId="ADAL" clId="{961F4516-A097-4947-85B0-C2731C9AFB51}" dt="2024-10-04T12:29:43.825" v="57" actId="1076"/>
        <pc:sldMkLst>
          <pc:docMk/>
          <pc:sldMk cId="2751747228" sldId="365"/>
        </pc:sldMkLst>
      </pc:sldChg>
      <pc:sldChg chg="modSp mod">
        <pc:chgData name="Pedro Manuel Ramos Moreira" userId="b78cc23c-44c3-43bb-8b9c-3c467353d288" providerId="ADAL" clId="{961F4516-A097-4947-85B0-C2731C9AFB51}" dt="2024-10-04T12:32:31.965" v="66" actId="1076"/>
        <pc:sldMkLst>
          <pc:docMk/>
          <pc:sldMk cId="3488494160" sldId="368"/>
        </pc:sldMkLst>
      </pc:sldChg>
      <pc:sldChg chg="addSp delSp modSp mod">
        <pc:chgData name="Pedro Manuel Ramos Moreira" userId="b78cc23c-44c3-43bb-8b9c-3c467353d288" providerId="ADAL" clId="{961F4516-A097-4947-85B0-C2731C9AFB51}" dt="2024-10-04T12:54:52.773" v="106" actId="20577"/>
        <pc:sldMkLst>
          <pc:docMk/>
          <pc:sldMk cId="4233581955" sldId="370"/>
        </pc:sldMkLst>
      </pc:sldChg>
      <pc:sldChg chg="modSp mod">
        <pc:chgData name="Pedro Manuel Ramos Moreira" userId="b78cc23c-44c3-43bb-8b9c-3c467353d288" providerId="ADAL" clId="{961F4516-A097-4947-85B0-C2731C9AFB51}" dt="2024-10-04T17:38:42.915" v="266" actId="20577"/>
        <pc:sldMkLst>
          <pc:docMk/>
          <pc:sldMk cId="1959124108" sldId="371"/>
        </pc:sldMkLst>
      </pc:sldChg>
      <pc:sldChg chg="modSp mod">
        <pc:chgData name="Pedro Manuel Ramos Moreira" userId="b78cc23c-44c3-43bb-8b9c-3c467353d288" providerId="ADAL" clId="{961F4516-A097-4947-85B0-C2731C9AFB51}" dt="2024-10-04T17:39:20.836" v="268" actId="1076"/>
        <pc:sldMkLst>
          <pc:docMk/>
          <pc:sldMk cId="2704317239" sldId="373"/>
        </pc:sldMkLst>
      </pc:sldChg>
      <pc:sldChg chg="modSp mod">
        <pc:chgData name="Pedro Manuel Ramos Moreira" userId="b78cc23c-44c3-43bb-8b9c-3c467353d288" providerId="ADAL" clId="{961F4516-A097-4947-85B0-C2731C9AFB51}" dt="2024-10-04T17:39:29.941" v="270" actId="1076"/>
        <pc:sldMkLst>
          <pc:docMk/>
          <pc:sldMk cId="4272089685" sldId="375"/>
        </pc:sldMkLst>
      </pc:sldChg>
      <pc:sldChg chg="modSp mod">
        <pc:chgData name="Pedro Manuel Ramos Moreira" userId="b78cc23c-44c3-43bb-8b9c-3c467353d288" providerId="ADAL" clId="{961F4516-A097-4947-85B0-C2731C9AFB51}" dt="2024-10-11T12:04:55.642" v="1189" actId="20577"/>
        <pc:sldMkLst>
          <pc:docMk/>
          <pc:sldMk cId="1303736826" sldId="377"/>
        </pc:sldMkLst>
      </pc:sldChg>
      <pc:sldChg chg="addSp modSp mod">
        <pc:chgData name="Pedro Manuel Ramos Moreira" userId="b78cc23c-44c3-43bb-8b9c-3c467353d288" providerId="ADAL" clId="{961F4516-A097-4947-85B0-C2731C9AFB51}" dt="2024-10-04T13:01:06.596" v="199" actId="1076"/>
        <pc:sldMkLst>
          <pc:docMk/>
          <pc:sldMk cId="3766649990" sldId="378"/>
        </pc:sldMkLst>
      </pc:sldChg>
      <pc:sldChg chg="addSp delSp modSp add mod">
        <pc:chgData name="Pedro Manuel Ramos Moreira" userId="b78cc23c-44c3-43bb-8b9c-3c467353d288" providerId="ADAL" clId="{961F4516-A097-4947-85B0-C2731C9AFB51}" dt="2024-10-04T12:18:49.750" v="36" actId="1076"/>
        <pc:sldMkLst>
          <pc:docMk/>
          <pc:sldMk cId="3217794297" sldId="379"/>
        </pc:sldMkLst>
      </pc:sldChg>
      <pc:sldChg chg="addSp delSp modSp add mod">
        <pc:chgData name="Pedro Manuel Ramos Moreira" userId="b78cc23c-44c3-43bb-8b9c-3c467353d288" providerId="ADAL" clId="{961F4516-A097-4947-85B0-C2731C9AFB51}" dt="2024-10-04T12:19:47.344" v="40" actId="1076"/>
        <pc:sldMkLst>
          <pc:docMk/>
          <pc:sldMk cId="2032769768" sldId="380"/>
        </pc:sldMkLst>
      </pc:sldChg>
      <pc:sldChg chg="addSp delSp modSp add mod modAnim">
        <pc:chgData name="Pedro Manuel Ramos Moreira" userId="b78cc23c-44c3-43bb-8b9c-3c467353d288" providerId="ADAL" clId="{961F4516-A097-4947-85B0-C2731C9AFB51}" dt="2024-10-04T12:28:30.489" v="53" actId="1076"/>
        <pc:sldMkLst>
          <pc:docMk/>
          <pc:sldMk cId="2882397304" sldId="381"/>
        </pc:sldMkLst>
      </pc:sldChg>
      <pc:sldChg chg="addSp delSp modSp add mod">
        <pc:chgData name="Pedro Manuel Ramos Moreira" userId="b78cc23c-44c3-43bb-8b9c-3c467353d288" providerId="ADAL" clId="{961F4516-A097-4947-85B0-C2731C9AFB51}" dt="2024-10-04T13:04:56.820" v="254" actId="14100"/>
        <pc:sldMkLst>
          <pc:docMk/>
          <pc:sldMk cId="2519368806" sldId="382"/>
        </pc:sldMkLst>
      </pc:sldChg>
      <pc:sldChg chg="addSp delSp modSp add mod">
        <pc:chgData name="Pedro Manuel Ramos Moreira" userId="b78cc23c-44c3-43bb-8b9c-3c467353d288" providerId="ADAL" clId="{961F4516-A097-4947-85B0-C2731C9AFB51}" dt="2024-10-11T12:06:44.251" v="1196" actId="14100"/>
        <pc:sldMkLst>
          <pc:docMk/>
          <pc:sldMk cId="2349320865" sldId="383"/>
        </pc:sldMkLst>
      </pc:sldChg>
    </pc:docChg>
  </pc:docChgLst>
  <pc:docChgLst>
    <pc:chgData name="Pedro Manuel Ramos Moreira" userId="b78cc23c-44c3-43bb-8b9c-3c467353d288" providerId="ADAL" clId="{555151DC-C9E9-4751-94BA-E06F936040A6}"/>
    <pc:docChg chg="undo custSel addSld delSld modSld">
      <pc:chgData name="Pedro Manuel Ramos Moreira" userId="b78cc23c-44c3-43bb-8b9c-3c467353d288" providerId="ADAL" clId="{555151DC-C9E9-4751-94BA-E06F936040A6}" dt="2021-09-09T21:27:51.607" v="242" actId="20577"/>
      <pc:docMkLst>
        <pc:docMk/>
      </pc:docMkLst>
      <pc:sldChg chg="modSp mod">
        <pc:chgData name="Pedro Manuel Ramos Moreira" userId="b78cc23c-44c3-43bb-8b9c-3c467353d288" providerId="ADAL" clId="{555151DC-C9E9-4751-94BA-E06F936040A6}" dt="2021-09-09T21:12:20.617" v="235" actId="20577"/>
        <pc:sldMkLst>
          <pc:docMk/>
          <pc:sldMk cId="3203693880" sldId="256"/>
        </pc:sldMkLst>
      </pc:sldChg>
      <pc:sldChg chg="addSp delSp modSp mod">
        <pc:chgData name="Pedro Manuel Ramos Moreira" userId="b78cc23c-44c3-43bb-8b9c-3c467353d288" providerId="ADAL" clId="{555151DC-C9E9-4751-94BA-E06F936040A6}" dt="2021-09-09T20:51:20.304" v="136" actId="1076"/>
        <pc:sldMkLst>
          <pc:docMk/>
          <pc:sldMk cId="1506235574" sldId="268"/>
        </pc:sldMkLst>
      </pc:sldChg>
      <pc:sldChg chg="del">
        <pc:chgData name="Pedro Manuel Ramos Moreira" userId="b78cc23c-44c3-43bb-8b9c-3c467353d288" providerId="ADAL" clId="{555151DC-C9E9-4751-94BA-E06F936040A6}" dt="2021-09-09T20:32:08.380" v="56" actId="47"/>
        <pc:sldMkLst>
          <pc:docMk/>
          <pc:sldMk cId="3480937372" sldId="278"/>
        </pc:sldMkLst>
      </pc:sldChg>
      <pc:sldChg chg="del">
        <pc:chgData name="Pedro Manuel Ramos Moreira" userId="b78cc23c-44c3-43bb-8b9c-3c467353d288" providerId="ADAL" clId="{555151DC-C9E9-4751-94BA-E06F936040A6}" dt="2021-09-09T20:32:12.499" v="58" actId="47"/>
        <pc:sldMkLst>
          <pc:docMk/>
          <pc:sldMk cId="3070035383" sldId="280"/>
        </pc:sldMkLst>
      </pc:sldChg>
      <pc:sldChg chg="del">
        <pc:chgData name="Pedro Manuel Ramos Moreira" userId="b78cc23c-44c3-43bb-8b9c-3c467353d288" providerId="ADAL" clId="{555151DC-C9E9-4751-94BA-E06F936040A6}" dt="2021-09-09T20:34:10.842" v="94" actId="47"/>
        <pc:sldMkLst>
          <pc:docMk/>
          <pc:sldMk cId="2863816502" sldId="281"/>
        </pc:sldMkLst>
      </pc:sldChg>
      <pc:sldChg chg="del">
        <pc:chgData name="Pedro Manuel Ramos Moreira" userId="b78cc23c-44c3-43bb-8b9c-3c467353d288" providerId="ADAL" clId="{555151DC-C9E9-4751-94BA-E06F936040A6}" dt="2021-09-09T21:01:24.847" v="195" actId="47"/>
        <pc:sldMkLst>
          <pc:docMk/>
          <pc:sldMk cId="2450566703" sldId="282"/>
        </pc:sldMkLst>
      </pc:sldChg>
      <pc:sldChg chg="del">
        <pc:chgData name="Pedro Manuel Ramos Moreira" userId="b78cc23c-44c3-43bb-8b9c-3c467353d288" providerId="ADAL" clId="{555151DC-C9E9-4751-94BA-E06F936040A6}" dt="2021-09-09T20:36:03.665" v="102" actId="47"/>
        <pc:sldMkLst>
          <pc:docMk/>
          <pc:sldMk cId="1610948887" sldId="283"/>
        </pc:sldMkLst>
      </pc:sldChg>
      <pc:sldChg chg="del">
        <pc:chgData name="Pedro Manuel Ramos Moreira" userId="b78cc23c-44c3-43bb-8b9c-3c467353d288" providerId="ADAL" clId="{555151DC-C9E9-4751-94BA-E06F936040A6}" dt="2021-09-09T20:36:17.609" v="108" actId="47"/>
        <pc:sldMkLst>
          <pc:docMk/>
          <pc:sldMk cId="2225399616" sldId="284"/>
        </pc:sldMkLst>
      </pc:sldChg>
      <pc:sldChg chg="del">
        <pc:chgData name="Pedro Manuel Ramos Moreira" userId="b78cc23c-44c3-43bb-8b9c-3c467353d288" providerId="ADAL" clId="{555151DC-C9E9-4751-94BA-E06F936040A6}" dt="2021-09-09T20:36:28.113" v="117" actId="47"/>
        <pc:sldMkLst>
          <pc:docMk/>
          <pc:sldMk cId="1637498528" sldId="285"/>
        </pc:sldMkLst>
      </pc:sldChg>
      <pc:sldChg chg="del">
        <pc:chgData name="Pedro Manuel Ramos Moreira" userId="b78cc23c-44c3-43bb-8b9c-3c467353d288" providerId="ADAL" clId="{555151DC-C9E9-4751-94BA-E06F936040A6}" dt="2021-09-09T20:37:40.934" v="125" actId="47"/>
        <pc:sldMkLst>
          <pc:docMk/>
          <pc:sldMk cId="3194358282" sldId="286"/>
        </pc:sldMkLst>
      </pc:sldChg>
      <pc:sldChg chg="del">
        <pc:chgData name="Pedro Manuel Ramos Moreira" userId="b78cc23c-44c3-43bb-8b9c-3c467353d288" providerId="ADAL" clId="{555151DC-C9E9-4751-94BA-E06F936040A6}" dt="2021-09-09T20:36:25.194" v="115" actId="47"/>
        <pc:sldMkLst>
          <pc:docMk/>
          <pc:sldMk cId="274027968" sldId="287"/>
        </pc:sldMkLst>
      </pc:sldChg>
      <pc:sldChg chg="del">
        <pc:chgData name="Pedro Manuel Ramos Moreira" userId="b78cc23c-44c3-43bb-8b9c-3c467353d288" providerId="ADAL" clId="{555151DC-C9E9-4751-94BA-E06F936040A6}" dt="2021-09-09T20:36:13.292" v="104" actId="47"/>
        <pc:sldMkLst>
          <pc:docMk/>
          <pc:sldMk cId="4169958686" sldId="288"/>
        </pc:sldMkLst>
      </pc:sldChg>
      <pc:sldChg chg="modSp mod">
        <pc:chgData name="Pedro Manuel Ramos Moreira" userId="b78cc23c-44c3-43bb-8b9c-3c467353d288" providerId="ADAL" clId="{555151DC-C9E9-4751-94BA-E06F936040A6}" dt="2021-09-09T20:35:17.919" v="98" actId="20577"/>
        <pc:sldMkLst>
          <pc:docMk/>
          <pc:sldMk cId="605460316" sldId="289"/>
        </pc:sldMkLst>
      </pc:sldChg>
      <pc:sldChg chg="del">
        <pc:chgData name="Pedro Manuel Ramos Moreira" userId="b78cc23c-44c3-43bb-8b9c-3c467353d288" providerId="ADAL" clId="{555151DC-C9E9-4751-94BA-E06F936040A6}" dt="2021-09-09T20:36:44.033" v="123" actId="47"/>
        <pc:sldMkLst>
          <pc:docMk/>
          <pc:sldMk cId="431244529" sldId="290"/>
        </pc:sldMkLst>
      </pc:sldChg>
      <pc:sldChg chg="del">
        <pc:chgData name="Pedro Manuel Ramos Moreira" userId="b78cc23c-44c3-43bb-8b9c-3c467353d288" providerId="ADAL" clId="{555151DC-C9E9-4751-94BA-E06F936040A6}" dt="2021-09-09T20:36:45.048" v="124" actId="47"/>
        <pc:sldMkLst>
          <pc:docMk/>
          <pc:sldMk cId="1097489187" sldId="291"/>
        </pc:sldMkLst>
      </pc:sldChg>
      <pc:sldChg chg="del">
        <pc:chgData name="Pedro Manuel Ramos Moreira" userId="b78cc23c-44c3-43bb-8b9c-3c467353d288" providerId="ADAL" clId="{555151DC-C9E9-4751-94BA-E06F936040A6}" dt="2021-09-09T20:32:10.192" v="57" actId="47"/>
        <pc:sldMkLst>
          <pc:docMk/>
          <pc:sldMk cId="3224472219" sldId="292"/>
        </pc:sldMkLst>
      </pc:sldChg>
      <pc:sldChg chg="del">
        <pc:chgData name="Pedro Manuel Ramos Moreira" userId="b78cc23c-44c3-43bb-8b9c-3c467353d288" providerId="ADAL" clId="{555151DC-C9E9-4751-94BA-E06F936040A6}" dt="2021-09-09T20:37:42.716" v="126" actId="47"/>
        <pc:sldMkLst>
          <pc:docMk/>
          <pc:sldMk cId="3667346841" sldId="293"/>
        </pc:sldMkLst>
      </pc:sldChg>
      <pc:sldChg chg="del">
        <pc:chgData name="Pedro Manuel Ramos Moreira" userId="b78cc23c-44c3-43bb-8b9c-3c467353d288" providerId="ADAL" clId="{555151DC-C9E9-4751-94BA-E06F936040A6}" dt="2021-09-09T20:32:13.833" v="59" actId="47"/>
        <pc:sldMkLst>
          <pc:docMk/>
          <pc:sldMk cId="1271154781" sldId="294"/>
        </pc:sldMkLst>
      </pc:sldChg>
      <pc:sldChg chg="del">
        <pc:chgData name="Pedro Manuel Ramos Moreira" userId="b78cc23c-44c3-43bb-8b9c-3c467353d288" providerId="ADAL" clId="{555151DC-C9E9-4751-94BA-E06F936040A6}" dt="2021-09-09T20:32:14.420" v="60" actId="47"/>
        <pc:sldMkLst>
          <pc:docMk/>
          <pc:sldMk cId="1652587699" sldId="295"/>
        </pc:sldMkLst>
      </pc:sldChg>
      <pc:sldChg chg="del">
        <pc:chgData name="Pedro Manuel Ramos Moreira" userId="b78cc23c-44c3-43bb-8b9c-3c467353d288" providerId="ADAL" clId="{555151DC-C9E9-4751-94BA-E06F936040A6}" dt="2021-09-09T20:32:15.032" v="61" actId="47"/>
        <pc:sldMkLst>
          <pc:docMk/>
          <pc:sldMk cId="997043507" sldId="296"/>
        </pc:sldMkLst>
      </pc:sldChg>
      <pc:sldChg chg="del">
        <pc:chgData name="Pedro Manuel Ramos Moreira" userId="b78cc23c-44c3-43bb-8b9c-3c467353d288" providerId="ADAL" clId="{555151DC-C9E9-4751-94BA-E06F936040A6}" dt="2021-09-09T20:32:15.515" v="62" actId="47"/>
        <pc:sldMkLst>
          <pc:docMk/>
          <pc:sldMk cId="3549109321" sldId="297"/>
        </pc:sldMkLst>
      </pc:sldChg>
      <pc:sldChg chg="del">
        <pc:chgData name="Pedro Manuel Ramos Moreira" userId="b78cc23c-44c3-43bb-8b9c-3c467353d288" providerId="ADAL" clId="{555151DC-C9E9-4751-94BA-E06F936040A6}" dt="2021-09-09T20:32:16.019" v="63" actId="47"/>
        <pc:sldMkLst>
          <pc:docMk/>
          <pc:sldMk cId="4144564133" sldId="298"/>
        </pc:sldMkLst>
      </pc:sldChg>
      <pc:sldChg chg="del">
        <pc:chgData name="Pedro Manuel Ramos Moreira" userId="b78cc23c-44c3-43bb-8b9c-3c467353d288" providerId="ADAL" clId="{555151DC-C9E9-4751-94BA-E06F936040A6}" dt="2021-09-09T20:32:16.459" v="64" actId="47"/>
        <pc:sldMkLst>
          <pc:docMk/>
          <pc:sldMk cId="395639015" sldId="299"/>
        </pc:sldMkLst>
      </pc:sldChg>
      <pc:sldChg chg="del">
        <pc:chgData name="Pedro Manuel Ramos Moreira" userId="b78cc23c-44c3-43bb-8b9c-3c467353d288" providerId="ADAL" clId="{555151DC-C9E9-4751-94BA-E06F936040A6}" dt="2021-09-09T20:32:16.948" v="65" actId="47"/>
        <pc:sldMkLst>
          <pc:docMk/>
          <pc:sldMk cId="2551167703" sldId="300"/>
        </pc:sldMkLst>
      </pc:sldChg>
      <pc:sldChg chg="del">
        <pc:chgData name="Pedro Manuel Ramos Moreira" userId="b78cc23c-44c3-43bb-8b9c-3c467353d288" providerId="ADAL" clId="{555151DC-C9E9-4751-94BA-E06F936040A6}" dt="2021-09-09T20:32:17.576" v="66" actId="47"/>
        <pc:sldMkLst>
          <pc:docMk/>
          <pc:sldMk cId="900192014" sldId="301"/>
        </pc:sldMkLst>
      </pc:sldChg>
      <pc:sldChg chg="del">
        <pc:chgData name="Pedro Manuel Ramos Moreira" userId="b78cc23c-44c3-43bb-8b9c-3c467353d288" providerId="ADAL" clId="{555151DC-C9E9-4751-94BA-E06F936040A6}" dt="2021-09-09T20:32:18.393" v="67" actId="47"/>
        <pc:sldMkLst>
          <pc:docMk/>
          <pc:sldMk cId="3081252136" sldId="302"/>
        </pc:sldMkLst>
      </pc:sldChg>
      <pc:sldChg chg="del">
        <pc:chgData name="Pedro Manuel Ramos Moreira" userId="b78cc23c-44c3-43bb-8b9c-3c467353d288" providerId="ADAL" clId="{555151DC-C9E9-4751-94BA-E06F936040A6}" dt="2021-09-09T20:32:18.912" v="68" actId="47"/>
        <pc:sldMkLst>
          <pc:docMk/>
          <pc:sldMk cId="526300306" sldId="303"/>
        </pc:sldMkLst>
      </pc:sldChg>
      <pc:sldChg chg="del">
        <pc:chgData name="Pedro Manuel Ramos Moreira" userId="b78cc23c-44c3-43bb-8b9c-3c467353d288" providerId="ADAL" clId="{555151DC-C9E9-4751-94BA-E06F936040A6}" dt="2021-09-09T20:32:19.417" v="69" actId="47"/>
        <pc:sldMkLst>
          <pc:docMk/>
          <pc:sldMk cId="1967396951" sldId="304"/>
        </pc:sldMkLst>
      </pc:sldChg>
      <pc:sldChg chg="del">
        <pc:chgData name="Pedro Manuel Ramos Moreira" userId="b78cc23c-44c3-43bb-8b9c-3c467353d288" providerId="ADAL" clId="{555151DC-C9E9-4751-94BA-E06F936040A6}" dt="2021-09-09T20:32:19.926" v="70" actId="47"/>
        <pc:sldMkLst>
          <pc:docMk/>
          <pc:sldMk cId="626000974" sldId="305"/>
        </pc:sldMkLst>
      </pc:sldChg>
      <pc:sldChg chg="del">
        <pc:chgData name="Pedro Manuel Ramos Moreira" userId="b78cc23c-44c3-43bb-8b9c-3c467353d288" providerId="ADAL" clId="{555151DC-C9E9-4751-94BA-E06F936040A6}" dt="2021-09-09T20:32:20.728" v="71" actId="47"/>
        <pc:sldMkLst>
          <pc:docMk/>
          <pc:sldMk cId="1836812221" sldId="306"/>
        </pc:sldMkLst>
      </pc:sldChg>
      <pc:sldChg chg="del">
        <pc:chgData name="Pedro Manuel Ramos Moreira" userId="b78cc23c-44c3-43bb-8b9c-3c467353d288" providerId="ADAL" clId="{555151DC-C9E9-4751-94BA-E06F936040A6}" dt="2021-09-09T20:32:21.262" v="72" actId="47"/>
        <pc:sldMkLst>
          <pc:docMk/>
          <pc:sldMk cId="1532767868" sldId="308"/>
        </pc:sldMkLst>
      </pc:sldChg>
      <pc:sldChg chg="del">
        <pc:chgData name="Pedro Manuel Ramos Moreira" userId="b78cc23c-44c3-43bb-8b9c-3c467353d288" providerId="ADAL" clId="{555151DC-C9E9-4751-94BA-E06F936040A6}" dt="2021-09-09T20:32:42.232" v="73" actId="47"/>
        <pc:sldMkLst>
          <pc:docMk/>
          <pc:sldMk cId="3681202816" sldId="309"/>
        </pc:sldMkLst>
      </pc:sldChg>
      <pc:sldChg chg="del">
        <pc:chgData name="Pedro Manuel Ramos Moreira" userId="b78cc23c-44c3-43bb-8b9c-3c467353d288" providerId="ADAL" clId="{555151DC-C9E9-4751-94BA-E06F936040A6}" dt="2021-09-09T20:32:43.412" v="74" actId="47"/>
        <pc:sldMkLst>
          <pc:docMk/>
          <pc:sldMk cId="88825066" sldId="310"/>
        </pc:sldMkLst>
      </pc:sldChg>
      <pc:sldChg chg="del">
        <pc:chgData name="Pedro Manuel Ramos Moreira" userId="b78cc23c-44c3-43bb-8b9c-3c467353d288" providerId="ADAL" clId="{555151DC-C9E9-4751-94BA-E06F936040A6}" dt="2021-09-09T20:32:48.618" v="81" actId="47"/>
        <pc:sldMkLst>
          <pc:docMk/>
          <pc:sldMk cId="2982365306" sldId="311"/>
        </pc:sldMkLst>
      </pc:sldChg>
      <pc:sldChg chg="del">
        <pc:chgData name="Pedro Manuel Ramos Moreira" userId="b78cc23c-44c3-43bb-8b9c-3c467353d288" providerId="ADAL" clId="{555151DC-C9E9-4751-94BA-E06F936040A6}" dt="2021-09-09T20:32:52.385" v="85" actId="47"/>
        <pc:sldMkLst>
          <pc:docMk/>
          <pc:sldMk cId="1282548316" sldId="312"/>
        </pc:sldMkLst>
      </pc:sldChg>
      <pc:sldChg chg="del">
        <pc:chgData name="Pedro Manuel Ramos Moreira" userId="b78cc23c-44c3-43bb-8b9c-3c467353d288" providerId="ADAL" clId="{555151DC-C9E9-4751-94BA-E06F936040A6}" dt="2021-09-09T20:32:49.199" v="82" actId="47"/>
        <pc:sldMkLst>
          <pc:docMk/>
          <pc:sldMk cId="3847530234" sldId="313"/>
        </pc:sldMkLst>
      </pc:sldChg>
      <pc:sldChg chg="del">
        <pc:chgData name="Pedro Manuel Ramos Moreira" userId="b78cc23c-44c3-43bb-8b9c-3c467353d288" providerId="ADAL" clId="{555151DC-C9E9-4751-94BA-E06F936040A6}" dt="2021-09-09T20:32:49.781" v="83" actId="47"/>
        <pc:sldMkLst>
          <pc:docMk/>
          <pc:sldMk cId="3304763074" sldId="314"/>
        </pc:sldMkLst>
      </pc:sldChg>
      <pc:sldChg chg="del">
        <pc:chgData name="Pedro Manuel Ramos Moreira" userId="b78cc23c-44c3-43bb-8b9c-3c467353d288" providerId="ADAL" clId="{555151DC-C9E9-4751-94BA-E06F936040A6}" dt="2021-09-09T20:32:44.506" v="75" actId="47"/>
        <pc:sldMkLst>
          <pc:docMk/>
          <pc:sldMk cId="2054277165" sldId="315"/>
        </pc:sldMkLst>
      </pc:sldChg>
      <pc:sldChg chg="del">
        <pc:chgData name="Pedro Manuel Ramos Moreira" userId="b78cc23c-44c3-43bb-8b9c-3c467353d288" providerId="ADAL" clId="{555151DC-C9E9-4751-94BA-E06F936040A6}" dt="2021-09-09T20:32:45.909" v="77" actId="47"/>
        <pc:sldMkLst>
          <pc:docMk/>
          <pc:sldMk cId="2495185905" sldId="316"/>
        </pc:sldMkLst>
      </pc:sldChg>
      <pc:sldChg chg="del">
        <pc:chgData name="Pedro Manuel Ramos Moreira" userId="b78cc23c-44c3-43bb-8b9c-3c467353d288" providerId="ADAL" clId="{555151DC-C9E9-4751-94BA-E06F936040A6}" dt="2021-09-09T20:32:47.472" v="79" actId="47"/>
        <pc:sldMkLst>
          <pc:docMk/>
          <pc:sldMk cId="2013778113" sldId="317"/>
        </pc:sldMkLst>
      </pc:sldChg>
      <pc:sldChg chg="del">
        <pc:chgData name="Pedro Manuel Ramos Moreira" userId="b78cc23c-44c3-43bb-8b9c-3c467353d288" providerId="ADAL" clId="{555151DC-C9E9-4751-94BA-E06F936040A6}" dt="2021-09-09T20:32:48.037" v="80" actId="47"/>
        <pc:sldMkLst>
          <pc:docMk/>
          <pc:sldMk cId="337846072" sldId="318"/>
        </pc:sldMkLst>
      </pc:sldChg>
      <pc:sldChg chg="del">
        <pc:chgData name="Pedro Manuel Ramos Moreira" userId="b78cc23c-44c3-43bb-8b9c-3c467353d288" providerId="ADAL" clId="{555151DC-C9E9-4751-94BA-E06F936040A6}" dt="2021-09-09T20:32:46.638" v="78" actId="47"/>
        <pc:sldMkLst>
          <pc:docMk/>
          <pc:sldMk cId="2062967294" sldId="319"/>
        </pc:sldMkLst>
      </pc:sldChg>
      <pc:sldChg chg="del">
        <pc:chgData name="Pedro Manuel Ramos Moreira" userId="b78cc23c-44c3-43bb-8b9c-3c467353d288" providerId="ADAL" clId="{555151DC-C9E9-4751-94BA-E06F936040A6}" dt="2021-09-09T20:32:45.286" v="76" actId="47"/>
        <pc:sldMkLst>
          <pc:docMk/>
          <pc:sldMk cId="2670926371" sldId="320"/>
        </pc:sldMkLst>
      </pc:sldChg>
      <pc:sldChg chg="del">
        <pc:chgData name="Pedro Manuel Ramos Moreira" userId="b78cc23c-44c3-43bb-8b9c-3c467353d288" providerId="ADAL" clId="{555151DC-C9E9-4751-94BA-E06F936040A6}" dt="2021-09-09T20:32:50.709" v="84" actId="47"/>
        <pc:sldMkLst>
          <pc:docMk/>
          <pc:sldMk cId="2236299744" sldId="321"/>
        </pc:sldMkLst>
      </pc:sldChg>
      <pc:sldChg chg="modSp mod">
        <pc:chgData name="Pedro Manuel Ramos Moreira" userId="b78cc23c-44c3-43bb-8b9c-3c467353d288" providerId="ADAL" clId="{555151DC-C9E9-4751-94BA-E06F936040A6}" dt="2021-09-09T20:35:22.611" v="100" actId="20577"/>
        <pc:sldMkLst>
          <pc:docMk/>
          <pc:sldMk cId="765873376" sldId="322"/>
        </pc:sldMkLst>
      </pc:sldChg>
      <pc:sldChg chg="del">
        <pc:chgData name="Pedro Manuel Ramos Moreira" userId="b78cc23c-44c3-43bb-8b9c-3c467353d288" providerId="ADAL" clId="{555151DC-C9E9-4751-94BA-E06F936040A6}" dt="2021-09-09T20:32:53.960" v="86" actId="47"/>
        <pc:sldMkLst>
          <pc:docMk/>
          <pc:sldMk cId="4013987" sldId="324"/>
        </pc:sldMkLst>
      </pc:sldChg>
      <pc:sldChg chg="addSp delSp modSp add mod">
        <pc:chgData name="Pedro Manuel Ramos Moreira" userId="b78cc23c-44c3-43bb-8b9c-3c467353d288" providerId="ADAL" clId="{555151DC-C9E9-4751-94BA-E06F936040A6}" dt="2021-09-09T20:51:07.445" v="135" actId="1076"/>
        <pc:sldMkLst>
          <pc:docMk/>
          <pc:sldMk cId="1894188425" sldId="324"/>
        </pc:sldMkLst>
      </pc:sldChg>
      <pc:sldChg chg="del">
        <pc:chgData name="Pedro Manuel Ramos Moreira" userId="b78cc23c-44c3-43bb-8b9c-3c467353d288" providerId="ADAL" clId="{555151DC-C9E9-4751-94BA-E06F936040A6}" dt="2021-09-09T20:32:57.033" v="91" actId="47"/>
        <pc:sldMkLst>
          <pc:docMk/>
          <pc:sldMk cId="1090829809" sldId="325"/>
        </pc:sldMkLst>
      </pc:sldChg>
      <pc:sldChg chg="addSp delSp modSp new mod">
        <pc:chgData name="Pedro Manuel Ramos Moreira" userId="b78cc23c-44c3-43bb-8b9c-3c467353d288" providerId="ADAL" clId="{555151DC-C9E9-4751-94BA-E06F936040A6}" dt="2021-09-09T21:22:07.041" v="236"/>
        <pc:sldMkLst>
          <pc:docMk/>
          <pc:sldMk cId="3759346276" sldId="325"/>
        </pc:sldMkLst>
      </pc:sldChg>
      <pc:sldChg chg="del">
        <pc:chgData name="Pedro Manuel Ramos Moreira" userId="b78cc23c-44c3-43bb-8b9c-3c467353d288" providerId="ADAL" clId="{555151DC-C9E9-4751-94BA-E06F936040A6}" dt="2021-09-09T20:32:54.455" v="87" actId="47"/>
        <pc:sldMkLst>
          <pc:docMk/>
          <pc:sldMk cId="2099014689" sldId="326"/>
        </pc:sldMkLst>
      </pc:sldChg>
      <pc:sldChg chg="addSp delSp modSp add mod">
        <pc:chgData name="Pedro Manuel Ramos Moreira" userId="b78cc23c-44c3-43bb-8b9c-3c467353d288" providerId="ADAL" clId="{555151DC-C9E9-4751-94BA-E06F936040A6}" dt="2021-09-09T21:22:08.962" v="237"/>
        <pc:sldMkLst>
          <pc:docMk/>
          <pc:sldMk cId="2146650590" sldId="326"/>
        </pc:sldMkLst>
      </pc:sldChg>
      <pc:sldChg chg="addSp delSp modSp add mod">
        <pc:chgData name="Pedro Manuel Ramos Moreira" userId="b78cc23c-44c3-43bb-8b9c-3c467353d288" providerId="ADAL" clId="{555151DC-C9E9-4751-94BA-E06F936040A6}" dt="2021-09-09T21:01:11.725" v="194" actId="478"/>
        <pc:sldMkLst>
          <pc:docMk/>
          <pc:sldMk cId="307404106" sldId="327"/>
        </pc:sldMkLst>
      </pc:sldChg>
      <pc:sldChg chg="addSp delSp modSp add del mod">
        <pc:chgData name="Pedro Manuel Ramos Moreira" userId="b78cc23c-44c3-43bb-8b9c-3c467353d288" providerId="ADAL" clId="{555151DC-C9E9-4751-94BA-E06F936040A6}" dt="2021-09-09T20:59:49.792" v="187" actId="47"/>
        <pc:sldMkLst>
          <pc:docMk/>
          <pc:sldMk cId="2039387098" sldId="327"/>
        </pc:sldMkLst>
      </pc:sldChg>
      <pc:sldChg chg="del">
        <pc:chgData name="Pedro Manuel Ramos Moreira" userId="b78cc23c-44c3-43bb-8b9c-3c467353d288" providerId="ADAL" clId="{555151DC-C9E9-4751-94BA-E06F936040A6}" dt="2021-09-09T20:32:54.926" v="88" actId="47"/>
        <pc:sldMkLst>
          <pc:docMk/>
          <pc:sldMk cId="3390240668" sldId="327"/>
        </pc:sldMkLst>
      </pc:sldChg>
      <pc:sldChg chg="addSp delSp modSp add mod">
        <pc:chgData name="Pedro Manuel Ramos Moreira" userId="b78cc23c-44c3-43bb-8b9c-3c467353d288" providerId="ADAL" clId="{555151DC-C9E9-4751-94BA-E06F936040A6}" dt="2021-09-09T21:06:41.165" v="213" actId="1076"/>
        <pc:sldMkLst>
          <pc:docMk/>
          <pc:sldMk cId="2553107797" sldId="328"/>
        </pc:sldMkLst>
      </pc:sldChg>
      <pc:sldChg chg="del">
        <pc:chgData name="Pedro Manuel Ramos Moreira" userId="b78cc23c-44c3-43bb-8b9c-3c467353d288" providerId="ADAL" clId="{555151DC-C9E9-4751-94BA-E06F936040A6}" dt="2021-09-09T20:32:55.429" v="89" actId="47"/>
        <pc:sldMkLst>
          <pc:docMk/>
          <pc:sldMk cId="3608223420" sldId="328"/>
        </pc:sldMkLst>
      </pc:sldChg>
      <pc:sldChg chg="addSp delSp modSp add mod">
        <pc:chgData name="Pedro Manuel Ramos Moreira" userId="b78cc23c-44c3-43bb-8b9c-3c467353d288" providerId="ADAL" clId="{555151DC-C9E9-4751-94BA-E06F936040A6}" dt="2021-09-09T21:04:56.703" v="205" actId="1076"/>
        <pc:sldMkLst>
          <pc:docMk/>
          <pc:sldMk cId="18643715" sldId="329"/>
        </pc:sldMkLst>
      </pc:sldChg>
      <pc:sldChg chg="del">
        <pc:chgData name="Pedro Manuel Ramos Moreira" userId="b78cc23c-44c3-43bb-8b9c-3c467353d288" providerId="ADAL" clId="{555151DC-C9E9-4751-94BA-E06F936040A6}" dt="2021-09-09T20:32:55.978" v="90" actId="47"/>
        <pc:sldMkLst>
          <pc:docMk/>
          <pc:sldMk cId="457159808" sldId="329"/>
        </pc:sldMkLst>
      </pc:sldChg>
      <pc:sldChg chg="addSp delSp modSp add mod">
        <pc:chgData name="Pedro Manuel Ramos Moreira" userId="b78cc23c-44c3-43bb-8b9c-3c467353d288" providerId="ADAL" clId="{555151DC-C9E9-4751-94BA-E06F936040A6}" dt="2021-09-09T21:27:51.607" v="242" actId="20577"/>
        <pc:sldMkLst>
          <pc:docMk/>
          <pc:sldMk cId="607186992" sldId="330"/>
        </pc:sldMkLst>
      </pc:sldChg>
      <pc:sldChg chg="del">
        <pc:chgData name="Pedro Manuel Ramos Moreira" userId="b78cc23c-44c3-43bb-8b9c-3c467353d288" providerId="ADAL" clId="{555151DC-C9E9-4751-94BA-E06F936040A6}" dt="2021-09-09T20:36:02.142" v="101" actId="47"/>
        <pc:sldMkLst>
          <pc:docMk/>
          <pc:sldMk cId="1363830419" sldId="330"/>
        </pc:sldMkLst>
      </pc:sldChg>
      <pc:sldChg chg="addSp delSp modSp new mod">
        <pc:chgData name="Pedro Manuel Ramos Moreira" userId="b78cc23c-44c3-43bb-8b9c-3c467353d288" providerId="ADAL" clId="{555151DC-C9E9-4751-94BA-E06F936040A6}" dt="2021-09-09T21:10:34.246" v="223" actId="20577"/>
        <pc:sldMkLst>
          <pc:docMk/>
          <pc:sldMk cId="306249565" sldId="331"/>
        </pc:sldMkLst>
      </pc:sldChg>
      <pc:sldChg chg="del">
        <pc:chgData name="Pedro Manuel Ramos Moreira" userId="b78cc23c-44c3-43bb-8b9c-3c467353d288" providerId="ADAL" clId="{555151DC-C9E9-4751-94BA-E06F936040A6}" dt="2021-09-09T20:36:04.678" v="103" actId="47"/>
        <pc:sldMkLst>
          <pc:docMk/>
          <pc:sldMk cId="999258675" sldId="331"/>
        </pc:sldMkLst>
      </pc:sldChg>
      <pc:sldChg chg="del">
        <pc:chgData name="Pedro Manuel Ramos Moreira" userId="b78cc23c-44c3-43bb-8b9c-3c467353d288" providerId="ADAL" clId="{555151DC-C9E9-4751-94BA-E06F936040A6}" dt="2021-09-09T20:36:14.256" v="105" actId="47"/>
        <pc:sldMkLst>
          <pc:docMk/>
          <pc:sldMk cId="1957119625" sldId="332"/>
        </pc:sldMkLst>
      </pc:sldChg>
      <pc:sldChg chg="addSp delSp modSp new mod">
        <pc:chgData name="Pedro Manuel Ramos Moreira" userId="b78cc23c-44c3-43bb-8b9c-3c467353d288" providerId="ADAL" clId="{555151DC-C9E9-4751-94BA-E06F936040A6}" dt="2021-09-09T21:11:47" v="231" actId="20577"/>
        <pc:sldMkLst>
          <pc:docMk/>
          <pc:sldMk cId="3717220578" sldId="332"/>
        </pc:sldMkLst>
      </pc:sldChg>
      <pc:sldChg chg="del">
        <pc:chgData name="Pedro Manuel Ramos Moreira" userId="b78cc23c-44c3-43bb-8b9c-3c467353d288" providerId="ADAL" clId="{555151DC-C9E9-4751-94BA-E06F936040A6}" dt="2021-09-09T20:36:15.199" v="106" actId="47"/>
        <pc:sldMkLst>
          <pc:docMk/>
          <pc:sldMk cId="4089599689" sldId="333"/>
        </pc:sldMkLst>
      </pc:sldChg>
      <pc:sldChg chg="del">
        <pc:chgData name="Pedro Manuel Ramos Moreira" userId="b78cc23c-44c3-43bb-8b9c-3c467353d288" providerId="ADAL" clId="{555151DC-C9E9-4751-94BA-E06F936040A6}" dt="2021-09-09T20:36:16.254" v="107" actId="47"/>
        <pc:sldMkLst>
          <pc:docMk/>
          <pc:sldMk cId="2796349546" sldId="334"/>
        </pc:sldMkLst>
      </pc:sldChg>
      <pc:sldChg chg="del">
        <pc:chgData name="Pedro Manuel Ramos Moreira" userId="b78cc23c-44c3-43bb-8b9c-3c467353d288" providerId="ADAL" clId="{555151DC-C9E9-4751-94BA-E06F936040A6}" dt="2021-09-09T20:36:18.396" v="109" actId="47"/>
        <pc:sldMkLst>
          <pc:docMk/>
          <pc:sldMk cId="189205985" sldId="335"/>
        </pc:sldMkLst>
      </pc:sldChg>
      <pc:sldChg chg="del">
        <pc:chgData name="Pedro Manuel Ramos Moreira" userId="b78cc23c-44c3-43bb-8b9c-3c467353d288" providerId="ADAL" clId="{555151DC-C9E9-4751-94BA-E06F936040A6}" dt="2021-09-09T20:36:19.009" v="110" actId="47"/>
        <pc:sldMkLst>
          <pc:docMk/>
          <pc:sldMk cId="69486824" sldId="336"/>
        </pc:sldMkLst>
      </pc:sldChg>
      <pc:sldChg chg="del">
        <pc:chgData name="Pedro Manuel Ramos Moreira" userId="b78cc23c-44c3-43bb-8b9c-3c467353d288" providerId="ADAL" clId="{555151DC-C9E9-4751-94BA-E06F936040A6}" dt="2021-09-09T20:36:19.795" v="111" actId="47"/>
        <pc:sldMkLst>
          <pc:docMk/>
          <pc:sldMk cId="1291583076" sldId="337"/>
        </pc:sldMkLst>
      </pc:sldChg>
      <pc:sldChg chg="del">
        <pc:chgData name="Pedro Manuel Ramos Moreira" userId="b78cc23c-44c3-43bb-8b9c-3c467353d288" providerId="ADAL" clId="{555151DC-C9E9-4751-94BA-E06F936040A6}" dt="2021-09-09T20:36:21.577" v="112" actId="47"/>
        <pc:sldMkLst>
          <pc:docMk/>
          <pc:sldMk cId="1402323043" sldId="338"/>
        </pc:sldMkLst>
      </pc:sldChg>
      <pc:sldChg chg="del">
        <pc:chgData name="Pedro Manuel Ramos Moreira" userId="b78cc23c-44c3-43bb-8b9c-3c467353d288" providerId="ADAL" clId="{555151DC-C9E9-4751-94BA-E06F936040A6}" dt="2021-09-09T20:36:22.836" v="113" actId="47"/>
        <pc:sldMkLst>
          <pc:docMk/>
          <pc:sldMk cId="2857768712" sldId="339"/>
        </pc:sldMkLst>
      </pc:sldChg>
      <pc:sldChg chg="del">
        <pc:chgData name="Pedro Manuel Ramos Moreira" userId="b78cc23c-44c3-43bb-8b9c-3c467353d288" providerId="ADAL" clId="{555151DC-C9E9-4751-94BA-E06F936040A6}" dt="2021-09-09T20:36:23.512" v="114" actId="47"/>
        <pc:sldMkLst>
          <pc:docMk/>
          <pc:sldMk cId="1865600678" sldId="340"/>
        </pc:sldMkLst>
      </pc:sldChg>
      <pc:sldChg chg="del">
        <pc:chgData name="Pedro Manuel Ramos Moreira" userId="b78cc23c-44c3-43bb-8b9c-3c467353d288" providerId="ADAL" clId="{555151DC-C9E9-4751-94BA-E06F936040A6}" dt="2021-09-09T20:36:25.936" v="116" actId="47"/>
        <pc:sldMkLst>
          <pc:docMk/>
          <pc:sldMk cId="357716628" sldId="341"/>
        </pc:sldMkLst>
      </pc:sldChg>
      <pc:sldChg chg="del">
        <pc:chgData name="Pedro Manuel Ramos Moreira" userId="b78cc23c-44c3-43bb-8b9c-3c467353d288" providerId="ADAL" clId="{555151DC-C9E9-4751-94BA-E06F936040A6}" dt="2021-09-09T20:36:28.711" v="118" actId="47"/>
        <pc:sldMkLst>
          <pc:docMk/>
          <pc:sldMk cId="1846914144" sldId="342"/>
        </pc:sldMkLst>
      </pc:sldChg>
      <pc:sldChg chg="del">
        <pc:chgData name="Pedro Manuel Ramos Moreira" userId="b78cc23c-44c3-43bb-8b9c-3c467353d288" providerId="ADAL" clId="{555151DC-C9E9-4751-94BA-E06F936040A6}" dt="2021-09-09T20:36:29.277" v="119" actId="47"/>
        <pc:sldMkLst>
          <pc:docMk/>
          <pc:sldMk cId="3956079726" sldId="343"/>
        </pc:sldMkLst>
      </pc:sldChg>
      <pc:sldChg chg="del">
        <pc:chgData name="Pedro Manuel Ramos Moreira" userId="b78cc23c-44c3-43bb-8b9c-3c467353d288" providerId="ADAL" clId="{555151DC-C9E9-4751-94BA-E06F936040A6}" dt="2021-09-09T20:36:29.857" v="120" actId="47"/>
        <pc:sldMkLst>
          <pc:docMk/>
          <pc:sldMk cId="3848589109" sldId="344"/>
        </pc:sldMkLst>
      </pc:sldChg>
      <pc:sldChg chg="del">
        <pc:chgData name="Pedro Manuel Ramos Moreira" userId="b78cc23c-44c3-43bb-8b9c-3c467353d288" providerId="ADAL" clId="{555151DC-C9E9-4751-94BA-E06F936040A6}" dt="2021-09-09T20:36:30.486" v="121" actId="47"/>
        <pc:sldMkLst>
          <pc:docMk/>
          <pc:sldMk cId="1372263922" sldId="345"/>
        </pc:sldMkLst>
      </pc:sldChg>
      <pc:sldChg chg="del">
        <pc:chgData name="Pedro Manuel Ramos Moreira" userId="b78cc23c-44c3-43bb-8b9c-3c467353d288" providerId="ADAL" clId="{555151DC-C9E9-4751-94BA-E06F936040A6}" dt="2021-09-09T20:36:31.335" v="122" actId="47"/>
        <pc:sldMkLst>
          <pc:docMk/>
          <pc:sldMk cId="3812882169" sldId="346"/>
        </pc:sldMkLst>
      </pc:sldChg>
    </pc:docChg>
  </pc:docChgLst>
  <pc:docChgLst>
    <pc:chgData name="Pedro Manuel Ramos Moreira" userId="b78cc23c-44c3-43bb-8b9c-3c467353d288" providerId="ADAL" clId="{A50CAF93-A2CD-4D51-95FB-E94457ED9410}"/>
    <pc:docChg chg="undo custSel addSld delSld modSld">
      <pc:chgData name="Pedro Manuel Ramos Moreira" userId="b78cc23c-44c3-43bb-8b9c-3c467353d288" providerId="ADAL" clId="{A50CAF93-A2CD-4D51-95FB-E94457ED9410}" dt="2020-10-22T16:16:54.514" v="957" actId="478"/>
      <pc:docMkLst>
        <pc:docMk/>
      </pc:docMkLst>
      <pc:sldChg chg="addSp delSp modSp mod">
        <pc:chgData name="Pedro Manuel Ramos Moreira" userId="b78cc23c-44c3-43bb-8b9c-3c467353d288" providerId="ADAL" clId="{A50CAF93-A2CD-4D51-95FB-E94457ED9410}" dt="2020-10-22T16:05:08.126" v="885" actId="20577"/>
        <pc:sldMkLst>
          <pc:docMk/>
          <pc:sldMk cId="3203693880" sldId="256"/>
        </pc:sldMkLst>
      </pc:sldChg>
      <pc:sldChg chg="del">
        <pc:chgData name="Pedro Manuel Ramos Moreira" userId="b78cc23c-44c3-43bb-8b9c-3c467353d288" providerId="ADAL" clId="{A50CAF93-A2CD-4D51-95FB-E94457ED9410}" dt="2020-10-22T13:54:04.632" v="5" actId="47"/>
        <pc:sldMkLst>
          <pc:docMk/>
          <pc:sldMk cId="3810311055" sldId="258"/>
        </pc:sldMkLst>
      </pc:sldChg>
      <pc:sldChg chg="del">
        <pc:chgData name="Pedro Manuel Ramos Moreira" userId="b78cc23c-44c3-43bb-8b9c-3c467353d288" providerId="ADAL" clId="{A50CAF93-A2CD-4D51-95FB-E94457ED9410}" dt="2020-10-22T13:54:05.381" v="6" actId="47"/>
        <pc:sldMkLst>
          <pc:docMk/>
          <pc:sldMk cId="3619173976" sldId="259"/>
        </pc:sldMkLst>
      </pc:sldChg>
      <pc:sldChg chg="del">
        <pc:chgData name="Pedro Manuel Ramos Moreira" userId="b78cc23c-44c3-43bb-8b9c-3c467353d288" providerId="ADAL" clId="{A50CAF93-A2CD-4D51-95FB-E94457ED9410}" dt="2020-10-22T13:54:05.791" v="7" actId="47"/>
        <pc:sldMkLst>
          <pc:docMk/>
          <pc:sldMk cId="1794714092" sldId="260"/>
        </pc:sldMkLst>
      </pc:sldChg>
      <pc:sldChg chg="del">
        <pc:chgData name="Pedro Manuel Ramos Moreira" userId="b78cc23c-44c3-43bb-8b9c-3c467353d288" providerId="ADAL" clId="{A50CAF93-A2CD-4D51-95FB-E94457ED9410}" dt="2020-10-22T13:54:06.380" v="9" actId="47"/>
        <pc:sldMkLst>
          <pc:docMk/>
          <pc:sldMk cId="1790616222" sldId="262"/>
        </pc:sldMkLst>
      </pc:sldChg>
      <pc:sldChg chg="del">
        <pc:chgData name="Pedro Manuel Ramos Moreira" userId="b78cc23c-44c3-43bb-8b9c-3c467353d288" providerId="ADAL" clId="{A50CAF93-A2CD-4D51-95FB-E94457ED9410}" dt="2020-10-22T13:54:06.734" v="11" actId="47"/>
        <pc:sldMkLst>
          <pc:docMk/>
          <pc:sldMk cId="810373807" sldId="263"/>
        </pc:sldMkLst>
      </pc:sldChg>
      <pc:sldChg chg="del">
        <pc:chgData name="Pedro Manuel Ramos Moreira" userId="b78cc23c-44c3-43bb-8b9c-3c467353d288" providerId="ADAL" clId="{A50CAF93-A2CD-4D51-95FB-E94457ED9410}" dt="2020-10-22T13:54:06.559" v="10" actId="47"/>
        <pc:sldMkLst>
          <pc:docMk/>
          <pc:sldMk cId="2537921205" sldId="264"/>
        </pc:sldMkLst>
      </pc:sldChg>
      <pc:sldChg chg="del">
        <pc:chgData name="Pedro Manuel Ramos Moreira" userId="b78cc23c-44c3-43bb-8b9c-3c467353d288" providerId="ADAL" clId="{A50CAF93-A2CD-4D51-95FB-E94457ED9410}" dt="2020-10-22T13:54:06.159" v="8" actId="47"/>
        <pc:sldMkLst>
          <pc:docMk/>
          <pc:sldMk cId="2698481704" sldId="265"/>
        </pc:sldMkLst>
      </pc:sldChg>
      <pc:sldChg chg="del">
        <pc:chgData name="Pedro Manuel Ramos Moreira" userId="b78cc23c-44c3-43bb-8b9c-3c467353d288" providerId="ADAL" clId="{A50CAF93-A2CD-4D51-95FB-E94457ED9410}" dt="2020-10-22T13:54:08.534" v="20" actId="47"/>
        <pc:sldMkLst>
          <pc:docMk/>
          <pc:sldMk cId="3694512445" sldId="266"/>
        </pc:sldMkLst>
      </pc:sldChg>
      <pc:sldChg chg="del">
        <pc:chgData name="Pedro Manuel Ramos Moreira" userId="b78cc23c-44c3-43bb-8b9c-3c467353d288" providerId="ADAL" clId="{A50CAF93-A2CD-4D51-95FB-E94457ED9410}" dt="2020-10-22T13:54:12.032" v="21" actId="47"/>
        <pc:sldMkLst>
          <pc:docMk/>
          <pc:sldMk cId="3975866422" sldId="267"/>
        </pc:sldMkLst>
      </pc:sldChg>
      <pc:sldChg chg="addSp delSp modSp mod">
        <pc:chgData name="Pedro Manuel Ramos Moreira" userId="b78cc23c-44c3-43bb-8b9c-3c467353d288" providerId="ADAL" clId="{A50CAF93-A2CD-4D51-95FB-E94457ED9410}" dt="2020-10-22T15:16:49.417" v="416" actId="20577"/>
        <pc:sldMkLst>
          <pc:docMk/>
          <pc:sldMk cId="1506235574" sldId="268"/>
        </pc:sldMkLst>
      </pc:sldChg>
      <pc:sldChg chg="del">
        <pc:chgData name="Pedro Manuel Ramos Moreira" userId="b78cc23c-44c3-43bb-8b9c-3c467353d288" providerId="ADAL" clId="{A50CAF93-A2CD-4D51-95FB-E94457ED9410}" dt="2020-10-22T13:54:06.930" v="12" actId="47"/>
        <pc:sldMkLst>
          <pc:docMk/>
          <pc:sldMk cId="3574782047" sldId="269"/>
        </pc:sldMkLst>
      </pc:sldChg>
      <pc:sldChg chg="del">
        <pc:chgData name="Pedro Manuel Ramos Moreira" userId="b78cc23c-44c3-43bb-8b9c-3c467353d288" providerId="ADAL" clId="{A50CAF93-A2CD-4D51-95FB-E94457ED9410}" dt="2020-10-22T13:54:08.314" v="19" actId="47"/>
        <pc:sldMkLst>
          <pc:docMk/>
          <pc:sldMk cId="3307419419" sldId="270"/>
        </pc:sldMkLst>
      </pc:sldChg>
      <pc:sldChg chg="del">
        <pc:chgData name="Pedro Manuel Ramos Moreira" userId="b78cc23c-44c3-43bb-8b9c-3c467353d288" providerId="ADAL" clId="{A50CAF93-A2CD-4D51-95FB-E94457ED9410}" dt="2020-10-22T13:54:07.108" v="13" actId="47"/>
        <pc:sldMkLst>
          <pc:docMk/>
          <pc:sldMk cId="731598874" sldId="271"/>
        </pc:sldMkLst>
      </pc:sldChg>
      <pc:sldChg chg="del">
        <pc:chgData name="Pedro Manuel Ramos Moreira" userId="b78cc23c-44c3-43bb-8b9c-3c467353d288" providerId="ADAL" clId="{A50CAF93-A2CD-4D51-95FB-E94457ED9410}" dt="2020-10-22T13:54:07.287" v="14" actId="47"/>
        <pc:sldMkLst>
          <pc:docMk/>
          <pc:sldMk cId="984285360" sldId="272"/>
        </pc:sldMkLst>
      </pc:sldChg>
      <pc:sldChg chg="del">
        <pc:chgData name="Pedro Manuel Ramos Moreira" userId="b78cc23c-44c3-43bb-8b9c-3c467353d288" providerId="ADAL" clId="{A50CAF93-A2CD-4D51-95FB-E94457ED9410}" dt="2020-10-22T13:54:07.464" v="15" actId="47"/>
        <pc:sldMkLst>
          <pc:docMk/>
          <pc:sldMk cId="3721175249" sldId="273"/>
        </pc:sldMkLst>
      </pc:sldChg>
      <pc:sldChg chg="del">
        <pc:chgData name="Pedro Manuel Ramos Moreira" userId="b78cc23c-44c3-43bb-8b9c-3c467353d288" providerId="ADAL" clId="{A50CAF93-A2CD-4D51-95FB-E94457ED9410}" dt="2020-10-22T13:54:07.685" v="16" actId="47"/>
        <pc:sldMkLst>
          <pc:docMk/>
          <pc:sldMk cId="267148506" sldId="274"/>
        </pc:sldMkLst>
      </pc:sldChg>
      <pc:sldChg chg="del">
        <pc:chgData name="Pedro Manuel Ramos Moreira" userId="b78cc23c-44c3-43bb-8b9c-3c467353d288" providerId="ADAL" clId="{A50CAF93-A2CD-4D51-95FB-E94457ED9410}" dt="2020-10-22T13:54:07.915" v="17" actId="47"/>
        <pc:sldMkLst>
          <pc:docMk/>
          <pc:sldMk cId="1916008594" sldId="275"/>
        </pc:sldMkLst>
      </pc:sldChg>
      <pc:sldChg chg="del">
        <pc:chgData name="Pedro Manuel Ramos Moreira" userId="b78cc23c-44c3-43bb-8b9c-3c467353d288" providerId="ADAL" clId="{A50CAF93-A2CD-4D51-95FB-E94457ED9410}" dt="2020-10-22T13:54:08.128" v="18" actId="47"/>
        <pc:sldMkLst>
          <pc:docMk/>
          <pc:sldMk cId="947364398" sldId="276"/>
        </pc:sldMkLst>
      </pc:sldChg>
      <pc:sldChg chg="addSp delSp modSp mod">
        <pc:chgData name="Pedro Manuel Ramos Moreira" userId="b78cc23c-44c3-43bb-8b9c-3c467353d288" providerId="ADAL" clId="{A50CAF93-A2CD-4D51-95FB-E94457ED9410}" dt="2020-10-22T13:54:59.652" v="54" actId="27636"/>
        <pc:sldMkLst>
          <pc:docMk/>
          <pc:sldMk cId="2222455867" sldId="277"/>
        </pc:sldMkLst>
      </pc:sldChg>
      <pc:sldChg chg="modSp add mod">
        <pc:chgData name="Pedro Manuel Ramos Moreira" userId="b78cc23c-44c3-43bb-8b9c-3c467353d288" providerId="ADAL" clId="{A50CAF93-A2CD-4D51-95FB-E94457ED9410}" dt="2020-10-22T15:34:27.202" v="522" actId="20577"/>
        <pc:sldMkLst>
          <pc:docMk/>
          <pc:sldMk cId="3480937372" sldId="278"/>
        </pc:sldMkLst>
      </pc:sldChg>
      <pc:sldChg chg="modSp add del mod">
        <pc:chgData name="Pedro Manuel Ramos Moreira" userId="b78cc23c-44c3-43bb-8b9c-3c467353d288" providerId="ADAL" clId="{A50CAF93-A2CD-4D51-95FB-E94457ED9410}" dt="2020-10-22T15:34:02.479" v="518" actId="47"/>
        <pc:sldMkLst>
          <pc:docMk/>
          <pc:sldMk cId="3329072005" sldId="279"/>
        </pc:sldMkLst>
      </pc:sldChg>
      <pc:sldChg chg="modSp add mod">
        <pc:chgData name="Pedro Manuel Ramos Moreira" userId="b78cc23c-44c3-43bb-8b9c-3c467353d288" providerId="ADAL" clId="{A50CAF93-A2CD-4D51-95FB-E94457ED9410}" dt="2020-10-22T15:14:37.120" v="394" actId="27636"/>
        <pc:sldMkLst>
          <pc:docMk/>
          <pc:sldMk cId="3070035383" sldId="280"/>
        </pc:sldMkLst>
      </pc:sldChg>
      <pc:sldChg chg="modSp add mod">
        <pc:chgData name="Pedro Manuel Ramos Moreira" userId="b78cc23c-44c3-43bb-8b9c-3c467353d288" providerId="ADAL" clId="{A50CAF93-A2CD-4D51-95FB-E94457ED9410}" dt="2020-10-22T15:16:32.977" v="410" actId="6549"/>
        <pc:sldMkLst>
          <pc:docMk/>
          <pc:sldMk cId="2863816502" sldId="281"/>
        </pc:sldMkLst>
      </pc:sldChg>
      <pc:sldChg chg="modSp add mod">
        <pc:chgData name="Pedro Manuel Ramos Moreira" userId="b78cc23c-44c3-43bb-8b9c-3c467353d288" providerId="ADAL" clId="{A50CAF93-A2CD-4D51-95FB-E94457ED9410}" dt="2020-10-22T16:03:18.200" v="862" actId="6549"/>
        <pc:sldMkLst>
          <pc:docMk/>
          <pc:sldMk cId="2450566703" sldId="282"/>
        </pc:sldMkLst>
      </pc:sldChg>
      <pc:sldChg chg="modSp add mod">
        <pc:chgData name="Pedro Manuel Ramos Moreira" userId="b78cc23c-44c3-43bb-8b9c-3c467353d288" providerId="ADAL" clId="{A50CAF93-A2CD-4D51-95FB-E94457ED9410}" dt="2020-10-22T15:31:20.285" v="480" actId="6549"/>
        <pc:sldMkLst>
          <pc:docMk/>
          <pc:sldMk cId="1610948887" sldId="283"/>
        </pc:sldMkLst>
      </pc:sldChg>
      <pc:sldChg chg="modSp add mod">
        <pc:chgData name="Pedro Manuel Ramos Moreira" userId="b78cc23c-44c3-43bb-8b9c-3c467353d288" providerId="ADAL" clId="{A50CAF93-A2CD-4D51-95FB-E94457ED9410}" dt="2020-10-22T15:31:14.121" v="478" actId="6549"/>
        <pc:sldMkLst>
          <pc:docMk/>
          <pc:sldMk cId="2225399616" sldId="284"/>
        </pc:sldMkLst>
      </pc:sldChg>
      <pc:sldChg chg="addSp modSp add mod">
        <pc:chgData name="Pedro Manuel Ramos Moreira" userId="b78cc23c-44c3-43bb-8b9c-3c467353d288" providerId="ADAL" clId="{A50CAF93-A2CD-4D51-95FB-E94457ED9410}" dt="2020-10-22T15:27:15.365" v="469" actId="20577"/>
        <pc:sldMkLst>
          <pc:docMk/>
          <pc:sldMk cId="1637498528" sldId="285"/>
        </pc:sldMkLst>
      </pc:sldChg>
      <pc:sldChg chg="addSp modSp add mod">
        <pc:chgData name="Pedro Manuel Ramos Moreira" userId="b78cc23c-44c3-43bb-8b9c-3c467353d288" providerId="ADAL" clId="{A50CAF93-A2CD-4D51-95FB-E94457ED9410}" dt="2020-10-22T15:38:59.657" v="857" actId="5793"/>
        <pc:sldMkLst>
          <pc:docMk/>
          <pc:sldMk cId="3194358282" sldId="286"/>
        </pc:sldMkLst>
      </pc:sldChg>
      <pc:sldChg chg="modSp add mod">
        <pc:chgData name="Pedro Manuel Ramos Moreira" userId="b78cc23c-44c3-43bb-8b9c-3c467353d288" providerId="ADAL" clId="{A50CAF93-A2CD-4D51-95FB-E94457ED9410}" dt="2020-10-22T15:33:42.604" v="517" actId="20577"/>
        <pc:sldMkLst>
          <pc:docMk/>
          <pc:sldMk cId="274027968" sldId="287"/>
        </pc:sldMkLst>
      </pc:sldChg>
      <pc:sldChg chg="add">
        <pc:chgData name="Pedro Manuel Ramos Moreira" userId="b78cc23c-44c3-43bb-8b9c-3c467353d288" providerId="ADAL" clId="{A50CAF93-A2CD-4D51-95FB-E94457ED9410}" dt="2020-10-22T16:02:44.496" v="858"/>
        <pc:sldMkLst>
          <pc:docMk/>
          <pc:sldMk cId="4169958686" sldId="288"/>
        </pc:sldMkLst>
      </pc:sldChg>
      <pc:sldChg chg="modSp add mod">
        <pc:chgData name="Pedro Manuel Ramos Moreira" userId="b78cc23c-44c3-43bb-8b9c-3c467353d288" providerId="ADAL" clId="{A50CAF93-A2CD-4D51-95FB-E94457ED9410}" dt="2020-10-22T16:04:29.960" v="877" actId="6549"/>
        <pc:sldMkLst>
          <pc:docMk/>
          <pc:sldMk cId="605460316" sldId="289"/>
        </pc:sldMkLst>
      </pc:sldChg>
      <pc:sldChg chg="addSp delSp modSp add mod">
        <pc:chgData name="Pedro Manuel Ramos Moreira" userId="b78cc23c-44c3-43bb-8b9c-3c467353d288" providerId="ADAL" clId="{A50CAF93-A2CD-4D51-95FB-E94457ED9410}" dt="2020-10-22T16:16:54.514" v="957" actId="478"/>
        <pc:sldMkLst>
          <pc:docMk/>
          <pc:sldMk cId="431244529" sldId="290"/>
        </pc:sldMkLst>
      </pc:sldChg>
      <pc:sldChg chg="addSp delSp modSp add mod">
        <pc:chgData name="Pedro Manuel Ramos Moreira" userId="b78cc23c-44c3-43bb-8b9c-3c467353d288" providerId="ADAL" clId="{A50CAF93-A2CD-4D51-95FB-E94457ED9410}" dt="2020-10-22T16:14:31.800" v="953" actId="1076"/>
        <pc:sldMkLst>
          <pc:docMk/>
          <pc:sldMk cId="1097489187" sldId="29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PT"/>
          </a:p>
        </p:txBody>
      </p:sp>
      <p:sp>
        <p:nvSpPr>
          <p:cNvPr id="3" name="Marcador de Posição d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844BFE-1753-4D3D-ADEF-CD83410745D9}" type="datetimeFigureOut">
              <a:rPr lang="pt-PT" smtClean="0"/>
              <a:t>23/09/2025</a:t>
            </a:fld>
            <a:endParaRPr lang="pt-PT"/>
          </a:p>
        </p:txBody>
      </p:sp>
      <p:sp>
        <p:nvSpPr>
          <p:cNvPr id="4" name="Marcador de Posição da Imagem do Diapositivo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PT"/>
          </a:p>
        </p:txBody>
      </p:sp>
      <p:sp>
        <p:nvSpPr>
          <p:cNvPr id="5" name="Marcador de Posição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p>
        </p:txBody>
      </p:sp>
      <p:sp>
        <p:nvSpPr>
          <p:cNvPr id="6" name="Marcador de Posição do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PT"/>
          </a:p>
        </p:txBody>
      </p:sp>
      <p:sp>
        <p:nvSpPr>
          <p:cNvPr id="7" name="Marcador de Posição do Número do Diapositivo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8A10D7B-66CF-499E-958F-BE82DC0001F7}" type="slidenum">
              <a:rPr lang="pt-PT" smtClean="0"/>
              <a:t>‹nº›</a:t>
            </a:fld>
            <a:endParaRPr lang="pt-PT"/>
          </a:p>
        </p:txBody>
      </p:sp>
    </p:spTree>
    <p:extLst>
      <p:ext uri="{BB962C8B-B14F-4D97-AF65-F5344CB8AC3E}">
        <p14:creationId xmlns:p14="http://schemas.microsoft.com/office/powerpoint/2010/main" val="1138793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o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pt-PT"/>
              <a:t>Clique para editar o estilo de título do Modelo Global</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PT"/>
              <a:t>Clique para editar o estilo de subtítulo do Modelo Global</a:t>
            </a:r>
            <a:endParaRPr lang="en-US" dirty="0"/>
          </a:p>
        </p:txBody>
      </p:sp>
      <p:sp>
        <p:nvSpPr>
          <p:cNvPr id="4" name="Date Placeholder 3"/>
          <p:cNvSpPr>
            <a:spLocks noGrp="1"/>
          </p:cNvSpPr>
          <p:nvPr>
            <p:ph type="dt" sz="half" idx="10"/>
          </p:nvPr>
        </p:nvSpPr>
        <p:spPr/>
        <p:txBody>
          <a:bodyPr/>
          <a:lstStyle/>
          <a:p>
            <a:fld id="{F3841443-FA0B-4901-A6D8-A5725E149F84}" type="datetimeFigureOut">
              <a:rPr lang="pt-PT" smtClean="0"/>
              <a:t>23/09/2025</a:t>
            </a:fld>
            <a:endParaRPr lang="pt-PT"/>
          </a:p>
        </p:txBody>
      </p:sp>
      <p:sp>
        <p:nvSpPr>
          <p:cNvPr id="5" name="Footer Placeholder 4"/>
          <p:cNvSpPr>
            <a:spLocks noGrp="1"/>
          </p:cNvSpPr>
          <p:nvPr>
            <p:ph type="ftr" sz="quarter" idx="11"/>
          </p:nvPr>
        </p:nvSpPr>
        <p:spPr/>
        <p:txBody>
          <a:bodyPr/>
          <a:lstStyle/>
          <a:p>
            <a:endParaRPr lang="pt-PT"/>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pt-PT"/>
          </a:p>
        </p:txBody>
      </p:sp>
      <p:sp>
        <p:nvSpPr>
          <p:cNvPr id="6" name="Slide Number Placeholder 5"/>
          <p:cNvSpPr>
            <a:spLocks noGrp="1"/>
          </p:cNvSpPr>
          <p:nvPr>
            <p:ph type="sldNum" sz="quarter" idx="12"/>
          </p:nvPr>
        </p:nvSpPr>
        <p:spPr>
          <a:xfrm>
            <a:off x="531812" y="4529540"/>
            <a:ext cx="779767" cy="365125"/>
          </a:xfrm>
        </p:spPr>
        <p:txBody>
          <a:bodyPr/>
          <a:lstStyle/>
          <a:p>
            <a:fld id="{707F626C-EEB2-4FDE-A25B-3B2CC6101849}" type="slidenum">
              <a:rPr lang="pt-PT" smtClean="0"/>
              <a:t>‹nº›</a:t>
            </a:fld>
            <a:endParaRPr lang="pt-PT"/>
          </a:p>
        </p:txBody>
      </p:sp>
    </p:spTree>
    <p:extLst>
      <p:ext uri="{BB962C8B-B14F-4D97-AF65-F5344CB8AC3E}">
        <p14:creationId xmlns:p14="http://schemas.microsoft.com/office/powerpoint/2010/main" val="19608807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pt-PT"/>
              <a:t>Clique para editar o estilo de título do Modelo Global</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PT"/>
              <a:t>Clique para editar os estilos do texto de Modelo Global</a:t>
            </a:r>
          </a:p>
        </p:txBody>
      </p:sp>
      <p:sp>
        <p:nvSpPr>
          <p:cNvPr id="4" name="Date Placeholder 3"/>
          <p:cNvSpPr>
            <a:spLocks noGrp="1"/>
          </p:cNvSpPr>
          <p:nvPr>
            <p:ph type="dt" sz="half" idx="10"/>
          </p:nvPr>
        </p:nvSpPr>
        <p:spPr/>
        <p:txBody>
          <a:bodyPr/>
          <a:lstStyle/>
          <a:p>
            <a:fld id="{F3841443-FA0B-4901-A6D8-A5725E149F84}" type="datetimeFigureOut">
              <a:rPr lang="pt-PT" smtClean="0"/>
              <a:t>23/09/2025</a:t>
            </a:fld>
            <a:endParaRPr lang="pt-PT"/>
          </a:p>
        </p:txBody>
      </p:sp>
      <p:sp>
        <p:nvSpPr>
          <p:cNvPr id="5" name="Footer Placeholder 4"/>
          <p:cNvSpPr>
            <a:spLocks noGrp="1"/>
          </p:cNvSpPr>
          <p:nvPr>
            <p:ph type="ftr" sz="quarter" idx="11"/>
          </p:nvPr>
        </p:nvSpPr>
        <p:spPr/>
        <p:txBody>
          <a:bodyPr/>
          <a:lstStyle/>
          <a:p>
            <a:endParaRPr lang="pt-PT"/>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07F626C-EEB2-4FDE-A25B-3B2CC6101849}" type="slidenum">
              <a:rPr lang="pt-PT" smtClean="0"/>
              <a:t>‹nº›</a:t>
            </a:fld>
            <a:endParaRPr lang="pt-PT"/>
          </a:p>
        </p:txBody>
      </p:sp>
    </p:spTree>
    <p:extLst>
      <p:ext uri="{BB962C8B-B14F-4D97-AF65-F5344CB8AC3E}">
        <p14:creationId xmlns:p14="http://schemas.microsoft.com/office/powerpoint/2010/main" val="1187574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t-PT"/>
              <a:t>Clique para editar o estilo de título do Modelo Global</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PT"/>
              <a:t>Clique para editar os estilos do texto de Modelo Global</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PT"/>
              <a:t>Clique para editar os estilos do texto de Modelo Global</a:t>
            </a:r>
          </a:p>
        </p:txBody>
      </p:sp>
      <p:sp>
        <p:nvSpPr>
          <p:cNvPr id="4" name="Date Placeholder 3"/>
          <p:cNvSpPr>
            <a:spLocks noGrp="1"/>
          </p:cNvSpPr>
          <p:nvPr>
            <p:ph type="dt" sz="half" idx="10"/>
          </p:nvPr>
        </p:nvSpPr>
        <p:spPr/>
        <p:txBody>
          <a:bodyPr/>
          <a:lstStyle/>
          <a:p>
            <a:fld id="{F3841443-FA0B-4901-A6D8-A5725E149F84}" type="datetimeFigureOut">
              <a:rPr lang="pt-PT" smtClean="0"/>
              <a:t>23/09/2025</a:t>
            </a:fld>
            <a:endParaRPr lang="pt-PT"/>
          </a:p>
        </p:txBody>
      </p:sp>
      <p:sp>
        <p:nvSpPr>
          <p:cNvPr id="5" name="Footer Placeholder 4"/>
          <p:cNvSpPr>
            <a:spLocks noGrp="1"/>
          </p:cNvSpPr>
          <p:nvPr>
            <p:ph type="ftr" sz="quarter" idx="11"/>
          </p:nvPr>
        </p:nvSpPr>
        <p:spPr/>
        <p:txBody>
          <a:bodyPr/>
          <a:lstStyle/>
          <a:p>
            <a:endParaRPr lang="pt-PT"/>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07F626C-EEB2-4FDE-A25B-3B2CC6101849}" type="slidenum">
              <a:rPr lang="pt-PT" smtClean="0"/>
              <a:t>‹nº›</a:t>
            </a:fld>
            <a:endParaRPr lang="pt-PT"/>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942219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pt-PT"/>
              <a:t>Clique para editar o estilo de título do Modelo Global</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t-PT"/>
              <a:t>Clique para editar os estilos do texto de Modelo Global</a:t>
            </a:r>
          </a:p>
        </p:txBody>
      </p:sp>
      <p:sp>
        <p:nvSpPr>
          <p:cNvPr id="5" name="Date Placeholder 4"/>
          <p:cNvSpPr>
            <a:spLocks noGrp="1"/>
          </p:cNvSpPr>
          <p:nvPr>
            <p:ph type="dt" sz="half" idx="10"/>
          </p:nvPr>
        </p:nvSpPr>
        <p:spPr/>
        <p:txBody>
          <a:bodyPr/>
          <a:lstStyle/>
          <a:p>
            <a:fld id="{F3841443-FA0B-4901-A6D8-A5725E149F84}" type="datetimeFigureOut">
              <a:rPr lang="pt-PT" smtClean="0"/>
              <a:t>23/09/2025</a:t>
            </a:fld>
            <a:endParaRPr lang="pt-PT"/>
          </a:p>
        </p:txBody>
      </p:sp>
      <p:sp>
        <p:nvSpPr>
          <p:cNvPr id="6" name="Footer Placeholder 5"/>
          <p:cNvSpPr>
            <a:spLocks noGrp="1"/>
          </p:cNvSpPr>
          <p:nvPr>
            <p:ph type="ftr" sz="quarter" idx="11"/>
          </p:nvPr>
        </p:nvSpPr>
        <p:spPr/>
        <p:txBody>
          <a:bodyPr/>
          <a:lstStyle/>
          <a:p>
            <a:endParaRPr lang="pt-PT"/>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07F626C-EEB2-4FDE-A25B-3B2CC6101849}" type="slidenum">
              <a:rPr lang="pt-PT" smtClean="0"/>
              <a:t>‹nº›</a:t>
            </a:fld>
            <a:endParaRPr lang="pt-PT"/>
          </a:p>
        </p:txBody>
      </p:sp>
    </p:spTree>
    <p:extLst>
      <p:ext uri="{BB962C8B-B14F-4D97-AF65-F5344CB8AC3E}">
        <p14:creationId xmlns:p14="http://schemas.microsoft.com/office/powerpoint/2010/main" val="34240630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ão de Nome com Citação">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t-PT"/>
              <a:t>Clique para editar o estilo de título do Modelo Global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PT"/>
              <a:t>Clique para editar os estilos do texto de Modelo Global</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t-PT"/>
              <a:t>Clique para editar os estilos do texto de Modelo Global</a:t>
            </a:r>
          </a:p>
        </p:txBody>
      </p:sp>
      <p:sp>
        <p:nvSpPr>
          <p:cNvPr id="5" name="Date Placeholder 4"/>
          <p:cNvSpPr>
            <a:spLocks noGrp="1"/>
          </p:cNvSpPr>
          <p:nvPr>
            <p:ph type="dt" sz="half" idx="10"/>
          </p:nvPr>
        </p:nvSpPr>
        <p:spPr/>
        <p:txBody>
          <a:bodyPr/>
          <a:lstStyle/>
          <a:p>
            <a:fld id="{F3841443-FA0B-4901-A6D8-A5725E149F84}" type="datetimeFigureOut">
              <a:rPr lang="pt-PT" smtClean="0"/>
              <a:t>23/09/2025</a:t>
            </a:fld>
            <a:endParaRPr lang="pt-PT"/>
          </a:p>
        </p:txBody>
      </p:sp>
      <p:sp>
        <p:nvSpPr>
          <p:cNvPr id="6" name="Footer Placeholder 5"/>
          <p:cNvSpPr>
            <a:spLocks noGrp="1"/>
          </p:cNvSpPr>
          <p:nvPr>
            <p:ph type="ftr" sz="quarter" idx="11"/>
          </p:nvPr>
        </p:nvSpPr>
        <p:spPr/>
        <p:txBody>
          <a:bodyPr/>
          <a:lstStyle/>
          <a:p>
            <a:endParaRPr lang="pt-PT"/>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07F626C-EEB2-4FDE-A25B-3B2CC6101849}" type="slidenum">
              <a:rPr lang="pt-PT" smtClean="0"/>
              <a:t>‹nº›</a:t>
            </a:fld>
            <a:endParaRPr lang="pt-PT"/>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969886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iro ou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pt-PT"/>
              <a:t>Clique para editar o estilo de título do Modelo Global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PT"/>
              <a:t>Clique para editar os estilos do texto de Modelo Global</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t-PT"/>
              <a:t>Clique para editar os estilos do texto de Modelo Global</a:t>
            </a:r>
          </a:p>
        </p:txBody>
      </p:sp>
      <p:sp>
        <p:nvSpPr>
          <p:cNvPr id="5" name="Date Placeholder 4"/>
          <p:cNvSpPr>
            <a:spLocks noGrp="1"/>
          </p:cNvSpPr>
          <p:nvPr>
            <p:ph type="dt" sz="half" idx="10"/>
          </p:nvPr>
        </p:nvSpPr>
        <p:spPr/>
        <p:txBody>
          <a:bodyPr/>
          <a:lstStyle/>
          <a:p>
            <a:fld id="{F3841443-FA0B-4901-A6D8-A5725E149F84}" type="datetimeFigureOut">
              <a:rPr lang="pt-PT" smtClean="0"/>
              <a:t>23/09/2025</a:t>
            </a:fld>
            <a:endParaRPr lang="pt-PT"/>
          </a:p>
        </p:txBody>
      </p:sp>
      <p:sp>
        <p:nvSpPr>
          <p:cNvPr id="6" name="Footer Placeholder 5"/>
          <p:cNvSpPr>
            <a:spLocks noGrp="1"/>
          </p:cNvSpPr>
          <p:nvPr>
            <p:ph type="ftr" sz="quarter" idx="11"/>
          </p:nvPr>
        </p:nvSpPr>
        <p:spPr/>
        <p:txBody>
          <a:bodyPr/>
          <a:lstStyle/>
          <a:p>
            <a:endParaRPr lang="pt-PT"/>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07F626C-EEB2-4FDE-A25B-3B2CC6101849}" type="slidenum">
              <a:rPr lang="pt-PT" smtClean="0"/>
              <a:t>‹nº›</a:t>
            </a:fld>
            <a:endParaRPr lang="pt-PT"/>
          </a:p>
        </p:txBody>
      </p:sp>
    </p:spTree>
    <p:extLst>
      <p:ext uri="{BB962C8B-B14F-4D97-AF65-F5344CB8AC3E}">
        <p14:creationId xmlns:p14="http://schemas.microsoft.com/office/powerpoint/2010/main" val="40390158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a:t>Clique para editar o estilo de título do Modelo Global</a:t>
            </a:r>
            <a:endParaRPr lang="en-US" dirty="0"/>
          </a:p>
        </p:txBody>
      </p:sp>
      <p:sp>
        <p:nvSpPr>
          <p:cNvPr id="3" name="Vertical Text Placeholder 2"/>
          <p:cNvSpPr>
            <a:spLocks noGrp="1"/>
          </p:cNvSpPr>
          <p:nvPr>
            <p:ph type="body" orient="vert" idx="1"/>
          </p:nvPr>
        </p:nvSpPr>
        <p:spPr/>
        <p:txBody>
          <a:bodyPr vert="eaVert" anchor="t"/>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Date Placeholder 3"/>
          <p:cNvSpPr>
            <a:spLocks noGrp="1"/>
          </p:cNvSpPr>
          <p:nvPr>
            <p:ph type="dt" sz="half" idx="10"/>
          </p:nvPr>
        </p:nvSpPr>
        <p:spPr/>
        <p:txBody>
          <a:bodyPr/>
          <a:lstStyle/>
          <a:p>
            <a:fld id="{F3841443-FA0B-4901-A6D8-A5725E149F84}" type="datetimeFigureOut">
              <a:rPr lang="pt-PT" smtClean="0"/>
              <a:t>23/09/2025</a:t>
            </a:fld>
            <a:endParaRPr lang="pt-PT"/>
          </a:p>
        </p:txBody>
      </p:sp>
      <p:sp>
        <p:nvSpPr>
          <p:cNvPr id="5" name="Footer Placeholder 4"/>
          <p:cNvSpPr>
            <a:spLocks noGrp="1"/>
          </p:cNvSpPr>
          <p:nvPr>
            <p:ph type="ftr" sz="quarter" idx="11"/>
          </p:nvPr>
        </p:nvSpPr>
        <p:spPr/>
        <p:txBody>
          <a:bodyPr/>
          <a:lstStyle/>
          <a:p>
            <a:endParaRPr lang="pt-PT"/>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07F626C-EEB2-4FDE-A25B-3B2CC6101849}" type="slidenum">
              <a:rPr lang="pt-PT" smtClean="0"/>
              <a:t>‹nº›</a:t>
            </a:fld>
            <a:endParaRPr lang="pt-PT"/>
          </a:p>
        </p:txBody>
      </p:sp>
    </p:spTree>
    <p:extLst>
      <p:ext uri="{BB962C8B-B14F-4D97-AF65-F5344CB8AC3E}">
        <p14:creationId xmlns:p14="http://schemas.microsoft.com/office/powerpoint/2010/main" val="41084382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pt-PT"/>
              <a:t>Clique para editar o estilo de título do Modelo Global</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Date Placeholder 3"/>
          <p:cNvSpPr>
            <a:spLocks noGrp="1"/>
          </p:cNvSpPr>
          <p:nvPr>
            <p:ph type="dt" sz="half" idx="10"/>
          </p:nvPr>
        </p:nvSpPr>
        <p:spPr/>
        <p:txBody>
          <a:bodyPr/>
          <a:lstStyle/>
          <a:p>
            <a:fld id="{F3841443-FA0B-4901-A6D8-A5725E149F84}" type="datetimeFigureOut">
              <a:rPr lang="pt-PT" smtClean="0"/>
              <a:t>23/09/2025</a:t>
            </a:fld>
            <a:endParaRPr lang="pt-PT"/>
          </a:p>
        </p:txBody>
      </p:sp>
      <p:sp>
        <p:nvSpPr>
          <p:cNvPr id="5" name="Footer Placeholder 4"/>
          <p:cNvSpPr>
            <a:spLocks noGrp="1"/>
          </p:cNvSpPr>
          <p:nvPr>
            <p:ph type="ftr" sz="quarter" idx="11"/>
          </p:nvPr>
        </p:nvSpPr>
        <p:spPr/>
        <p:txBody>
          <a:bodyPr/>
          <a:lstStyle/>
          <a:p>
            <a:endParaRPr lang="pt-PT"/>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07F626C-EEB2-4FDE-A25B-3B2CC6101849}" type="slidenum">
              <a:rPr lang="pt-PT" smtClean="0"/>
              <a:t>‹nº›</a:t>
            </a:fld>
            <a:endParaRPr lang="pt-PT"/>
          </a:p>
        </p:txBody>
      </p:sp>
    </p:spTree>
    <p:extLst>
      <p:ext uri="{BB962C8B-B14F-4D97-AF65-F5344CB8AC3E}">
        <p14:creationId xmlns:p14="http://schemas.microsoft.com/office/powerpoint/2010/main" val="37981970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pt-PT"/>
              <a:t>Clique para editar o estilo de título do Modelo Global</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Date Placeholder 3"/>
          <p:cNvSpPr>
            <a:spLocks noGrp="1"/>
          </p:cNvSpPr>
          <p:nvPr>
            <p:ph type="dt" sz="half" idx="10"/>
          </p:nvPr>
        </p:nvSpPr>
        <p:spPr/>
        <p:txBody>
          <a:bodyPr/>
          <a:lstStyle/>
          <a:p>
            <a:fld id="{F3841443-FA0B-4901-A6D8-A5725E149F84}" type="datetimeFigureOut">
              <a:rPr lang="pt-PT" smtClean="0"/>
              <a:t>23/09/2025</a:t>
            </a:fld>
            <a:endParaRPr lang="pt-PT"/>
          </a:p>
        </p:txBody>
      </p:sp>
      <p:sp>
        <p:nvSpPr>
          <p:cNvPr id="5" name="Footer Placeholder 4"/>
          <p:cNvSpPr>
            <a:spLocks noGrp="1"/>
          </p:cNvSpPr>
          <p:nvPr>
            <p:ph type="ftr" sz="quarter" idx="11"/>
          </p:nvPr>
        </p:nvSpPr>
        <p:spPr/>
        <p:txBody>
          <a:bodyPr/>
          <a:lstStyle/>
          <a:p>
            <a:endParaRPr lang="pt-PT"/>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07F626C-EEB2-4FDE-A25B-3B2CC6101849}" type="slidenum">
              <a:rPr lang="pt-PT" smtClean="0"/>
              <a:t>‹nº›</a:t>
            </a:fld>
            <a:endParaRPr lang="pt-PT"/>
          </a:p>
        </p:txBody>
      </p:sp>
    </p:spTree>
    <p:extLst>
      <p:ext uri="{BB962C8B-B14F-4D97-AF65-F5344CB8AC3E}">
        <p14:creationId xmlns:p14="http://schemas.microsoft.com/office/powerpoint/2010/main" val="280539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cção">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pt-PT"/>
              <a:t>Clique para editar o estilo de título do Modelo Global</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PT"/>
              <a:t>Clique para editar os estilos do texto de Modelo Global</a:t>
            </a:r>
          </a:p>
        </p:txBody>
      </p:sp>
      <p:sp>
        <p:nvSpPr>
          <p:cNvPr id="4" name="Date Placeholder 3"/>
          <p:cNvSpPr>
            <a:spLocks noGrp="1"/>
          </p:cNvSpPr>
          <p:nvPr>
            <p:ph type="dt" sz="half" idx="10"/>
          </p:nvPr>
        </p:nvSpPr>
        <p:spPr/>
        <p:txBody>
          <a:bodyPr/>
          <a:lstStyle/>
          <a:p>
            <a:fld id="{F3841443-FA0B-4901-A6D8-A5725E149F84}" type="datetimeFigureOut">
              <a:rPr lang="pt-PT" smtClean="0"/>
              <a:t>23/09/2025</a:t>
            </a:fld>
            <a:endParaRPr lang="pt-PT"/>
          </a:p>
        </p:txBody>
      </p:sp>
      <p:sp>
        <p:nvSpPr>
          <p:cNvPr id="5" name="Footer Placeholder 4"/>
          <p:cNvSpPr>
            <a:spLocks noGrp="1"/>
          </p:cNvSpPr>
          <p:nvPr>
            <p:ph type="ftr" sz="quarter" idx="11"/>
          </p:nvPr>
        </p:nvSpPr>
        <p:spPr/>
        <p:txBody>
          <a:bodyPr/>
          <a:lstStyle/>
          <a:p>
            <a:endParaRPr lang="pt-PT"/>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07F626C-EEB2-4FDE-A25B-3B2CC6101849}" type="slidenum">
              <a:rPr lang="pt-PT" smtClean="0"/>
              <a:t>‹nº›</a:t>
            </a:fld>
            <a:endParaRPr lang="pt-PT"/>
          </a:p>
        </p:txBody>
      </p:sp>
    </p:spTree>
    <p:extLst>
      <p:ext uri="{BB962C8B-B14F-4D97-AF65-F5344CB8AC3E}">
        <p14:creationId xmlns:p14="http://schemas.microsoft.com/office/powerpoint/2010/main" val="3590981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pt-PT"/>
              <a:t>Clique para editar o estilo de título do Modelo Global</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5" name="Date Placeholder 4"/>
          <p:cNvSpPr>
            <a:spLocks noGrp="1"/>
          </p:cNvSpPr>
          <p:nvPr>
            <p:ph type="dt" sz="half" idx="10"/>
          </p:nvPr>
        </p:nvSpPr>
        <p:spPr/>
        <p:txBody>
          <a:bodyPr/>
          <a:lstStyle/>
          <a:p>
            <a:fld id="{F3841443-FA0B-4901-A6D8-A5725E149F84}" type="datetimeFigureOut">
              <a:rPr lang="pt-PT" smtClean="0"/>
              <a:t>23/09/2025</a:t>
            </a:fld>
            <a:endParaRPr lang="pt-PT"/>
          </a:p>
        </p:txBody>
      </p:sp>
      <p:sp>
        <p:nvSpPr>
          <p:cNvPr id="6" name="Footer Placeholder 5"/>
          <p:cNvSpPr>
            <a:spLocks noGrp="1"/>
          </p:cNvSpPr>
          <p:nvPr>
            <p:ph type="ftr" sz="quarter" idx="11"/>
          </p:nvPr>
        </p:nvSpPr>
        <p:spPr/>
        <p:txBody>
          <a:bodyPr/>
          <a:lstStyle/>
          <a:p>
            <a:endParaRPr lang="pt-PT"/>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707F626C-EEB2-4FDE-A25B-3B2CC6101849}" type="slidenum">
              <a:rPr lang="pt-PT" smtClean="0"/>
              <a:t>‹nº›</a:t>
            </a:fld>
            <a:endParaRPr lang="pt-PT"/>
          </a:p>
        </p:txBody>
      </p:sp>
    </p:spTree>
    <p:extLst>
      <p:ext uri="{BB962C8B-B14F-4D97-AF65-F5344CB8AC3E}">
        <p14:creationId xmlns:p14="http://schemas.microsoft.com/office/powerpoint/2010/main" val="26825466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t-PT"/>
              <a:t>Clique para editar o estilo de título do Modelo Global</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a:t>Clique para editar os estilos do texto de Modelo Global</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a:t>Clique para editar os estilos do texto de Modelo Global</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7" name="Date Placeholder 6"/>
          <p:cNvSpPr>
            <a:spLocks noGrp="1"/>
          </p:cNvSpPr>
          <p:nvPr>
            <p:ph type="dt" sz="half" idx="10"/>
          </p:nvPr>
        </p:nvSpPr>
        <p:spPr/>
        <p:txBody>
          <a:bodyPr/>
          <a:lstStyle/>
          <a:p>
            <a:fld id="{F3841443-FA0B-4901-A6D8-A5725E149F84}" type="datetimeFigureOut">
              <a:rPr lang="pt-PT" smtClean="0"/>
              <a:t>23/09/2025</a:t>
            </a:fld>
            <a:endParaRPr lang="pt-PT"/>
          </a:p>
        </p:txBody>
      </p:sp>
      <p:sp>
        <p:nvSpPr>
          <p:cNvPr id="8" name="Footer Placeholder 7"/>
          <p:cNvSpPr>
            <a:spLocks noGrp="1"/>
          </p:cNvSpPr>
          <p:nvPr>
            <p:ph type="ftr" sz="quarter" idx="11"/>
          </p:nvPr>
        </p:nvSpPr>
        <p:spPr/>
        <p:txBody>
          <a:bodyPr/>
          <a:lstStyle/>
          <a:p>
            <a:endParaRPr lang="pt-PT"/>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07F626C-EEB2-4FDE-A25B-3B2CC6101849}" type="slidenum">
              <a:rPr lang="pt-PT" smtClean="0"/>
              <a:t>‹nº›</a:t>
            </a:fld>
            <a:endParaRPr lang="pt-PT"/>
          </a:p>
        </p:txBody>
      </p:sp>
    </p:spTree>
    <p:extLst>
      <p:ext uri="{BB962C8B-B14F-4D97-AF65-F5344CB8AC3E}">
        <p14:creationId xmlns:p14="http://schemas.microsoft.com/office/powerpoint/2010/main" val="728234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a:t>Clique para editar o estilo de título do Modelo Global</a:t>
            </a:r>
            <a:endParaRPr lang="en-US" dirty="0"/>
          </a:p>
        </p:txBody>
      </p:sp>
      <p:sp>
        <p:nvSpPr>
          <p:cNvPr id="3" name="Date Placeholder 2"/>
          <p:cNvSpPr>
            <a:spLocks noGrp="1"/>
          </p:cNvSpPr>
          <p:nvPr>
            <p:ph type="dt" sz="half" idx="10"/>
          </p:nvPr>
        </p:nvSpPr>
        <p:spPr/>
        <p:txBody>
          <a:bodyPr/>
          <a:lstStyle/>
          <a:p>
            <a:fld id="{F3841443-FA0B-4901-A6D8-A5725E149F84}" type="datetimeFigureOut">
              <a:rPr lang="pt-PT" smtClean="0"/>
              <a:t>23/09/2025</a:t>
            </a:fld>
            <a:endParaRPr lang="pt-PT"/>
          </a:p>
        </p:txBody>
      </p:sp>
      <p:sp>
        <p:nvSpPr>
          <p:cNvPr id="4" name="Footer Placeholder 3"/>
          <p:cNvSpPr>
            <a:spLocks noGrp="1"/>
          </p:cNvSpPr>
          <p:nvPr>
            <p:ph type="ftr" sz="quarter" idx="11"/>
          </p:nvPr>
        </p:nvSpPr>
        <p:spPr/>
        <p:txBody>
          <a:bodyPr/>
          <a:lstStyle/>
          <a:p>
            <a:endParaRPr lang="pt-PT"/>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07F626C-EEB2-4FDE-A25B-3B2CC6101849}" type="slidenum">
              <a:rPr lang="pt-PT" smtClean="0"/>
              <a:t>‹nº›</a:t>
            </a:fld>
            <a:endParaRPr lang="pt-PT"/>
          </a:p>
        </p:txBody>
      </p:sp>
    </p:spTree>
    <p:extLst>
      <p:ext uri="{BB962C8B-B14F-4D97-AF65-F5344CB8AC3E}">
        <p14:creationId xmlns:p14="http://schemas.microsoft.com/office/powerpoint/2010/main" val="4638549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841443-FA0B-4901-A6D8-A5725E149F84}" type="datetimeFigureOut">
              <a:rPr lang="pt-PT" smtClean="0"/>
              <a:t>23/09/2025</a:t>
            </a:fld>
            <a:endParaRPr lang="pt-PT"/>
          </a:p>
        </p:txBody>
      </p:sp>
      <p:sp>
        <p:nvSpPr>
          <p:cNvPr id="3" name="Footer Placeholder 2"/>
          <p:cNvSpPr>
            <a:spLocks noGrp="1"/>
          </p:cNvSpPr>
          <p:nvPr>
            <p:ph type="ftr" sz="quarter" idx="11"/>
          </p:nvPr>
        </p:nvSpPr>
        <p:spPr/>
        <p:txBody>
          <a:bodyPr/>
          <a:lstStyle/>
          <a:p>
            <a:endParaRPr lang="pt-PT"/>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07F626C-EEB2-4FDE-A25B-3B2CC6101849}" type="slidenum">
              <a:rPr lang="pt-PT" smtClean="0"/>
              <a:t>‹nº›</a:t>
            </a:fld>
            <a:endParaRPr lang="pt-PT"/>
          </a:p>
        </p:txBody>
      </p:sp>
    </p:spTree>
    <p:extLst>
      <p:ext uri="{BB962C8B-B14F-4D97-AF65-F5344CB8AC3E}">
        <p14:creationId xmlns:p14="http://schemas.microsoft.com/office/powerpoint/2010/main" val="9037608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pt-PT"/>
              <a:t>Clique para editar o estilo de título do Modelo Global</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a:t>Clique para editar os estilos do texto de Modelo Global</a:t>
            </a:r>
          </a:p>
        </p:txBody>
      </p:sp>
      <p:sp>
        <p:nvSpPr>
          <p:cNvPr id="5" name="Date Placeholder 4"/>
          <p:cNvSpPr>
            <a:spLocks noGrp="1"/>
          </p:cNvSpPr>
          <p:nvPr>
            <p:ph type="dt" sz="half" idx="10"/>
          </p:nvPr>
        </p:nvSpPr>
        <p:spPr/>
        <p:txBody>
          <a:bodyPr/>
          <a:lstStyle/>
          <a:p>
            <a:fld id="{F3841443-FA0B-4901-A6D8-A5725E149F84}" type="datetimeFigureOut">
              <a:rPr lang="pt-PT" smtClean="0"/>
              <a:t>23/09/2025</a:t>
            </a:fld>
            <a:endParaRPr lang="pt-PT"/>
          </a:p>
        </p:txBody>
      </p:sp>
      <p:sp>
        <p:nvSpPr>
          <p:cNvPr id="6" name="Footer Placeholder 5"/>
          <p:cNvSpPr>
            <a:spLocks noGrp="1"/>
          </p:cNvSpPr>
          <p:nvPr>
            <p:ph type="ftr" sz="quarter" idx="11"/>
          </p:nvPr>
        </p:nvSpPr>
        <p:spPr/>
        <p:txBody>
          <a:bodyPr/>
          <a:lstStyle/>
          <a:p>
            <a:endParaRPr lang="pt-PT"/>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07F626C-EEB2-4FDE-A25B-3B2CC6101849}" type="slidenum">
              <a:rPr lang="pt-PT" smtClean="0"/>
              <a:t>‹nº›</a:t>
            </a:fld>
            <a:endParaRPr lang="pt-PT"/>
          </a:p>
        </p:txBody>
      </p:sp>
    </p:spTree>
    <p:extLst>
      <p:ext uri="{BB962C8B-B14F-4D97-AF65-F5344CB8AC3E}">
        <p14:creationId xmlns:p14="http://schemas.microsoft.com/office/powerpoint/2010/main" val="6684917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pt-PT"/>
              <a:t>Clique para editar o estilo de título do Modelo Global</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PT"/>
              <a:t>Clique no ícone para adicionar uma imagem</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a:t>Clique para editar os estilos do texto de Modelo Global</a:t>
            </a:r>
          </a:p>
        </p:txBody>
      </p:sp>
      <p:sp>
        <p:nvSpPr>
          <p:cNvPr id="5" name="Date Placeholder 4"/>
          <p:cNvSpPr>
            <a:spLocks noGrp="1"/>
          </p:cNvSpPr>
          <p:nvPr>
            <p:ph type="dt" sz="half" idx="10"/>
          </p:nvPr>
        </p:nvSpPr>
        <p:spPr/>
        <p:txBody>
          <a:bodyPr/>
          <a:lstStyle/>
          <a:p>
            <a:fld id="{F3841443-FA0B-4901-A6D8-A5725E149F84}" type="datetimeFigureOut">
              <a:rPr lang="pt-PT" smtClean="0"/>
              <a:t>23/09/2025</a:t>
            </a:fld>
            <a:endParaRPr lang="pt-PT"/>
          </a:p>
        </p:txBody>
      </p:sp>
      <p:sp>
        <p:nvSpPr>
          <p:cNvPr id="6" name="Footer Placeholder 5"/>
          <p:cNvSpPr>
            <a:spLocks noGrp="1"/>
          </p:cNvSpPr>
          <p:nvPr>
            <p:ph type="ftr" sz="quarter" idx="11"/>
          </p:nvPr>
        </p:nvSpPr>
        <p:spPr/>
        <p:txBody>
          <a:bodyPr/>
          <a:lstStyle/>
          <a:p>
            <a:endParaRPr lang="pt-PT"/>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07F626C-EEB2-4FDE-A25B-3B2CC6101849}" type="slidenum">
              <a:rPr lang="pt-PT" smtClean="0"/>
              <a:t>‹nº›</a:t>
            </a:fld>
            <a:endParaRPr lang="pt-PT"/>
          </a:p>
        </p:txBody>
      </p:sp>
    </p:spTree>
    <p:extLst>
      <p:ext uri="{BB962C8B-B14F-4D97-AF65-F5344CB8AC3E}">
        <p14:creationId xmlns:p14="http://schemas.microsoft.com/office/powerpoint/2010/main" val="24872031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pt-PT"/>
            </a:p>
          </p:txBody>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pt-PT"/>
            </a:p>
          </p:txBody>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pt-PT"/>
            </a:p>
          </p:txBody>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pt-PT"/>
            </a:p>
          </p:txBody>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pt-PT"/>
            </a:p>
          </p:txBody>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pt-PT"/>
            </a:p>
          </p:txBody>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pt-PT"/>
            </a:p>
          </p:txBody>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pt-PT"/>
            </a:p>
          </p:txBody>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pt-PT"/>
            </a:p>
          </p:txBody>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pt-PT"/>
            </a:p>
          </p:txBody>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pt-PT"/>
            </a:p>
          </p:txBody>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pt-PT"/>
            </a:p>
          </p:txBody>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pt-PT"/>
            </a:p>
          </p:txBody>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pt-PT"/>
            </a:p>
          </p:txBody>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pt-PT"/>
            </a:p>
          </p:txBody>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pt-PT"/>
            </a:p>
          </p:txBody>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pt-PT"/>
            </a:p>
          </p:txBody>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pt-PT"/>
            </a:p>
          </p:txBody>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pt-PT"/>
            </a:p>
          </p:txBody>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pt-PT"/>
            </a:p>
          </p:txBody>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pt-PT"/>
            </a:p>
          </p:txBody>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pt-PT"/>
            </a:p>
          </p:txBody>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pt-PT"/>
            </a:p>
          </p:txBody>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pt-PT"/>
            </a:p>
          </p:txBody>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pt-PT"/>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pt-PT"/>
              <a:t>Clique para editar o estilo de título do Modelo Global</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3841443-FA0B-4901-A6D8-A5725E149F84}" type="datetimeFigureOut">
              <a:rPr lang="pt-PT" smtClean="0"/>
              <a:t>23/09/2025</a:t>
            </a:fld>
            <a:endParaRPr lang="pt-PT"/>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pt-PT"/>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07F626C-EEB2-4FDE-A25B-3B2CC6101849}" type="slidenum">
              <a:rPr lang="pt-PT" smtClean="0"/>
              <a:t>‹nº›</a:t>
            </a:fld>
            <a:endParaRPr lang="pt-PT"/>
          </a:p>
        </p:txBody>
      </p:sp>
    </p:spTree>
    <p:extLst>
      <p:ext uri="{BB962C8B-B14F-4D97-AF65-F5344CB8AC3E}">
        <p14:creationId xmlns:p14="http://schemas.microsoft.com/office/powerpoint/2010/main" val="25803337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s://x.ai/news/grok-3"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perplexity.ai/"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https://www.perplexity.ai/"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chatgpt.com/"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s://gamma.app/docs/A-IA-e-as-Linguas-nahvek8oujdjkrb" TargetMode="External"/><Relationship Id="rId2" Type="http://schemas.openxmlformats.org/officeDocument/2006/relationships/hyperlink" Target="https://app.presentations.ai/view/nN27zZdj9W"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be.ae2serpa.pt/ficheirosbiblioteca/guias/aiaeaslinguas.pptx" TargetMode="Externa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hyperlink" Target="https://gemini.google.co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copilot.microsoft.co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grok.co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perplexity.ai/"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1DF3CB2-010D-45DC-A233-F25BE9D6D700}"/>
              </a:ext>
            </a:extLst>
          </p:cNvPr>
          <p:cNvSpPr>
            <a:spLocks noGrp="1"/>
          </p:cNvSpPr>
          <p:nvPr>
            <p:ph type="ctrTitle"/>
          </p:nvPr>
        </p:nvSpPr>
        <p:spPr/>
        <p:txBody>
          <a:bodyPr>
            <a:normAutofit fontScale="90000"/>
          </a:bodyPr>
          <a:lstStyle/>
          <a:p>
            <a:r>
              <a:rPr lang="pt-PT" dirty="0"/>
              <a:t>A IA e as línguas - ler e escrever melhor com inteligência artificial</a:t>
            </a:r>
          </a:p>
        </p:txBody>
      </p:sp>
      <p:sp>
        <p:nvSpPr>
          <p:cNvPr id="3" name="Subtítulo 2">
            <a:extLst>
              <a:ext uri="{FF2B5EF4-FFF2-40B4-BE49-F238E27FC236}">
                <a16:creationId xmlns:a16="http://schemas.microsoft.com/office/drawing/2014/main" id="{D602DB57-0F7C-4EBF-9B45-7B16EFD32552}"/>
              </a:ext>
            </a:extLst>
          </p:cNvPr>
          <p:cNvSpPr>
            <a:spLocks noGrp="1"/>
          </p:cNvSpPr>
          <p:nvPr>
            <p:ph type="subTitle" idx="1"/>
          </p:nvPr>
        </p:nvSpPr>
        <p:spPr/>
        <p:txBody>
          <a:bodyPr>
            <a:normAutofit lnSpcReduction="10000"/>
          </a:bodyPr>
          <a:lstStyle/>
          <a:p>
            <a:endParaRPr lang="pt-PT" dirty="0"/>
          </a:p>
          <a:p>
            <a:endParaRPr lang="pt-PT" dirty="0"/>
          </a:p>
          <a:p>
            <a:r>
              <a:rPr lang="pt-PT" dirty="0"/>
              <a:t>Professor bibliotecário: Pedro Moreira</a:t>
            </a:r>
          </a:p>
        </p:txBody>
      </p:sp>
      <p:pic>
        <p:nvPicPr>
          <p:cNvPr id="1026" name="Picture 2" descr=".">
            <a:extLst>
              <a:ext uri="{FF2B5EF4-FFF2-40B4-BE49-F238E27FC236}">
                <a16:creationId xmlns:a16="http://schemas.microsoft.com/office/drawing/2014/main" id="{A9B9173A-20A2-40CA-B74C-FF382EF4875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20250" y="0"/>
            <a:ext cx="2571750" cy="1276350"/>
          </a:xfrm>
          <a:prstGeom prst="rect">
            <a:avLst/>
          </a:prstGeom>
          <a:noFill/>
          <a:extLst>
            <a:ext uri="{909E8E84-426E-40DD-AFC4-6F175D3DCCD1}">
              <a14:hiddenFill xmlns:a14="http://schemas.microsoft.com/office/drawing/2010/main">
                <a:solidFill>
                  <a:srgbClr val="FFFFFF"/>
                </a:solidFill>
              </a14:hiddenFill>
            </a:ext>
          </a:extLst>
        </p:spPr>
      </p:pic>
      <p:pic>
        <p:nvPicPr>
          <p:cNvPr id="5" name="Imagem 4" descr="Uma imagem com texto, captura de ecrã, Tipo de letra&#10;&#10;Descrição gerada automaticamente">
            <a:extLst>
              <a:ext uri="{FF2B5EF4-FFF2-40B4-BE49-F238E27FC236}">
                <a16:creationId xmlns:a16="http://schemas.microsoft.com/office/drawing/2014/main" id="{A347676E-2CA0-104C-4B67-410AACCE0F9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36796" y="5892248"/>
            <a:ext cx="6118407" cy="900884"/>
          </a:xfrm>
          <a:prstGeom prst="rect">
            <a:avLst/>
          </a:prstGeom>
        </p:spPr>
      </p:pic>
    </p:spTree>
    <p:extLst>
      <p:ext uri="{BB962C8B-B14F-4D97-AF65-F5344CB8AC3E}">
        <p14:creationId xmlns:p14="http://schemas.microsoft.com/office/powerpoint/2010/main" val="32036938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13BE60-59C1-C4B3-5A86-40D231870FD0}"/>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366E35D5-A2DD-3C76-7E1B-2E073A6B5681}"/>
              </a:ext>
            </a:extLst>
          </p:cNvPr>
          <p:cNvSpPr>
            <a:spLocks noGrp="1"/>
          </p:cNvSpPr>
          <p:nvPr>
            <p:ph type="title"/>
          </p:nvPr>
        </p:nvSpPr>
        <p:spPr/>
        <p:txBody>
          <a:bodyPr/>
          <a:lstStyle/>
          <a:p>
            <a:r>
              <a:rPr lang="pt-PT" dirty="0"/>
              <a:t>Exemplo prático com texto de Eurico, o Presbítero:</a:t>
            </a:r>
          </a:p>
        </p:txBody>
      </p:sp>
      <p:sp>
        <p:nvSpPr>
          <p:cNvPr id="3" name="Marcador de Posição de Conteúdo 2">
            <a:extLst>
              <a:ext uri="{FF2B5EF4-FFF2-40B4-BE49-F238E27FC236}">
                <a16:creationId xmlns:a16="http://schemas.microsoft.com/office/drawing/2014/main" id="{94494493-F6FB-088B-148F-B0BDF5753A8A}"/>
              </a:ext>
            </a:extLst>
          </p:cNvPr>
          <p:cNvSpPr>
            <a:spLocks noGrp="1"/>
          </p:cNvSpPr>
          <p:nvPr>
            <p:ph idx="1"/>
          </p:nvPr>
        </p:nvSpPr>
        <p:spPr/>
        <p:txBody>
          <a:bodyPr/>
          <a:lstStyle/>
          <a:p>
            <a:r>
              <a:rPr lang="pt-PT" dirty="0"/>
              <a:t>Texto original:</a:t>
            </a:r>
          </a:p>
          <a:p>
            <a:r>
              <a:rPr lang="pt-PT" dirty="0"/>
              <a:t>"A raça dos Visigodos conquistadora das Espanhas subjugara toda a Península havia mais de um século. Nenhuma das tribos germânicas que, dividindo entre si as províncias do império dos césares, tinham tentado vestir sua bárbara nudez com os trajos despedaçados, mas esplêndidos, da civilização romana soubera como os Godos ajuntar esses fragmentos de púrpura e ouro para se compor a exemplo de povo civilizado."</a:t>
            </a:r>
          </a:p>
        </p:txBody>
      </p:sp>
    </p:spTree>
    <p:extLst>
      <p:ext uri="{BB962C8B-B14F-4D97-AF65-F5344CB8AC3E}">
        <p14:creationId xmlns:p14="http://schemas.microsoft.com/office/powerpoint/2010/main" val="7100187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13BE60-59C1-C4B3-5A86-40D231870FD0}"/>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366E35D5-A2DD-3C76-7E1B-2E073A6B5681}"/>
              </a:ext>
            </a:extLst>
          </p:cNvPr>
          <p:cNvSpPr>
            <a:spLocks noGrp="1"/>
          </p:cNvSpPr>
          <p:nvPr>
            <p:ph type="title"/>
          </p:nvPr>
        </p:nvSpPr>
        <p:spPr/>
        <p:txBody>
          <a:bodyPr/>
          <a:lstStyle/>
          <a:p>
            <a:r>
              <a:rPr lang="pt-PT" dirty="0"/>
              <a:t>Exemplo prático com texto de Eurico, o Presbítero:</a:t>
            </a:r>
          </a:p>
        </p:txBody>
      </p:sp>
      <p:sp>
        <p:nvSpPr>
          <p:cNvPr id="3" name="Marcador de Posição de Conteúdo 2">
            <a:extLst>
              <a:ext uri="{FF2B5EF4-FFF2-40B4-BE49-F238E27FC236}">
                <a16:creationId xmlns:a16="http://schemas.microsoft.com/office/drawing/2014/main" id="{94494493-F6FB-088B-148F-B0BDF5753A8A}"/>
              </a:ext>
            </a:extLst>
          </p:cNvPr>
          <p:cNvSpPr>
            <a:spLocks noGrp="1"/>
          </p:cNvSpPr>
          <p:nvPr>
            <p:ph idx="1"/>
          </p:nvPr>
        </p:nvSpPr>
        <p:spPr/>
        <p:txBody>
          <a:bodyPr/>
          <a:lstStyle/>
          <a:p>
            <a:r>
              <a:rPr lang="pt-PT" dirty="0" err="1"/>
              <a:t>Prompt</a:t>
            </a:r>
            <a:r>
              <a:rPr lang="pt-PT" dirty="0"/>
              <a:t> para o </a:t>
            </a:r>
            <a:r>
              <a:rPr lang="pt-PT" dirty="0" err="1"/>
              <a:t>chatbot</a:t>
            </a:r>
            <a:r>
              <a:rPr lang="pt-PT" dirty="0"/>
              <a:t>:</a:t>
            </a:r>
          </a:p>
          <a:p>
            <a:r>
              <a:rPr lang="pt-PT" dirty="0"/>
              <a:t>"Por favor, reescreve este texto numa linguagem mais simples e acessível para um aluno do ensino secundário, mantendo toda a informação importante:“</a:t>
            </a:r>
          </a:p>
          <a:p>
            <a:r>
              <a:rPr lang="pt-PT" dirty="0"/>
              <a:t>Resultado simplificado:</a:t>
            </a:r>
          </a:p>
          <a:p>
            <a:pPr lvl="1"/>
            <a:r>
              <a:rPr lang="pt-PT" dirty="0"/>
              <a:t>Os Visigodos eram um povo germânico que conquistou a Península Ibérica há mais de cem anos. Ao contrário de outras tribos germânicas que também conquistaram territórios do Império Romano, os Visigodos conseguiram adaptar-se melhor à cultura romana. Eles souberam combinar a sua própria cultura com os elementos mais refinados da civilização romana, criando uma sociedade mais organizada e civilizada.</a:t>
            </a:r>
          </a:p>
        </p:txBody>
      </p:sp>
    </p:spTree>
    <p:extLst>
      <p:ext uri="{BB962C8B-B14F-4D97-AF65-F5344CB8AC3E}">
        <p14:creationId xmlns:p14="http://schemas.microsoft.com/office/powerpoint/2010/main" val="8641119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13BE60-59C1-C4B3-5A86-40D231870FD0}"/>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366E35D5-A2DD-3C76-7E1B-2E073A6B5681}"/>
              </a:ext>
            </a:extLst>
          </p:cNvPr>
          <p:cNvSpPr>
            <a:spLocks noGrp="1"/>
          </p:cNvSpPr>
          <p:nvPr>
            <p:ph type="title"/>
          </p:nvPr>
        </p:nvSpPr>
        <p:spPr/>
        <p:txBody>
          <a:bodyPr/>
          <a:lstStyle/>
          <a:p>
            <a:r>
              <a:rPr lang="pt-PT" dirty="0"/>
              <a:t>Exemplo prático com texto de Eurico, o Presbítero:</a:t>
            </a:r>
          </a:p>
        </p:txBody>
      </p:sp>
      <p:sp>
        <p:nvSpPr>
          <p:cNvPr id="3" name="Marcador de Posição de Conteúdo 2">
            <a:extLst>
              <a:ext uri="{FF2B5EF4-FFF2-40B4-BE49-F238E27FC236}">
                <a16:creationId xmlns:a16="http://schemas.microsoft.com/office/drawing/2014/main" id="{94494493-F6FB-088B-148F-B0BDF5753A8A}"/>
              </a:ext>
            </a:extLst>
          </p:cNvPr>
          <p:cNvSpPr>
            <a:spLocks noGrp="1"/>
          </p:cNvSpPr>
          <p:nvPr>
            <p:ph idx="1"/>
          </p:nvPr>
        </p:nvSpPr>
        <p:spPr/>
        <p:txBody>
          <a:bodyPr/>
          <a:lstStyle/>
          <a:p>
            <a:r>
              <a:rPr lang="pt-PT" dirty="0"/>
              <a:t>Vantagens desta abordagem:</a:t>
            </a:r>
          </a:p>
          <a:p>
            <a:pPr lvl="1"/>
            <a:r>
              <a:rPr lang="pt-PT" dirty="0"/>
              <a:t>Vocabulário acessível mantendo o sentido</a:t>
            </a:r>
          </a:p>
          <a:p>
            <a:pPr lvl="1"/>
            <a:r>
              <a:rPr lang="pt-PT" dirty="0"/>
              <a:t>Frases mais curtas e claras</a:t>
            </a:r>
          </a:p>
          <a:p>
            <a:pPr lvl="1"/>
            <a:r>
              <a:rPr lang="pt-PT" dirty="0"/>
              <a:t>Contexto histórico explicado</a:t>
            </a:r>
          </a:p>
          <a:p>
            <a:pPr lvl="1"/>
            <a:r>
              <a:rPr lang="pt-PT" dirty="0"/>
              <a:t>Compreensão melhorada sem perder conteúdo</a:t>
            </a:r>
          </a:p>
        </p:txBody>
      </p:sp>
    </p:spTree>
    <p:extLst>
      <p:ext uri="{BB962C8B-B14F-4D97-AF65-F5344CB8AC3E}">
        <p14:creationId xmlns:p14="http://schemas.microsoft.com/office/powerpoint/2010/main" val="30819077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540941-7210-CF8B-D800-DD3F38B24200}"/>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5DC818B5-7D4D-2053-153A-34FD03DE4D52}"/>
              </a:ext>
            </a:extLst>
          </p:cNvPr>
          <p:cNvSpPr>
            <a:spLocks noGrp="1"/>
          </p:cNvSpPr>
          <p:nvPr>
            <p:ph type="title"/>
          </p:nvPr>
        </p:nvSpPr>
        <p:spPr/>
        <p:txBody>
          <a:bodyPr/>
          <a:lstStyle/>
          <a:p>
            <a:r>
              <a:rPr lang="pt-PT" dirty="0"/>
              <a:t>IA para Escrita</a:t>
            </a:r>
            <a:br>
              <a:rPr lang="pt-PT" dirty="0"/>
            </a:br>
            <a:r>
              <a:rPr lang="pt-PT" dirty="0"/>
              <a:t>3.1 - Planificação da Escrita</a:t>
            </a:r>
          </a:p>
        </p:txBody>
      </p:sp>
      <p:sp>
        <p:nvSpPr>
          <p:cNvPr id="3" name="Marcador de Posição de Conteúdo 2">
            <a:extLst>
              <a:ext uri="{FF2B5EF4-FFF2-40B4-BE49-F238E27FC236}">
                <a16:creationId xmlns:a16="http://schemas.microsoft.com/office/drawing/2014/main" id="{FACB34F1-9E5B-5167-1521-9CC16F3BCBF6}"/>
              </a:ext>
            </a:extLst>
          </p:cNvPr>
          <p:cNvSpPr>
            <a:spLocks noGrp="1"/>
          </p:cNvSpPr>
          <p:nvPr>
            <p:ph idx="1"/>
          </p:nvPr>
        </p:nvSpPr>
        <p:spPr/>
        <p:txBody>
          <a:bodyPr/>
          <a:lstStyle/>
          <a:p>
            <a:r>
              <a:rPr lang="pt-PT" dirty="0"/>
              <a:t>Como usar </a:t>
            </a:r>
            <a:r>
              <a:rPr lang="pt-PT" dirty="0" err="1"/>
              <a:t>chatbots</a:t>
            </a:r>
            <a:r>
              <a:rPr lang="pt-PT" dirty="0"/>
              <a:t> para planificar textos:</a:t>
            </a:r>
          </a:p>
          <a:p>
            <a:r>
              <a:rPr lang="pt-PT" dirty="0"/>
              <a:t>Exemplo de </a:t>
            </a:r>
            <a:r>
              <a:rPr lang="pt-PT" dirty="0" err="1"/>
              <a:t>prompt</a:t>
            </a:r>
            <a:r>
              <a:rPr lang="pt-PT" dirty="0"/>
              <a:t>:</a:t>
            </a:r>
          </a:p>
          <a:p>
            <a:pPr lvl="1"/>
            <a:r>
              <a:rPr lang="pt-PT" dirty="0"/>
              <a:t>"Preciso de escrever um ensaio sobre as causas da poluição marinha. Podes ajudar-me a criar um plano estruturado com introdução, desenvolvimento e conclusão?“</a:t>
            </a:r>
          </a:p>
          <a:p>
            <a:endParaRPr lang="pt-PT" dirty="0"/>
          </a:p>
        </p:txBody>
      </p:sp>
    </p:spTree>
    <p:extLst>
      <p:ext uri="{BB962C8B-B14F-4D97-AF65-F5344CB8AC3E}">
        <p14:creationId xmlns:p14="http://schemas.microsoft.com/office/powerpoint/2010/main" val="11451637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12DCFF-98EF-93D8-E2CF-BAECADDF2A43}"/>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82B12B55-0354-4F2F-2222-3520F88DA953}"/>
              </a:ext>
            </a:extLst>
          </p:cNvPr>
          <p:cNvSpPr>
            <a:spLocks noGrp="1"/>
          </p:cNvSpPr>
          <p:nvPr>
            <p:ph type="title"/>
          </p:nvPr>
        </p:nvSpPr>
        <p:spPr/>
        <p:txBody>
          <a:bodyPr/>
          <a:lstStyle/>
          <a:p>
            <a:r>
              <a:rPr lang="pt-PT" dirty="0"/>
              <a:t>3.1 - Planificação da Escrita</a:t>
            </a:r>
          </a:p>
        </p:txBody>
      </p:sp>
      <p:sp>
        <p:nvSpPr>
          <p:cNvPr id="3" name="Marcador de Posição de Conteúdo 2">
            <a:extLst>
              <a:ext uri="{FF2B5EF4-FFF2-40B4-BE49-F238E27FC236}">
                <a16:creationId xmlns:a16="http://schemas.microsoft.com/office/drawing/2014/main" id="{7FFFE671-5941-7697-F8DA-78B776553D05}"/>
              </a:ext>
            </a:extLst>
          </p:cNvPr>
          <p:cNvSpPr>
            <a:spLocks noGrp="1"/>
          </p:cNvSpPr>
          <p:nvPr>
            <p:ph idx="1"/>
          </p:nvPr>
        </p:nvSpPr>
        <p:spPr>
          <a:xfrm>
            <a:off x="2589212" y="1363579"/>
            <a:ext cx="8915400" cy="4547643"/>
          </a:xfrm>
        </p:spPr>
        <p:txBody>
          <a:bodyPr>
            <a:normAutofit fontScale="92500" lnSpcReduction="20000"/>
          </a:bodyPr>
          <a:lstStyle/>
          <a:p>
            <a:r>
              <a:rPr lang="pt-PT" dirty="0"/>
              <a:t>Resultado típico:</a:t>
            </a:r>
          </a:p>
          <a:p>
            <a:r>
              <a:rPr lang="pt-PT" dirty="0"/>
              <a:t>1. Introdução</a:t>
            </a:r>
          </a:p>
          <a:p>
            <a:pPr lvl="1"/>
            <a:r>
              <a:rPr lang="pt-PT" dirty="0"/>
              <a:t>Definição de poluição marinha</a:t>
            </a:r>
          </a:p>
          <a:p>
            <a:pPr lvl="1"/>
            <a:r>
              <a:rPr lang="pt-PT" dirty="0"/>
              <a:t>Importância do tema</a:t>
            </a:r>
          </a:p>
          <a:p>
            <a:pPr lvl="1"/>
            <a:r>
              <a:rPr lang="pt-PT" dirty="0"/>
              <a:t>Tese principal</a:t>
            </a:r>
          </a:p>
          <a:p>
            <a:r>
              <a:rPr lang="pt-PT" dirty="0"/>
              <a:t>2. Desenvolvimento</a:t>
            </a:r>
          </a:p>
          <a:p>
            <a:pPr lvl="1"/>
            <a:r>
              <a:rPr lang="pt-PT" dirty="0"/>
              <a:t>Causas industriais</a:t>
            </a:r>
          </a:p>
          <a:p>
            <a:pPr lvl="1"/>
            <a:r>
              <a:rPr lang="pt-PT" dirty="0"/>
              <a:t>Resíduos plásticos</a:t>
            </a:r>
          </a:p>
          <a:p>
            <a:pPr lvl="1"/>
            <a:r>
              <a:rPr lang="pt-PT" dirty="0"/>
              <a:t>Poluição química</a:t>
            </a:r>
          </a:p>
          <a:p>
            <a:pPr lvl="1"/>
            <a:r>
              <a:rPr lang="pt-PT" dirty="0"/>
              <a:t>Impacto humano</a:t>
            </a:r>
          </a:p>
          <a:p>
            <a:r>
              <a:rPr lang="pt-PT" dirty="0"/>
              <a:t>3. Conclusão</a:t>
            </a:r>
          </a:p>
          <a:p>
            <a:pPr lvl="1"/>
            <a:r>
              <a:rPr lang="pt-PT" dirty="0"/>
              <a:t>Síntese das causas</a:t>
            </a:r>
          </a:p>
          <a:p>
            <a:pPr lvl="1"/>
            <a:r>
              <a:rPr lang="pt-PT" dirty="0"/>
              <a:t>Soluções possíveis</a:t>
            </a:r>
          </a:p>
          <a:p>
            <a:pPr lvl="1"/>
            <a:r>
              <a:rPr lang="pt-PT" dirty="0"/>
              <a:t>Apelo à ação</a:t>
            </a:r>
          </a:p>
        </p:txBody>
      </p:sp>
    </p:spTree>
    <p:extLst>
      <p:ext uri="{BB962C8B-B14F-4D97-AF65-F5344CB8AC3E}">
        <p14:creationId xmlns:p14="http://schemas.microsoft.com/office/powerpoint/2010/main" val="36043398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6D731C-60B0-6044-4708-5FAA0C31A383}"/>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62DAB1FA-DCD5-AF1C-97FB-C20673CA05FF}"/>
              </a:ext>
            </a:extLst>
          </p:cNvPr>
          <p:cNvSpPr>
            <a:spLocks noGrp="1"/>
          </p:cNvSpPr>
          <p:nvPr>
            <p:ph type="title"/>
          </p:nvPr>
        </p:nvSpPr>
        <p:spPr/>
        <p:txBody>
          <a:bodyPr/>
          <a:lstStyle/>
          <a:p>
            <a:r>
              <a:rPr lang="pt-PT" dirty="0"/>
              <a:t>3.1 - Planificação da Escrita</a:t>
            </a:r>
          </a:p>
        </p:txBody>
      </p:sp>
      <p:sp>
        <p:nvSpPr>
          <p:cNvPr id="3" name="Marcador de Posição de Conteúdo 2">
            <a:extLst>
              <a:ext uri="{FF2B5EF4-FFF2-40B4-BE49-F238E27FC236}">
                <a16:creationId xmlns:a16="http://schemas.microsoft.com/office/drawing/2014/main" id="{0A59DA5A-FC0A-06CE-4B8D-8469045E87AA}"/>
              </a:ext>
            </a:extLst>
          </p:cNvPr>
          <p:cNvSpPr>
            <a:spLocks noGrp="1"/>
          </p:cNvSpPr>
          <p:nvPr>
            <p:ph idx="1"/>
          </p:nvPr>
        </p:nvSpPr>
        <p:spPr/>
        <p:txBody>
          <a:bodyPr/>
          <a:lstStyle/>
          <a:p>
            <a:r>
              <a:rPr lang="pt-PT" dirty="0"/>
              <a:t>Benefícios da planificação com IA:</a:t>
            </a:r>
          </a:p>
          <a:p>
            <a:pPr lvl="1"/>
            <a:r>
              <a:rPr lang="pt-PT" dirty="0"/>
              <a:t>Estrutura lógica garantida</a:t>
            </a:r>
          </a:p>
          <a:p>
            <a:pPr lvl="1"/>
            <a:r>
              <a:rPr lang="pt-PT" dirty="0"/>
              <a:t>Ideias organizadas por tópicos</a:t>
            </a:r>
          </a:p>
          <a:p>
            <a:pPr lvl="1"/>
            <a:r>
              <a:rPr lang="pt-PT" dirty="0"/>
              <a:t>Pontos-chave identificados</a:t>
            </a:r>
          </a:p>
          <a:p>
            <a:pPr lvl="1"/>
            <a:r>
              <a:rPr lang="pt-PT" dirty="0"/>
              <a:t>Tempo poupado na organização</a:t>
            </a:r>
          </a:p>
          <a:p>
            <a:r>
              <a:rPr lang="pt-PT" dirty="0" err="1"/>
              <a:t>Prompt</a:t>
            </a:r>
            <a:r>
              <a:rPr lang="pt-PT" dirty="0"/>
              <a:t> adicional para aprofundar:</a:t>
            </a:r>
          </a:p>
          <a:p>
            <a:pPr lvl="1"/>
            <a:r>
              <a:rPr lang="pt-PT" dirty="0"/>
              <a:t>"Para cada ponto do desenvolvimento, podes sugerir 2-3 argumentos específicos com exemplos?" </a:t>
            </a:r>
          </a:p>
        </p:txBody>
      </p:sp>
    </p:spTree>
    <p:extLst>
      <p:ext uri="{BB962C8B-B14F-4D97-AF65-F5344CB8AC3E}">
        <p14:creationId xmlns:p14="http://schemas.microsoft.com/office/powerpoint/2010/main" val="30813371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DD2FE0-D835-07AD-964A-BEE7A797BEF8}"/>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FA0A4AE5-C51A-E55F-4D5F-367D9C97E2C2}"/>
              </a:ext>
            </a:extLst>
          </p:cNvPr>
          <p:cNvSpPr>
            <a:spLocks noGrp="1"/>
          </p:cNvSpPr>
          <p:nvPr>
            <p:ph type="title"/>
          </p:nvPr>
        </p:nvSpPr>
        <p:spPr/>
        <p:txBody>
          <a:bodyPr/>
          <a:lstStyle/>
          <a:p>
            <a:r>
              <a:rPr lang="pt-PT" dirty="0"/>
              <a:t>3.2 - Correção de Ortografia/Gramática</a:t>
            </a:r>
          </a:p>
        </p:txBody>
      </p:sp>
      <p:sp>
        <p:nvSpPr>
          <p:cNvPr id="3" name="Marcador de Posição de Conteúdo 2">
            <a:extLst>
              <a:ext uri="{FF2B5EF4-FFF2-40B4-BE49-F238E27FC236}">
                <a16:creationId xmlns:a16="http://schemas.microsoft.com/office/drawing/2014/main" id="{29886687-3599-142F-E129-9EC4F8DEBFF2}"/>
              </a:ext>
            </a:extLst>
          </p:cNvPr>
          <p:cNvSpPr>
            <a:spLocks noGrp="1"/>
          </p:cNvSpPr>
          <p:nvPr>
            <p:ph idx="1"/>
          </p:nvPr>
        </p:nvSpPr>
        <p:spPr/>
        <p:txBody>
          <a:bodyPr/>
          <a:lstStyle/>
          <a:p>
            <a:r>
              <a:rPr lang="pt-PT" dirty="0"/>
              <a:t>Ferramentas especializadas: </a:t>
            </a:r>
          </a:p>
          <a:p>
            <a:pPr lvl="1"/>
            <a:r>
              <a:rPr lang="pt-PT" dirty="0"/>
              <a:t>Clarice.ai - Focada no português</a:t>
            </a:r>
          </a:p>
          <a:p>
            <a:pPr lvl="1"/>
            <a:r>
              <a:rPr lang="pt-PT" dirty="0" err="1"/>
              <a:t>QuillBot</a:t>
            </a:r>
            <a:r>
              <a:rPr lang="pt-PT" dirty="0"/>
              <a:t> - Múltiplas línguas</a:t>
            </a:r>
          </a:p>
          <a:p>
            <a:pPr lvl="1"/>
            <a:r>
              <a:rPr lang="pt-PT" dirty="0" err="1"/>
              <a:t>LanguageTool</a:t>
            </a:r>
            <a:r>
              <a:rPr lang="pt-PT" dirty="0"/>
              <a:t> - Corretor gratuito</a:t>
            </a:r>
          </a:p>
          <a:p>
            <a:pPr lvl="1"/>
            <a:r>
              <a:rPr lang="pt-PT" dirty="0" err="1"/>
              <a:t>Chatbots</a:t>
            </a:r>
            <a:r>
              <a:rPr lang="pt-PT" dirty="0"/>
              <a:t> gerais - </a:t>
            </a:r>
            <a:r>
              <a:rPr lang="pt-PT" dirty="0" err="1"/>
              <a:t>ChatGPT</a:t>
            </a:r>
            <a:r>
              <a:rPr lang="pt-PT" dirty="0"/>
              <a:t>, Gemini, etc.</a:t>
            </a:r>
          </a:p>
          <a:p>
            <a:endParaRPr lang="pt-PT" dirty="0"/>
          </a:p>
        </p:txBody>
      </p:sp>
    </p:spTree>
    <p:extLst>
      <p:ext uri="{BB962C8B-B14F-4D97-AF65-F5344CB8AC3E}">
        <p14:creationId xmlns:p14="http://schemas.microsoft.com/office/powerpoint/2010/main" val="9701895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DD2FE0-D835-07AD-964A-BEE7A797BEF8}"/>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FA0A4AE5-C51A-E55F-4D5F-367D9C97E2C2}"/>
              </a:ext>
            </a:extLst>
          </p:cNvPr>
          <p:cNvSpPr>
            <a:spLocks noGrp="1"/>
          </p:cNvSpPr>
          <p:nvPr>
            <p:ph type="title"/>
          </p:nvPr>
        </p:nvSpPr>
        <p:spPr/>
        <p:txBody>
          <a:bodyPr/>
          <a:lstStyle/>
          <a:p>
            <a:r>
              <a:rPr lang="pt-PT" dirty="0"/>
              <a:t>3.2 - Correção de Ortografia/Gramática</a:t>
            </a:r>
          </a:p>
        </p:txBody>
      </p:sp>
      <p:sp>
        <p:nvSpPr>
          <p:cNvPr id="3" name="Marcador de Posição de Conteúdo 2">
            <a:extLst>
              <a:ext uri="{FF2B5EF4-FFF2-40B4-BE49-F238E27FC236}">
                <a16:creationId xmlns:a16="http://schemas.microsoft.com/office/drawing/2014/main" id="{29886687-3599-142F-E129-9EC4F8DEBFF2}"/>
              </a:ext>
            </a:extLst>
          </p:cNvPr>
          <p:cNvSpPr>
            <a:spLocks noGrp="1"/>
          </p:cNvSpPr>
          <p:nvPr>
            <p:ph idx="1"/>
          </p:nvPr>
        </p:nvSpPr>
        <p:spPr/>
        <p:txBody>
          <a:bodyPr>
            <a:normAutofit/>
          </a:bodyPr>
          <a:lstStyle/>
          <a:p>
            <a:r>
              <a:rPr lang="pt-PT" dirty="0"/>
              <a:t>Exemplo de uso:</a:t>
            </a:r>
          </a:p>
          <a:p>
            <a:r>
              <a:rPr lang="pt-PT" dirty="0"/>
              <a:t>Texto com erros: </a:t>
            </a:r>
          </a:p>
          <a:p>
            <a:pPr lvl="1"/>
            <a:r>
              <a:rPr lang="pt-PT" dirty="0"/>
              <a:t>"Os aluno foram a biblioteca e </a:t>
            </a:r>
            <a:r>
              <a:rPr lang="pt-PT" dirty="0" err="1"/>
              <a:t>estudáram</a:t>
            </a:r>
            <a:r>
              <a:rPr lang="pt-PT" dirty="0"/>
              <a:t> para o teste de </a:t>
            </a:r>
            <a:r>
              <a:rPr lang="pt-PT" dirty="0" err="1"/>
              <a:t>matematica</a:t>
            </a:r>
            <a:r>
              <a:rPr lang="pt-PT" dirty="0"/>
              <a:t>. Eles estava muito nervoso mas </a:t>
            </a:r>
            <a:r>
              <a:rPr lang="pt-PT" dirty="0" err="1"/>
              <a:t>consiguiram</a:t>
            </a:r>
            <a:r>
              <a:rPr lang="pt-PT" dirty="0"/>
              <a:t> terminar a tempo."</a:t>
            </a:r>
          </a:p>
          <a:p>
            <a:r>
              <a:rPr lang="pt-PT" dirty="0" err="1"/>
              <a:t>Prompt</a:t>
            </a:r>
            <a:r>
              <a:rPr lang="pt-PT" dirty="0"/>
              <a:t>:</a:t>
            </a:r>
          </a:p>
          <a:p>
            <a:pPr lvl="1"/>
            <a:r>
              <a:rPr lang="pt-PT" dirty="0"/>
              <a:t>"Por favor, corrige os erros de ortografia e gramática deste texto:"</a:t>
            </a:r>
          </a:p>
          <a:p>
            <a:r>
              <a:rPr lang="pt-PT" dirty="0"/>
              <a:t>Texto corrigido: </a:t>
            </a:r>
          </a:p>
          <a:p>
            <a:pPr lvl="1"/>
            <a:r>
              <a:rPr lang="pt-PT" dirty="0"/>
              <a:t>"Os alunos foram à biblioteca e estudaram para o teste de matemática. Eles estavam muito nervosos, mas conseguiram terminar a tempo."</a:t>
            </a:r>
          </a:p>
        </p:txBody>
      </p:sp>
    </p:spTree>
    <p:extLst>
      <p:ext uri="{BB962C8B-B14F-4D97-AF65-F5344CB8AC3E}">
        <p14:creationId xmlns:p14="http://schemas.microsoft.com/office/powerpoint/2010/main" val="20665361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DD2FE0-D835-07AD-964A-BEE7A797BEF8}"/>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FA0A4AE5-C51A-E55F-4D5F-367D9C97E2C2}"/>
              </a:ext>
            </a:extLst>
          </p:cNvPr>
          <p:cNvSpPr>
            <a:spLocks noGrp="1"/>
          </p:cNvSpPr>
          <p:nvPr>
            <p:ph type="title"/>
          </p:nvPr>
        </p:nvSpPr>
        <p:spPr/>
        <p:txBody>
          <a:bodyPr/>
          <a:lstStyle/>
          <a:p>
            <a:r>
              <a:rPr lang="pt-PT" dirty="0"/>
              <a:t>3.2 - Correção de Ortografia/Gramática</a:t>
            </a:r>
          </a:p>
        </p:txBody>
      </p:sp>
      <p:sp>
        <p:nvSpPr>
          <p:cNvPr id="3" name="Marcador de Posição de Conteúdo 2">
            <a:extLst>
              <a:ext uri="{FF2B5EF4-FFF2-40B4-BE49-F238E27FC236}">
                <a16:creationId xmlns:a16="http://schemas.microsoft.com/office/drawing/2014/main" id="{29886687-3599-142F-E129-9EC4F8DEBFF2}"/>
              </a:ext>
            </a:extLst>
          </p:cNvPr>
          <p:cNvSpPr>
            <a:spLocks noGrp="1"/>
          </p:cNvSpPr>
          <p:nvPr>
            <p:ph idx="1"/>
          </p:nvPr>
        </p:nvSpPr>
        <p:spPr/>
        <p:txBody>
          <a:bodyPr>
            <a:normAutofit/>
          </a:bodyPr>
          <a:lstStyle/>
          <a:p>
            <a:r>
              <a:rPr lang="pt-PT" dirty="0"/>
              <a:t>Tipos de correção que a IA identifica: </a:t>
            </a:r>
          </a:p>
          <a:p>
            <a:pPr lvl="1"/>
            <a:r>
              <a:rPr lang="pt-PT" dirty="0"/>
              <a:t>Ortografia (</a:t>
            </a:r>
            <a:r>
              <a:rPr lang="pt-PT" dirty="0" err="1"/>
              <a:t>matematica</a:t>
            </a:r>
            <a:r>
              <a:rPr lang="pt-PT" dirty="0"/>
              <a:t> → matemática)</a:t>
            </a:r>
          </a:p>
          <a:p>
            <a:pPr lvl="1"/>
            <a:r>
              <a:rPr lang="pt-PT" dirty="0"/>
              <a:t>Concordância (Os aluno → Os alunos)</a:t>
            </a:r>
          </a:p>
          <a:p>
            <a:pPr lvl="1"/>
            <a:r>
              <a:rPr lang="pt-PT" dirty="0"/>
              <a:t>Acentuação (</a:t>
            </a:r>
            <a:r>
              <a:rPr lang="pt-PT" dirty="0" err="1"/>
              <a:t>estudáram</a:t>
            </a:r>
            <a:r>
              <a:rPr lang="pt-PT" dirty="0"/>
              <a:t> → estudaram)</a:t>
            </a:r>
          </a:p>
          <a:p>
            <a:pPr lvl="1"/>
            <a:r>
              <a:rPr lang="pt-PT" dirty="0"/>
              <a:t>Pontuação (nervoso mas → nervosos, mas)</a:t>
            </a:r>
          </a:p>
          <a:p>
            <a:pPr lvl="1"/>
            <a:r>
              <a:rPr lang="pt-PT" dirty="0"/>
              <a:t>Preposições (foram a → foram à) </a:t>
            </a:r>
          </a:p>
          <a:p>
            <a:r>
              <a:rPr lang="pt-PT" dirty="0"/>
              <a:t>Vantagem: Feedback instantâneo e explicações detalhadas </a:t>
            </a:r>
          </a:p>
        </p:txBody>
      </p:sp>
    </p:spTree>
    <p:extLst>
      <p:ext uri="{BB962C8B-B14F-4D97-AF65-F5344CB8AC3E}">
        <p14:creationId xmlns:p14="http://schemas.microsoft.com/office/powerpoint/2010/main" val="20008046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C210E7-0900-869C-380B-42D0FE8DEB07}"/>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99A4CB6D-1941-DB27-F37F-545F5C3EEDA7}"/>
              </a:ext>
            </a:extLst>
          </p:cNvPr>
          <p:cNvSpPr>
            <a:spLocks noGrp="1"/>
          </p:cNvSpPr>
          <p:nvPr>
            <p:ph type="title"/>
          </p:nvPr>
        </p:nvSpPr>
        <p:spPr/>
        <p:txBody>
          <a:bodyPr/>
          <a:lstStyle/>
          <a:p>
            <a:r>
              <a:rPr lang="pt-PT" dirty="0"/>
              <a:t>3.3 - Sugestões de Estilo e Melhoria</a:t>
            </a:r>
          </a:p>
        </p:txBody>
      </p:sp>
      <p:sp>
        <p:nvSpPr>
          <p:cNvPr id="3" name="Marcador de Posição de Conteúdo 2">
            <a:extLst>
              <a:ext uri="{FF2B5EF4-FFF2-40B4-BE49-F238E27FC236}">
                <a16:creationId xmlns:a16="http://schemas.microsoft.com/office/drawing/2014/main" id="{9CDCBA2E-BB93-51E6-61EB-CC556A3A2B15}"/>
              </a:ext>
            </a:extLst>
          </p:cNvPr>
          <p:cNvSpPr>
            <a:spLocks noGrp="1"/>
          </p:cNvSpPr>
          <p:nvPr>
            <p:ph idx="1"/>
          </p:nvPr>
        </p:nvSpPr>
        <p:spPr/>
        <p:txBody>
          <a:bodyPr/>
          <a:lstStyle/>
          <a:p>
            <a:r>
              <a:rPr lang="pt-PT" dirty="0"/>
              <a:t>Como melhorar o estilo com IA:</a:t>
            </a:r>
          </a:p>
          <a:p>
            <a:r>
              <a:rPr lang="pt-PT" dirty="0"/>
              <a:t>Texto básico:</a:t>
            </a:r>
          </a:p>
          <a:p>
            <a:pPr lvl="1"/>
            <a:r>
              <a:rPr lang="pt-PT" dirty="0"/>
              <a:t>"O livro é bom. Tem uma história interessante. Os personagens são fixes. Recomendo a toda a gente.“</a:t>
            </a:r>
          </a:p>
          <a:p>
            <a:r>
              <a:rPr lang="pt-PT" dirty="0" err="1"/>
              <a:t>Prompt</a:t>
            </a:r>
            <a:r>
              <a:rPr lang="pt-PT" dirty="0"/>
              <a:t>: </a:t>
            </a:r>
          </a:p>
          <a:p>
            <a:pPr lvl="1"/>
            <a:r>
              <a:rPr lang="pt-PT" dirty="0"/>
              <a:t>"Podes melhorar este texto tornando-o mais elaborado e variado no vocabulário, mantendo o tom positivo?"</a:t>
            </a:r>
          </a:p>
        </p:txBody>
      </p:sp>
    </p:spTree>
    <p:extLst>
      <p:ext uri="{BB962C8B-B14F-4D97-AF65-F5344CB8AC3E}">
        <p14:creationId xmlns:p14="http://schemas.microsoft.com/office/powerpoint/2010/main" val="3720427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2466C35-C2CC-741D-6BA5-CA11617D6F09}"/>
              </a:ext>
            </a:extLst>
          </p:cNvPr>
          <p:cNvSpPr>
            <a:spLocks noGrp="1"/>
          </p:cNvSpPr>
          <p:nvPr>
            <p:ph type="title"/>
          </p:nvPr>
        </p:nvSpPr>
        <p:spPr/>
        <p:txBody>
          <a:bodyPr/>
          <a:lstStyle/>
          <a:p>
            <a:r>
              <a:rPr lang="pt-PT" dirty="0"/>
              <a:t>Sumário </a:t>
            </a:r>
          </a:p>
        </p:txBody>
      </p:sp>
      <p:sp>
        <p:nvSpPr>
          <p:cNvPr id="3" name="Marcador de Posição de Conteúdo 2">
            <a:extLst>
              <a:ext uri="{FF2B5EF4-FFF2-40B4-BE49-F238E27FC236}">
                <a16:creationId xmlns:a16="http://schemas.microsoft.com/office/drawing/2014/main" id="{05E3852D-4D27-27CE-3487-6D155D592658}"/>
              </a:ext>
            </a:extLst>
          </p:cNvPr>
          <p:cNvSpPr>
            <a:spLocks noGrp="1"/>
          </p:cNvSpPr>
          <p:nvPr>
            <p:ph idx="1"/>
          </p:nvPr>
        </p:nvSpPr>
        <p:spPr/>
        <p:txBody>
          <a:bodyPr>
            <a:normAutofit fontScale="85000" lnSpcReduction="20000"/>
          </a:bodyPr>
          <a:lstStyle/>
          <a:p>
            <a:r>
              <a:rPr lang="pt-PT" dirty="0"/>
              <a:t>Introdução </a:t>
            </a:r>
          </a:p>
          <a:p>
            <a:r>
              <a:rPr lang="pt-PT" dirty="0"/>
              <a:t>Principais </a:t>
            </a:r>
            <a:r>
              <a:rPr lang="pt-PT" dirty="0" err="1"/>
              <a:t>chatbots</a:t>
            </a:r>
            <a:r>
              <a:rPr lang="pt-PT" dirty="0"/>
              <a:t> para educação </a:t>
            </a:r>
          </a:p>
          <a:p>
            <a:r>
              <a:rPr lang="pt-PT" dirty="0"/>
              <a:t>IA para auxílio na compreensão da leitura </a:t>
            </a:r>
          </a:p>
          <a:p>
            <a:r>
              <a:rPr lang="pt-PT" dirty="0"/>
              <a:t>IA para escrita: </a:t>
            </a:r>
          </a:p>
          <a:p>
            <a:pPr lvl="1"/>
            <a:r>
              <a:rPr lang="pt-PT" dirty="0"/>
              <a:t>Planificação da escrita </a:t>
            </a:r>
          </a:p>
          <a:p>
            <a:pPr lvl="1"/>
            <a:r>
              <a:rPr lang="pt-PT" dirty="0"/>
              <a:t>Correção de ortografia/gramática</a:t>
            </a:r>
          </a:p>
          <a:p>
            <a:pPr lvl="1"/>
            <a:r>
              <a:rPr lang="pt-PT" dirty="0"/>
              <a:t>Sugestões de estilo e melhoria</a:t>
            </a:r>
          </a:p>
          <a:p>
            <a:r>
              <a:rPr lang="pt-PT" dirty="0"/>
              <a:t>IA para tradução e revisão de textos</a:t>
            </a:r>
          </a:p>
          <a:p>
            <a:r>
              <a:rPr lang="pt-PT" dirty="0"/>
              <a:t>IA para aprendizagem autónoma: </a:t>
            </a:r>
          </a:p>
          <a:p>
            <a:pPr lvl="1"/>
            <a:r>
              <a:rPr lang="pt-PT" dirty="0"/>
              <a:t>Explicações sobre temas </a:t>
            </a:r>
          </a:p>
          <a:p>
            <a:pPr lvl="1"/>
            <a:r>
              <a:rPr lang="pt-PT" dirty="0"/>
              <a:t>Aprendizagem orientada </a:t>
            </a:r>
          </a:p>
          <a:p>
            <a:r>
              <a:rPr lang="pt-PT" dirty="0"/>
              <a:t>Conclusão</a:t>
            </a:r>
          </a:p>
          <a:p>
            <a:endParaRPr lang="pt-PT" dirty="0"/>
          </a:p>
        </p:txBody>
      </p:sp>
    </p:spTree>
    <p:extLst>
      <p:ext uri="{BB962C8B-B14F-4D97-AF65-F5344CB8AC3E}">
        <p14:creationId xmlns:p14="http://schemas.microsoft.com/office/powerpoint/2010/main" val="6264466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C210E7-0900-869C-380B-42D0FE8DEB07}"/>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99A4CB6D-1941-DB27-F37F-545F5C3EEDA7}"/>
              </a:ext>
            </a:extLst>
          </p:cNvPr>
          <p:cNvSpPr>
            <a:spLocks noGrp="1"/>
          </p:cNvSpPr>
          <p:nvPr>
            <p:ph type="title"/>
          </p:nvPr>
        </p:nvSpPr>
        <p:spPr/>
        <p:txBody>
          <a:bodyPr/>
          <a:lstStyle/>
          <a:p>
            <a:r>
              <a:rPr lang="pt-PT" dirty="0"/>
              <a:t>3.3 - Sugestões de Estilo e Melhoria</a:t>
            </a:r>
          </a:p>
        </p:txBody>
      </p:sp>
      <p:sp>
        <p:nvSpPr>
          <p:cNvPr id="3" name="Marcador de Posição de Conteúdo 2">
            <a:extLst>
              <a:ext uri="{FF2B5EF4-FFF2-40B4-BE49-F238E27FC236}">
                <a16:creationId xmlns:a16="http://schemas.microsoft.com/office/drawing/2014/main" id="{9CDCBA2E-BB93-51E6-61EB-CC556A3A2B15}"/>
              </a:ext>
            </a:extLst>
          </p:cNvPr>
          <p:cNvSpPr>
            <a:spLocks noGrp="1"/>
          </p:cNvSpPr>
          <p:nvPr>
            <p:ph idx="1"/>
          </p:nvPr>
        </p:nvSpPr>
        <p:spPr/>
        <p:txBody>
          <a:bodyPr/>
          <a:lstStyle/>
          <a:p>
            <a:r>
              <a:rPr lang="pt-PT" dirty="0"/>
              <a:t>Texto melhorado:</a:t>
            </a:r>
          </a:p>
          <a:p>
            <a:pPr lvl="1"/>
            <a:r>
              <a:rPr lang="pt-PT" dirty="0"/>
              <a:t>"Esta obra literária revela-se verdadeiramente cativante, apresentando uma narrativa envolvente que prende o leitor desde as primeiras páginas. As personagens são magistralmente construídas, dotadas de profundidade psicológica e autenticidade. Recomendo vivamente esta leitura a qualquer pessoa que aprecie literatura de qualidade."</a:t>
            </a:r>
          </a:p>
        </p:txBody>
      </p:sp>
    </p:spTree>
    <p:extLst>
      <p:ext uri="{BB962C8B-B14F-4D97-AF65-F5344CB8AC3E}">
        <p14:creationId xmlns:p14="http://schemas.microsoft.com/office/powerpoint/2010/main" val="12118547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C210E7-0900-869C-380B-42D0FE8DEB07}"/>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99A4CB6D-1941-DB27-F37F-545F5C3EEDA7}"/>
              </a:ext>
            </a:extLst>
          </p:cNvPr>
          <p:cNvSpPr>
            <a:spLocks noGrp="1"/>
          </p:cNvSpPr>
          <p:nvPr>
            <p:ph type="title"/>
          </p:nvPr>
        </p:nvSpPr>
        <p:spPr/>
        <p:txBody>
          <a:bodyPr/>
          <a:lstStyle/>
          <a:p>
            <a:r>
              <a:rPr lang="pt-PT" dirty="0"/>
              <a:t>3.3 - Sugestões de Estilo e Melhoria</a:t>
            </a:r>
          </a:p>
        </p:txBody>
      </p:sp>
      <p:sp>
        <p:nvSpPr>
          <p:cNvPr id="3" name="Marcador de Posição de Conteúdo 2">
            <a:extLst>
              <a:ext uri="{FF2B5EF4-FFF2-40B4-BE49-F238E27FC236}">
                <a16:creationId xmlns:a16="http://schemas.microsoft.com/office/drawing/2014/main" id="{9CDCBA2E-BB93-51E6-61EB-CC556A3A2B15}"/>
              </a:ext>
            </a:extLst>
          </p:cNvPr>
          <p:cNvSpPr>
            <a:spLocks noGrp="1"/>
          </p:cNvSpPr>
          <p:nvPr>
            <p:ph idx="1"/>
          </p:nvPr>
        </p:nvSpPr>
        <p:spPr/>
        <p:txBody>
          <a:bodyPr>
            <a:normAutofit fontScale="92500" lnSpcReduction="10000"/>
          </a:bodyPr>
          <a:lstStyle/>
          <a:p>
            <a:r>
              <a:rPr lang="pt-PT" dirty="0"/>
              <a:t>Melhorias identificadas:</a:t>
            </a:r>
          </a:p>
          <a:p>
            <a:pPr lvl="1"/>
            <a:r>
              <a:rPr lang="pt-PT" dirty="0"/>
              <a:t>Vocabulário mais rico e variado</a:t>
            </a:r>
          </a:p>
          <a:p>
            <a:pPr lvl="1"/>
            <a:r>
              <a:rPr lang="pt-PT" dirty="0"/>
              <a:t>Estrutura frásica mais complexa</a:t>
            </a:r>
          </a:p>
          <a:p>
            <a:pPr lvl="1"/>
            <a:r>
              <a:rPr lang="pt-PT" dirty="0"/>
              <a:t>Conectores para fluidez</a:t>
            </a:r>
          </a:p>
          <a:p>
            <a:pPr lvl="1"/>
            <a:r>
              <a:rPr lang="pt-PT" dirty="0"/>
              <a:t>Registo mais formal e elegante</a:t>
            </a:r>
          </a:p>
          <a:p>
            <a:pPr lvl="1"/>
            <a:r>
              <a:rPr lang="pt-PT" dirty="0"/>
              <a:t>Coesão textual melhorada</a:t>
            </a:r>
          </a:p>
          <a:p>
            <a:r>
              <a:rPr lang="pt-PT" dirty="0" err="1"/>
              <a:t>Prompts</a:t>
            </a:r>
            <a:r>
              <a:rPr lang="pt-PT" dirty="0"/>
              <a:t> úteis: </a:t>
            </a:r>
          </a:p>
          <a:p>
            <a:pPr lvl="1"/>
            <a:r>
              <a:rPr lang="pt-PT" dirty="0"/>
              <a:t>"Torna este texto mais formal/informal“</a:t>
            </a:r>
          </a:p>
          <a:p>
            <a:pPr lvl="1"/>
            <a:r>
              <a:rPr lang="pt-PT" dirty="0"/>
              <a:t>"Acrescenta mais detalhes descritivos“</a:t>
            </a:r>
          </a:p>
          <a:p>
            <a:pPr lvl="1"/>
            <a:r>
              <a:rPr lang="pt-PT"/>
              <a:t>"</a:t>
            </a:r>
            <a:r>
              <a:rPr lang="pt-PT" dirty="0"/>
              <a:t>Melhora a coesão </a:t>
            </a:r>
            <a:r>
              <a:rPr lang="pt-PT"/>
              <a:t>entre frases“</a:t>
            </a:r>
          </a:p>
          <a:p>
            <a:pPr lvl="1"/>
            <a:r>
              <a:rPr lang="pt-PT"/>
              <a:t>"</a:t>
            </a:r>
            <a:r>
              <a:rPr lang="pt-PT" dirty="0"/>
              <a:t>Sugere sinónimos para palavras repetidas"</a:t>
            </a:r>
          </a:p>
        </p:txBody>
      </p:sp>
    </p:spTree>
    <p:extLst>
      <p:ext uri="{BB962C8B-B14F-4D97-AF65-F5344CB8AC3E}">
        <p14:creationId xmlns:p14="http://schemas.microsoft.com/office/powerpoint/2010/main" val="29403659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78404C-A936-07EF-3FED-41C20935EAAE}"/>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B29E7939-1EF0-6D08-EF43-D1C8F162C093}"/>
              </a:ext>
            </a:extLst>
          </p:cNvPr>
          <p:cNvSpPr>
            <a:spLocks noGrp="1"/>
          </p:cNvSpPr>
          <p:nvPr>
            <p:ph type="title"/>
          </p:nvPr>
        </p:nvSpPr>
        <p:spPr/>
        <p:txBody>
          <a:bodyPr/>
          <a:lstStyle/>
          <a:p>
            <a:r>
              <a:rPr lang="pt-PT" dirty="0"/>
              <a:t>IA para Tradução e Revisão de Textos</a:t>
            </a:r>
          </a:p>
        </p:txBody>
      </p:sp>
      <p:sp>
        <p:nvSpPr>
          <p:cNvPr id="3" name="Marcador de Posição de Conteúdo 2">
            <a:extLst>
              <a:ext uri="{FF2B5EF4-FFF2-40B4-BE49-F238E27FC236}">
                <a16:creationId xmlns:a16="http://schemas.microsoft.com/office/drawing/2014/main" id="{65C6F348-2FC0-ED65-450B-1F9C53CD3274}"/>
              </a:ext>
            </a:extLst>
          </p:cNvPr>
          <p:cNvSpPr>
            <a:spLocks noGrp="1"/>
          </p:cNvSpPr>
          <p:nvPr>
            <p:ph idx="1"/>
          </p:nvPr>
        </p:nvSpPr>
        <p:spPr/>
        <p:txBody>
          <a:bodyPr/>
          <a:lstStyle/>
          <a:p>
            <a:r>
              <a:rPr lang="pt-PT" dirty="0"/>
              <a:t>Ferramentas de Tradução com IA:</a:t>
            </a:r>
          </a:p>
          <a:p>
            <a:pPr lvl="1"/>
            <a:r>
              <a:rPr lang="pt-PT" dirty="0"/>
              <a:t>Google </a:t>
            </a:r>
            <a:r>
              <a:rPr lang="pt-PT" dirty="0" err="1"/>
              <a:t>Translate</a:t>
            </a:r>
            <a:r>
              <a:rPr lang="pt-PT" dirty="0"/>
              <a:t> - Rápido e gratuito</a:t>
            </a:r>
          </a:p>
          <a:p>
            <a:pPr lvl="1"/>
            <a:r>
              <a:rPr lang="pt-PT" dirty="0" err="1"/>
              <a:t>DeepL</a:t>
            </a:r>
            <a:r>
              <a:rPr lang="pt-PT" dirty="0"/>
              <a:t> - Tradução de alta qualidade</a:t>
            </a:r>
          </a:p>
          <a:p>
            <a:pPr lvl="1"/>
            <a:r>
              <a:rPr lang="pt-PT" dirty="0" err="1"/>
              <a:t>ChatGPT</a:t>
            </a:r>
            <a:r>
              <a:rPr lang="pt-PT" dirty="0"/>
              <a:t>/Gemini - Tradução contextual</a:t>
            </a:r>
          </a:p>
          <a:p>
            <a:pPr lvl="1"/>
            <a:r>
              <a:rPr lang="pt-PT" dirty="0"/>
              <a:t>Microsoft Translator - Integração Office </a:t>
            </a:r>
          </a:p>
        </p:txBody>
      </p:sp>
    </p:spTree>
    <p:extLst>
      <p:ext uri="{BB962C8B-B14F-4D97-AF65-F5344CB8AC3E}">
        <p14:creationId xmlns:p14="http://schemas.microsoft.com/office/powerpoint/2010/main" val="37275560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E5B587-B0DB-114C-6E8B-86BEBBEC166E}"/>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E1FB9EEE-B723-2C0D-06EC-F14163BEDBC1}"/>
              </a:ext>
            </a:extLst>
          </p:cNvPr>
          <p:cNvSpPr>
            <a:spLocks noGrp="1"/>
          </p:cNvSpPr>
          <p:nvPr>
            <p:ph type="title"/>
          </p:nvPr>
        </p:nvSpPr>
        <p:spPr/>
        <p:txBody>
          <a:bodyPr/>
          <a:lstStyle/>
          <a:p>
            <a:r>
              <a:rPr lang="pt-PT" dirty="0"/>
              <a:t>Processo de tradução e revisão: </a:t>
            </a:r>
          </a:p>
        </p:txBody>
      </p:sp>
      <p:sp>
        <p:nvSpPr>
          <p:cNvPr id="3" name="Marcador de Posição de Conteúdo 2">
            <a:extLst>
              <a:ext uri="{FF2B5EF4-FFF2-40B4-BE49-F238E27FC236}">
                <a16:creationId xmlns:a16="http://schemas.microsoft.com/office/drawing/2014/main" id="{1E9A940C-1A82-39DC-8ED4-44C54A14029D}"/>
              </a:ext>
            </a:extLst>
          </p:cNvPr>
          <p:cNvSpPr>
            <a:spLocks noGrp="1"/>
          </p:cNvSpPr>
          <p:nvPr>
            <p:ph idx="1"/>
          </p:nvPr>
        </p:nvSpPr>
        <p:spPr/>
        <p:txBody>
          <a:bodyPr/>
          <a:lstStyle/>
          <a:p>
            <a:r>
              <a:rPr lang="pt-PT" dirty="0"/>
              <a:t>1. Tradução inicial:</a:t>
            </a:r>
          </a:p>
          <a:p>
            <a:pPr lvl="1"/>
            <a:r>
              <a:rPr lang="en-US" dirty="0"/>
              <a:t>"</a:t>
            </a:r>
            <a:r>
              <a:rPr lang="en-US" dirty="0" err="1"/>
              <a:t>Traduz</a:t>
            </a:r>
            <a:r>
              <a:rPr lang="en-US" dirty="0"/>
              <a:t> </a:t>
            </a:r>
            <a:r>
              <a:rPr lang="en-US" dirty="0" err="1"/>
              <a:t>este</a:t>
            </a:r>
            <a:r>
              <a:rPr lang="en-US" dirty="0"/>
              <a:t> </a:t>
            </a:r>
            <a:r>
              <a:rPr lang="en-US" dirty="0" err="1"/>
              <a:t>texto</a:t>
            </a:r>
            <a:r>
              <a:rPr lang="en-US" dirty="0"/>
              <a:t> do </a:t>
            </a:r>
            <a:r>
              <a:rPr lang="en-US" dirty="0" err="1"/>
              <a:t>inglês</a:t>
            </a:r>
            <a:r>
              <a:rPr lang="en-US" dirty="0"/>
              <a:t> para </a:t>
            </a:r>
            <a:r>
              <a:rPr lang="en-US" dirty="0" err="1"/>
              <a:t>português</a:t>
            </a:r>
            <a:r>
              <a:rPr lang="en-US" dirty="0"/>
              <a:t> </a:t>
            </a:r>
            <a:r>
              <a:rPr lang="en-US" dirty="0" err="1"/>
              <a:t>europeu</a:t>
            </a:r>
            <a:r>
              <a:rPr lang="en-US" dirty="0"/>
              <a:t>: 'The implementation of artificial intelligence in education has revolutionized the way students learn and teachers instruct.'" </a:t>
            </a:r>
            <a:endParaRPr lang="pt-PT" dirty="0"/>
          </a:p>
          <a:p>
            <a:r>
              <a:rPr lang="pt-PT" dirty="0"/>
              <a:t>Resultado:</a:t>
            </a:r>
          </a:p>
          <a:p>
            <a:pPr lvl="1"/>
            <a:r>
              <a:rPr lang="pt-PT" dirty="0"/>
              <a:t>"A implementação da inteligência artificial na educação revolucionou a forma como os alunos aprendem e os professores ensinam." </a:t>
            </a:r>
          </a:p>
        </p:txBody>
      </p:sp>
    </p:spTree>
    <p:extLst>
      <p:ext uri="{BB962C8B-B14F-4D97-AF65-F5344CB8AC3E}">
        <p14:creationId xmlns:p14="http://schemas.microsoft.com/office/powerpoint/2010/main" val="41649916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BC1B44-FD51-ECE4-0ED2-E0FCC983EDA0}"/>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61AC03D4-29DB-0084-73C1-AE9E648BFE10}"/>
              </a:ext>
            </a:extLst>
          </p:cNvPr>
          <p:cNvSpPr>
            <a:spLocks noGrp="1"/>
          </p:cNvSpPr>
          <p:nvPr>
            <p:ph type="title"/>
          </p:nvPr>
        </p:nvSpPr>
        <p:spPr/>
        <p:txBody>
          <a:bodyPr/>
          <a:lstStyle/>
          <a:p>
            <a:r>
              <a:rPr lang="pt-PT" dirty="0"/>
              <a:t>Processo de tradução e revisão: </a:t>
            </a:r>
          </a:p>
        </p:txBody>
      </p:sp>
      <p:sp>
        <p:nvSpPr>
          <p:cNvPr id="3" name="Marcador de Posição de Conteúdo 2">
            <a:extLst>
              <a:ext uri="{FF2B5EF4-FFF2-40B4-BE49-F238E27FC236}">
                <a16:creationId xmlns:a16="http://schemas.microsoft.com/office/drawing/2014/main" id="{969EEB0C-346E-35C8-E2D0-AA44FF49FCB4}"/>
              </a:ext>
            </a:extLst>
          </p:cNvPr>
          <p:cNvSpPr>
            <a:spLocks noGrp="1"/>
          </p:cNvSpPr>
          <p:nvPr>
            <p:ph idx="1"/>
          </p:nvPr>
        </p:nvSpPr>
        <p:spPr/>
        <p:txBody>
          <a:bodyPr>
            <a:normAutofit/>
          </a:bodyPr>
          <a:lstStyle/>
          <a:p>
            <a:r>
              <a:rPr lang="pt-PT" dirty="0"/>
              <a:t>2. Revisão da tradução:</a:t>
            </a:r>
          </a:p>
          <a:p>
            <a:r>
              <a:rPr lang="pt-PT" dirty="0" err="1"/>
              <a:t>Prompt</a:t>
            </a:r>
            <a:r>
              <a:rPr lang="pt-PT" dirty="0"/>
              <a:t> de revisão:</a:t>
            </a:r>
          </a:p>
          <a:p>
            <a:pPr lvl="1"/>
            <a:r>
              <a:rPr lang="pt-PT" dirty="0"/>
              <a:t>"Revê esta tradução e sugere melhorias se necessário, considerando o português europeu formal:"</a:t>
            </a:r>
          </a:p>
          <a:p>
            <a:endParaRPr lang="pt-PT" dirty="0"/>
          </a:p>
          <a:p>
            <a:r>
              <a:rPr lang="pt-PT" dirty="0"/>
              <a:t>Tradução melhorada:</a:t>
            </a:r>
          </a:p>
          <a:p>
            <a:pPr lvl="1"/>
            <a:r>
              <a:rPr lang="pt-PT" dirty="0"/>
              <a:t>"A implementação da inteligência artificial no âmbito educativo revolucionou tanto os processos de aprendizagem dos discentes como as metodologias de ensino dos docentes.“</a:t>
            </a:r>
          </a:p>
        </p:txBody>
      </p:sp>
    </p:spTree>
    <p:extLst>
      <p:ext uri="{BB962C8B-B14F-4D97-AF65-F5344CB8AC3E}">
        <p14:creationId xmlns:p14="http://schemas.microsoft.com/office/powerpoint/2010/main" val="31563399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AC60D8-DC99-7428-58D9-12F26E4ACCD4}"/>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BC9BE345-30AD-511D-FC97-6BDF2A9D1081}"/>
              </a:ext>
            </a:extLst>
          </p:cNvPr>
          <p:cNvSpPr>
            <a:spLocks noGrp="1"/>
          </p:cNvSpPr>
          <p:nvPr>
            <p:ph type="title"/>
          </p:nvPr>
        </p:nvSpPr>
        <p:spPr/>
        <p:txBody>
          <a:bodyPr/>
          <a:lstStyle/>
          <a:p>
            <a:r>
              <a:rPr lang="pt-PT" dirty="0"/>
              <a:t>Processo de tradução e revisão: </a:t>
            </a:r>
          </a:p>
        </p:txBody>
      </p:sp>
      <p:sp>
        <p:nvSpPr>
          <p:cNvPr id="3" name="Marcador de Posição de Conteúdo 2">
            <a:extLst>
              <a:ext uri="{FF2B5EF4-FFF2-40B4-BE49-F238E27FC236}">
                <a16:creationId xmlns:a16="http://schemas.microsoft.com/office/drawing/2014/main" id="{9C0CC7D3-3A57-7BC6-FFF6-F21045373C8C}"/>
              </a:ext>
            </a:extLst>
          </p:cNvPr>
          <p:cNvSpPr>
            <a:spLocks noGrp="1"/>
          </p:cNvSpPr>
          <p:nvPr>
            <p:ph idx="1"/>
          </p:nvPr>
        </p:nvSpPr>
        <p:spPr/>
        <p:txBody>
          <a:bodyPr/>
          <a:lstStyle/>
          <a:p>
            <a:r>
              <a:rPr lang="pt-PT" dirty="0"/>
              <a:t>3. Verificação de consistência para textos longos: </a:t>
            </a:r>
          </a:p>
          <a:p>
            <a:pPr lvl="1"/>
            <a:r>
              <a:rPr lang="pt-PT" dirty="0"/>
              <a:t>"Verifica se a terminologia está consistente ao longo de todo o texto traduzido e sugere um glossário dos termos técnicos principais." </a:t>
            </a:r>
          </a:p>
        </p:txBody>
      </p:sp>
    </p:spTree>
    <p:extLst>
      <p:ext uri="{BB962C8B-B14F-4D97-AF65-F5344CB8AC3E}">
        <p14:creationId xmlns:p14="http://schemas.microsoft.com/office/powerpoint/2010/main" val="26357640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7BDFF7-5B18-BA36-63A0-B93FCC93C094}"/>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B5D83760-FBF1-2788-C0A4-F139D02A8228}"/>
              </a:ext>
            </a:extLst>
          </p:cNvPr>
          <p:cNvSpPr>
            <a:spLocks noGrp="1"/>
          </p:cNvSpPr>
          <p:nvPr>
            <p:ph type="title"/>
          </p:nvPr>
        </p:nvSpPr>
        <p:spPr/>
        <p:txBody>
          <a:bodyPr/>
          <a:lstStyle/>
          <a:p>
            <a:r>
              <a:rPr lang="pt-PT" dirty="0"/>
              <a:t>Processo de tradução e revisão: </a:t>
            </a:r>
          </a:p>
        </p:txBody>
      </p:sp>
      <p:sp>
        <p:nvSpPr>
          <p:cNvPr id="3" name="Marcador de Posição de Conteúdo 2">
            <a:extLst>
              <a:ext uri="{FF2B5EF4-FFF2-40B4-BE49-F238E27FC236}">
                <a16:creationId xmlns:a16="http://schemas.microsoft.com/office/drawing/2014/main" id="{4FA95D8E-C8E1-71DF-A81E-60471520188A}"/>
              </a:ext>
            </a:extLst>
          </p:cNvPr>
          <p:cNvSpPr>
            <a:spLocks noGrp="1"/>
          </p:cNvSpPr>
          <p:nvPr>
            <p:ph idx="1"/>
          </p:nvPr>
        </p:nvSpPr>
        <p:spPr/>
        <p:txBody>
          <a:bodyPr>
            <a:normAutofit fontScale="92500" lnSpcReduction="10000"/>
          </a:bodyPr>
          <a:lstStyle/>
          <a:p>
            <a:r>
              <a:rPr lang="pt-PT" dirty="0"/>
              <a:t>Vantagens da IA na tradução:</a:t>
            </a:r>
          </a:p>
          <a:p>
            <a:pPr lvl="1"/>
            <a:r>
              <a:rPr lang="pt-PT" dirty="0"/>
              <a:t>Rapidez na tradução inicial</a:t>
            </a:r>
          </a:p>
          <a:p>
            <a:pPr lvl="1"/>
            <a:r>
              <a:rPr lang="pt-PT" dirty="0"/>
              <a:t>Compreensão contextual melhorada</a:t>
            </a:r>
          </a:p>
          <a:p>
            <a:pPr lvl="1"/>
            <a:r>
              <a:rPr lang="pt-PT" dirty="0"/>
              <a:t>Adaptação ao registo pretendido</a:t>
            </a:r>
          </a:p>
          <a:p>
            <a:pPr lvl="1"/>
            <a:r>
              <a:rPr lang="pt-PT" dirty="0" err="1"/>
              <a:t>Detecção</a:t>
            </a:r>
            <a:r>
              <a:rPr lang="pt-PT" dirty="0"/>
              <a:t> de inconsistências</a:t>
            </a:r>
          </a:p>
          <a:p>
            <a:pPr lvl="1"/>
            <a:r>
              <a:rPr lang="pt-PT" dirty="0"/>
              <a:t>Sugestões de melhoria estilística</a:t>
            </a:r>
          </a:p>
          <a:p>
            <a:r>
              <a:rPr lang="pt-PT" dirty="0"/>
              <a:t>Cuidados a ter: </a:t>
            </a:r>
          </a:p>
          <a:p>
            <a:pPr lvl="1"/>
            <a:r>
              <a:rPr lang="pt-PT" dirty="0"/>
              <a:t>Sempre rever traduções automáticas</a:t>
            </a:r>
          </a:p>
          <a:p>
            <a:pPr lvl="1"/>
            <a:r>
              <a:rPr lang="pt-PT" dirty="0"/>
              <a:t>Verificar termos técnicos específicos</a:t>
            </a:r>
          </a:p>
          <a:p>
            <a:pPr lvl="1"/>
            <a:r>
              <a:rPr lang="pt-PT" dirty="0"/>
              <a:t>Adaptar ao público-alvo</a:t>
            </a:r>
          </a:p>
          <a:p>
            <a:pPr lvl="1"/>
            <a:r>
              <a:rPr lang="pt-PT" dirty="0"/>
              <a:t>Confirmar nuances culturais </a:t>
            </a:r>
          </a:p>
        </p:txBody>
      </p:sp>
    </p:spTree>
    <p:extLst>
      <p:ext uri="{BB962C8B-B14F-4D97-AF65-F5344CB8AC3E}">
        <p14:creationId xmlns:p14="http://schemas.microsoft.com/office/powerpoint/2010/main" val="36912845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9CD814-0B9D-6103-3D27-7D4B17EED394}"/>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EA69E884-8738-3AAB-FDDE-1857873CE974}"/>
              </a:ext>
            </a:extLst>
          </p:cNvPr>
          <p:cNvSpPr>
            <a:spLocks noGrp="1"/>
          </p:cNvSpPr>
          <p:nvPr>
            <p:ph type="title"/>
          </p:nvPr>
        </p:nvSpPr>
        <p:spPr/>
        <p:txBody>
          <a:bodyPr/>
          <a:lstStyle/>
          <a:p>
            <a:r>
              <a:rPr lang="pt-PT" dirty="0"/>
              <a:t>IA para Aprendizagem Autónoma</a:t>
            </a:r>
            <a:br>
              <a:rPr lang="pt-PT" dirty="0"/>
            </a:br>
            <a:r>
              <a:rPr lang="pt-PT" dirty="0"/>
              <a:t>5.1 - Pedir Explicações sobre Temas</a:t>
            </a:r>
          </a:p>
        </p:txBody>
      </p:sp>
      <p:sp>
        <p:nvSpPr>
          <p:cNvPr id="3" name="Marcador de Posição de Conteúdo 2">
            <a:extLst>
              <a:ext uri="{FF2B5EF4-FFF2-40B4-BE49-F238E27FC236}">
                <a16:creationId xmlns:a16="http://schemas.microsoft.com/office/drawing/2014/main" id="{4C1202A5-1DE3-8DA7-ACCD-00CCDF698632}"/>
              </a:ext>
            </a:extLst>
          </p:cNvPr>
          <p:cNvSpPr>
            <a:spLocks noGrp="1"/>
          </p:cNvSpPr>
          <p:nvPr>
            <p:ph idx="1"/>
          </p:nvPr>
        </p:nvSpPr>
        <p:spPr/>
        <p:txBody>
          <a:bodyPr/>
          <a:lstStyle/>
          <a:p>
            <a:r>
              <a:rPr lang="pt-PT" dirty="0"/>
              <a:t>Estratégias eficazes:</a:t>
            </a:r>
          </a:p>
          <a:p>
            <a:r>
              <a:rPr lang="pt-PT" dirty="0"/>
              <a:t>Para conceitos complexos:</a:t>
            </a:r>
          </a:p>
          <a:p>
            <a:pPr lvl="1"/>
            <a:r>
              <a:rPr lang="pt-PT" dirty="0"/>
              <a:t>"Explica-me o conceito de 'ironia dramática' na literatura, com exemplos simples que um aluno do 10º ano possa compreender." </a:t>
            </a:r>
          </a:p>
          <a:p>
            <a:r>
              <a:rPr lang="pt-PT" dirty="0"/>
              <a:t>Para dúvidas gramaticais:</a:t>
            </a:r>
          </a:p>
          <a:p>
            <a:pPr lvl="1"/>
            <a:r>
              <a:rPr lang="pt-PT" dirty="0"/>
              <a:t>"Quando devo usar 'que' </a:t>
            </a:r>
            <a:r>
              <a:rPr lang="pt-PT" dirty="0" err="1"/>
              <a:t>vs</a:t>
            </a:r>
            <a:r>
              <a:rPr lang="pt-PT" dirty="0"/>
              <a:t> 'quê'? Dá-me exemplos práticos e uma regra fácil de memorizar." </a:t>
            </a:r>
          </a:p>
          <a:p>
            <a:r>
              <a:rPr lang="pt-PT" dirty="0"/>
              <a:t>Para análise literária:</a:t>
            </a:r>
          </a:p>
          <a:p>
            <a:pPr lvl="1"/>
            <a:r>
              <a:rPr lang="pt-PT" dirty="0"/>
              <a:t>"Ajuda-me a entender os recursos estilísticos presentes neste poema: [inserir texto]. Explica cada um de forma clara." </a:t>
            </a:r>
          </a:p>
        </p:txBody>
      </p:sp>
    </p:spTree>
    <p:extLst>
      <p:ext uri="{BB962C8B-B14F-4D97-AF65-F5344CB8AC3E}">
        <p14:creationId xmlns:p14="http://schemas.microsoft.com/office/powerpoint/2010/main" val="12432738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B48E92-8773-096B-9C33-A665DFA6BE28}"/>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A58A46BA-8A7E-7474-85D0-EC6DDA16CAB7}"/>
              </a:ext>
            </a:extLst>
          </p:cNvPr>
          <p:cNvSpPr>
            <a:spLocks noGrp="1"/>
          </p:cNvSpPr>
          <p:nvPr>
            <p:ph type="title"/>
          </p:nvPr>
        </p:nvSpPr>
        <p:spPr/>
        <p:txBody>
          <a:bodyPr/>
          <a:lstStyle/>
          <a:p>
            <a:r>
              <a:rPr lang="pt-PT" dirty="0"/>
              <a:t>5.1 - Pedir Explicações sobre Temas </a:t>
            </a:r>
          </a:p>
        </p:txBody>
      </p:sp>
      <p:sp>
        <p:nvSpPr>
          <p:cNvPr id="3" name="Marcador de Posição de Conteúdo 2">
            <a:extLst>
              <a:ext uri="{FF2B5EF4-FFF2-40B4-BE49-F238E27FC236}">
                <a16:creationId xmlns:a16="http://schemas.microsoft.com/office/drawing/2014/main" id="{5B16AEBE-E80D-B9A1-30DE-DC47EA2CF873}"/>
              </a:ext>
            </a:extLst>
          </p:cNvPr>
          <p:cNvSpPr>
            <a:spLocks noGrp="1"/>
          </p:cNvSpPr>
          <p:nvPr>
            <p:ph idx="1"/>
          </p:nvPr>
        </p:nvSpPr>
        <p:spPr/>
        <p:txBody>
          <a:bodyPr>
            <a:normAutofit fontScale="92500" lnSpcReduction="10000"/>
          </a:bodyPr>
          <a:lstStyle/>
          <a:p>
            <a:r>
              <a:rPr lang="pt-PT" dirty="0"/>
              <a:t>Benefícios da explicação por IA:</a:t>
            </a:r>
          </a:p>
          <a:p>
            <a:pPr lvl="1"/>
            <a:r>
              <a:rPr lang="pt-PT" dirty="0"/>
              <a:t>Disponibilidade 24/7</a:t>
            </a:r>
          </a:p>
          <a:p>
            <a:pPr lvl="1"/>
            <a:r>
              <a:rPr lang="pt-PT" dirty="0"/>
              <a:t>Explicações personalizadas ao nível do aluno</a:t>
            </a:r>
          </a:p>
          <a:p>
            <a:pPr lvl="1"/>
            <a:r>
              <a:rPr lang="pt-PT" dirty="0"/>
              <a:t>Exemplos múltiplos para clarificar</a:t>
            </a:r>
          </a:p>
          <a:p>
            <a:pPr lvl="1"/>
            <a:r>
              <a:rPr lang="pt-PT" dirty="0"/>
              <a:t>Paciência infinita para repetir</a:t>
            </a:r>
          </a:p>
          <a:p>
            <a:pPr lvl="1"/>
            <a:r>
              <a:rPr lang="pt-PT" dirty="0"/>
              <a:t>Adaptação ao ritmo individual</a:t>
            </a:r>
          </a:p>
          <a:p>
            <a:r>
              <a:rPr lang="pt-PT" dirty="0"/>
              <a:t>Dicas para melhores explicações:</a:t>
            </a:r>
          </a:p>
          <a:p>
            <a:pPr lvl="1"/>
            <a:r>
              <a:rPr lang="pt-PT" dirty="0"/>
              <a:t>Especificar o nível de ensino</a:t>
            </a:r>
          </a:p>
          <a:p>
            <a:pPr lvl="1"/>
            <a:r>
              <a:rPr lang="pt-PT" dirty="0"/>
              <a:t>Pedir exemplos concretos</a:t>
            </a:r>
          </a:p>
          <a:p>
            <a:pPr lvl="1"/>
            <a:r>
              <a:rPr lang="pt-PT" dirty="0"/>
              <a:t>Solicitar analogias simples</a:t>
            </a:r>
          </a:p>
          <a:p>
            <a:pPr lvl="1"/>
            <a:r>
              <a:rPr lang="pt-PT" dirty="0"/>
              <a:t>Perguntar "porquê" dos conceitos </a:t>
            </a:r>
          </a:p>
        </p:txBody>
      </p:sp>
    </p:spTree>
    <p:extLst>
      <p:ext uri="{BB962C8B-B14F-4D97-AF65-F5344CB8AC3E}">
        <p14:creationId xmlns:p14="http://schemas.microsoft.com/office/powerpoint/2010/main" val="27635921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BD2561-3716-45B0-8BA5-902F151C3AE6}"/>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74CCD6CA-DFBB-9B7C-A739-AB3732796541}"/>
              </a:ext>
            </a:extLst>
          </p:cNvPr>
          <p:cNvSpPr>
            <a:spLocks noGrp="1"/>
          </p:cNvSpPr>
          <p:nvPr>
            <p:ph type="title"/>
          </p:nvPr>
        </p:nvSpPr>
        <p:spPr/>
        <p:txBody>
          <a:bodyPr/>
          <a:lstStyle/>
          <a:p>
            <a:r>
              <a:rPr lang="pt-PT" dirty="0"/>
              <a:t>5.2 - Aprendizagem Orientada (Método Socrático) </a:t>
            </a:r>
          </a:p>
        </p:txBody>
      </p:sp>
      <p:sp>
        <p:nvSpPr>
          <p:cNvPr id="3" name="Marcador de Posição de Conteúdo 2">
            <a:extLst>
              <a:ext uri="{FF2B5EF4-FFF2-40B4-BE49-F238E27FC236}">
                <a16:creationId xmlns:a16="http://schemas.microsoft.com/office/drawing/2014/main" id="{84CE1F12-1D74-B999-2636-B8B38949C83A}"/>
              </a:ext>
            </a:extLst>
          </p:cNvPr>
          <p:cNvSpPr>
            <a:spLocks noGrp="1"/>
          </p:cNvSpPr>
          <p:nvPr>
            <p:ph idx="1"/>
          </p:nvPr>
        </p:nvSpPr>
        <p:spPr/>
        <p:txBody>
          <a:bodyPr/>
          <a:lstStyle/>
          <a:p>
            <a:r>
              <a:rPr lang="pt-PT" dirty="0"/>
              <a:t>Em vez de dar respostas diretas, a IA guia o aluno:</a:t>
            </a:r>
          </a:p>
          <a:p>
            <a:r>
              <a:rPr lang="pt-PT" dirty="0"/>
              <a:t>Exemplo - Análise de texto:</a:t>
            </a:r>
          </a:p>
          <a:p>
            <a:r>
              <a:rPr lang="pt-PT" dirty="0"/>
              <a:t>Aluno: "Não entendo este poema. O que significa?“</a:t>
            </a:r>
          </a:p>
          <a:p>
            <a:r>
              <a:rPr lang="pt-PT" dirty="0"/>
              <a:t>IA (orientação): "Vamos analisar juntos! Primeiro, que sentimentos ou emoções percebes quando lês os primeiros versos? Que palavras te chamam mais a atenção?“</a:t>
            </a:r>
          </a:p>
          <a:p>
            <a:r>
              <a:rPr lang="pt-PT" dirty="0"/>
              <a:t>Aluno: "Parece triste... palavras como 'sombra' e 'lágrima’.”</a:t>
            </a:r>
          </a:p>
          <a:p>
            <a:r>
              <a:rPr lang="pt-PT" dirty="0"/>
              <a:t>IA: "Excelente observação! Agora, porque achas que o poeta escolheu essas palavras específicas? O que elas têm em comum?" </a:t>
            </a:r>
          </a:p>
        </p:txBody>
      </p:sp>
    </p:spTree>
    <p:extLst>
      <p:ext uri="{BB962C8B-B14F-4D97-AF65-F5344CB8AC3E}">
        <p14:creationId xmlns:p14="http://schemas.microsoft.com/office/powerpoint/2010/main" val="3349222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C87C76A-F4A3-2931-B6EC-729CD4CA910D}"/>
              </a:ext>
            </a:extLst>
          </p:cNvPr>
          <p:cNvSpPr>
            <a:spLocks noGrp="1"/>
          </p:cNvSpPr>
          <p:nvPr>
            <p:ph type="title"/>
          </p:nvPr>
        </p:nvSpPr>
        <p:spPr/>
        <p:txBody>
          <a:bodyPr/>
          <a:lstStyle/>
          <a:p>
            <a:r>
              <a:rPr lang="pt-PT" dirty="0"/>
              <a:t>Introdução</a:t>
            </a:r>
          </a:p>
        </p:txBody>
      </p:sp>
      <p:sp>
        <p:nvSpPr>
          <p:cNvPr id="3" name="Marcador de Posição de Conteúdo 2">
            <a:extLst>
              <a:ext uri="{FF2B5EF4-FFF2-40B4-BE49-F238E27FC236}">
                <a16:creationId xmlns:a16="http://schemas.microsoft.com/office/drawing/2014/main" id="{7936A184-5E79-8084-10C4-1B764356FE95}"/>
              </a:ext>
            </a:extLst>
          </p:cNvPr>
          <p:cNvSpPr>
            <a:spLocks noGrp="1"/>
          </p:cNvSpPr>
          <p:nvPr>
            <p:ph idx="1"/>
          </p:nvPr>
        </p:nvSpPr>
        <p:spPr/>
        <p:txBody>
          <a:bodyPr>
            <a:normAutofit/>
          </a:bodyPr>
          <a:lstStyle/>
          <a:p>
            <a:r>
              <a:rPr lang="pt-PT" dirty="0"/>
              <a:t>A inteligência artificial está a revolucionar a educação linguística, oferecendo ferramentas poderosas para melhorar a compreensão da leitura e a qualidade da escrita. </a:t>
            </a:r>
          </a:p>
          <a:p>
            <a:r>
              <a:rPr lang="pt-PT" dirty="0"/>
              <a:t>Os </a:t>
            </a:r>
            <a:r>
              <a:rPr lang="pt-PT" dirty="0" err="1"/>
              <a:t>chatbots</a:t>
            </a:r>
            <a:r>
              <a:rPr lang="pt-PT" dirty="0"/>
              <a:t> educacionais funcionam como tutores virtuais disponíveis 24/7, proporcionando: </a:t>
            </a:r>
          </a:p>
          <a:p>
            <a:pPr lvl="1"/>
            <a:r>
              <a:rPr lang="pt-PT" dirty="0"/>
              <a:t>Feedback instantâneo e personalizado</a:t>
            </a:r>
          </a:p>
          <a:p>
            <a:pPr lvl="1"/>
            <a:r>
              <a:rPr lang="pt-PT" dirty="0"/>
              <a:t>Apoio adaptado ao nível de cada aluno</a:t>
            </a:r>
          </a:p>
          <a:p>
            <a:pPr lvl="1"/>
            <a:r>
              <a:rPr lang="pt-PT" dirty="0"/>
              <a:t>Aprendizagem autónoma e autorregulada</a:t>
            </a:r>
          </a:p>
          <a:p>
            <a:pPr lvl="1"/>
            <a:r>
              <a:rPr lang="pt-PT" dirty="0"/>
              <a:t>Diversificação de estratégias de ensino</a:t>
            </a:r>
          </a:p>
          <a:p>
            <a:r>
              <a:rPr lang="pt-PT" dirty="0"/>
              <a:t>Esta apresentação explora como usar estas ferramentas de forma eficaz no ensino e aprendizagem do português ou línguas estrangeiras.</a:t>
            </a:r>
          </a:p>
        </p:txBody>
      </p:sp>
    </p:spTree>
    <p:extLst>
      <p:ext uri="{BB962C8B-B14F-4D97-AF65-F5344CB8AC3E}">
        <p14:creationId xmlns:p14="http://schemas.microsoft.com/office/powerpoint/2010/main" val="288878440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1C5F87-EAC4-F4F0-CC65-1BC46D0E9627}"/>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8D0E0687-3E9E-7E8C-4902-ABF1A0859541}"/>
              </a:ext>
            </a:extLst>
          </p:cNvPr>
          <p:cNvSpPr>
            <a:spLocks noGrp="1"/>
          </p:cNvSpPr>
          <p:nvPr>
            <p:ph type="title"/>
          </p:nvPr>
        </p:nvSpPr>
        <p:spPr/>
        <p:txBody>
          <a:bodyPr/>
          <a:lstStyle/>
          <a:p>
            <a:r>
              <a:rPr lang="pt-PT" dirty="0"/>
              <a:t>5.2 - Aprendizagem Orientada (Método Socrático) </a:t>
            </a:r>
          </a:p>
        </p:txBody>
      </p:sp>
      <p:sp>
        <p:nvSpPr>
          <p:cNvPr id="3" name="Marcador de Posição de Conteúdo 2">
            <a:extLst>
              <a:ext uri="{FF2B5EF4-FFF2-40B4-BE49-F238E27FC236}">
                <a16:creationId xmlns:a16="http://schemas.microsoft.com/office/drawing/2014/main" id="{E85E77B4-DB19-EB53-1719-1D4D82C5DD1C}"/>
              </a:ext>
            </a:extLst>
          </p:cNvPr>
          <p:cNvSpPr>
            <a:spLocks noGrp="1"/>
          </p:cNvSpPr>
          <p:nvPr>
            <p:ph idx="1"/>
          </p:nvPr>
        </p:nvSpPr>
        <p:spPr/>
        <p:txBody>
          <a:bodyPr>
            <a:normAutofit fontScale="92500" lnSpcReduction="10000"/>
          </a:bodyPr>
          <a:lstStyle/>
          <a:p>
            <a:r>
              <a:rPr lang="pt-PT" dirty="0"/>
              <a:t>Vantagens da aprendizagem orientada:</a:t>
            </a:r>
          </a:p>
          <a:p>
            <a:pPr lvl="1"/>
            <a:r>
              <a:rPr lang="pt-PT" dirty="0"/>
              <a:t>Desenvolvimento do pensamento crítico</a:t>
            </a:r>
          </a:p>
          <a:p>
            <a:pPr lvl="1"/>
            <a:r>
              <a:rPr lang="pt-PT" dirty="0"/>
              <a:t>Descoberta autónoma dos conceitos</a:t>
            </a:r>
          </a:p>
          <a:p>
            <a:pPr lvl="1"/>
            <a:r>
              <a:rPr lang="pt-PT" dirty="0"/>
              <a:t>Maior retenção da aprendizagem</a:t>
            </a:r>
          </a:p>
          <a:p>
            <a:pPr lvl="1"/>
            <a:r>
              <a:rPr lang="pt-PT" dirty="0"/>
              <a:t>Confiança nas próprias capacidades</a:t>
            </a:r>
          </a:p>
          <a:p>
            <a:pPr lvl="1"/>
            <a:r>
              <a:rPr lang="pt-PT" dirty="0"/>
              <a:t>Transferência para outros contextos </a:t>
            </a:r>
          </a:p>
          <a:p>
            <a:r>
              <a:rPr lang="pt-PT" dirty="0" err="1"/>
              <a:t>Prompts</a:t>
            </a:r>
            <a:r>
              <a:rPr lang="pt-PT" dirty="0"/>
              <a:t> para orientação: </a:t>
            </a:r>
          </a:p>
          <a:p>
            <a:pPr lvl="1"/>
            <a:r>
              <a:rPr lang="pt-PT" dirty="0"/>
              <a:t>"Não me dês a resposta direta. Em vez disso, faz-me perguntas que me ajudem a descobrir a solução.“</a:t>
            </a:r>
          </a:p>
          <a:p>
            <a:pPr lvl="1"/>
            <a:r>
              <a:rPr lang="pt-PT" dirty="0"/>
              <a:t>"Usa o método socrático para me ajudar a compreender este conceito." </a:t>
            </a:r>
          </a:p>
          <a:p>
            <a:pPr lvl="1"/>
            <a:r>
              <a:rPr lang="pt-PT" dirty="0"/>
              <a:t>"Guia-me passo a passo até eu chegar à resposta correta."</a:t>
            </a:r>
          </a:p>
        </p:txBody>
      </p:sp>
    </p:spTree>
    <p:extLst>
      <p:ext uri="{BB962C8B-B14F-4D97-AF65-F5344CB8AC3E}">
        <p14:creationId xmlns:p14="http://schemas.microsoft.com/office/powerpoint/2010/main" val="74716856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AF7CDF-3392-CD20-C9F5-DE1F069DFE99}"/>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1E3FD749-1EA9-EB2B-7E4E-4299696146E3}"/>
              </a:ext>
            </a:extLst>
          </p:cNvPr>
          <p:cNvSpPr>
            <a:spLocks noGrp="1"/>
          </p:cNvSpPr>
          <p:nvPr>
            <p:ph type="title"/>
          </p:nvPr>
        </p:nvSpPr>
        <p:spPr/>
        <p:txBody>
          <a:bodyPr/>
          <a:lstStyle/>
          <a:p>
            <a:r>
              <a:rPr lang="pt-PT" dirty="0"/>
              <a:t>Exemplo prático - Problema de gramática:</a:t>
            </a:r>
          </a:p>
        </p:txBody>
      </p:sp>
      <p:sp>
        <p:nvSpPr>
          <p:cNvPr id="3" name="Marcador de Posição de Conteúdo 2">
            <a:extLst>
              <a:ext uri="{FF2B5EF4-FFF2-40B4-BE49-F238E27FC236}">
                <a16:creationId xmlns:a16="http://schemas.microsoft.com/office/drawing/2014/main" id="{971EC3E3-1D4A-B44F-0F33-3A5A3C1D2FFA}"/>
              </a:ext>
            </a:extLst>
          </p:cNvPr>
          <p:cNvSpPr>
            <a:spLocks noGrp="1"/>
          </p:cNvSpPr>
          <p:nvPr>
            <p:ph idx="1"/>
          </p:nvPr>
        </p:nvSpPr>
        <p:spPr/>
        <p:txBody>
          <a:bodyPr/>
          <a:lstStyle/>
          <a:p>
            <a:r>
              <a:rPr lang="pt-PT" dirty="0"/>
              <a:t>Questão: "Quando usar 'há' </a:t>
            </a:r>
            <a:r>
              <a:rPr lang="pt-PT" dirty="0" err="1"/>
              <a:t>vs</a:t>
            </a:r>
            <a:r>
              <a:rPr lang="pt-PT" dirty="0"/>
              <a:t> 'à’?”</a:t>
            </a:r>
          </a:p>
          <a:p>
            <a:pPr lvl="1"/>
            <a:r>
              <a:rPr lang="pt-PT" dirty="0"/>
              <a:t>Método tradicional: Dar regra e exemplos</a:t>
            </a:r>
          </a:p>
          <a:p>
            <a:pPr lvl="1"/>
            <a:r>
              <a:rPr lang="pt-PT" dirty="0"/>
              <a:t>Método orientado: </a:t>
            </a:r>
          </a:p>
          <a:p>
            <a:r>
              <a:rPr lang="pt-PT" dirty="0"/>
              <a:t>1. "Repara nestas frases: 'Chegou há pouco' </a:t>
            </a:r>
            <a:r>
              <a:rPr lang="pt-PT" dirty="0" err="1"/>
              <a:t>vs</a:t>
            </a:r>
            <a:r>
              <a:rPr lang="pt-PT" dirty="0"/>
              <a:t> 'Chegou à escola'. Que diferença notas?“</a:t>
            </a:r>
          </a:p>
          <a:p>
            <a:r>
              <a:rPr lang="pt-PT" dirty="0"/>
              <a:t>2. "Na primeira, podes substituir 'há' por 'faz'? E na segunda?“</a:t>
            </a:r>
          </a:p>
          <a:p>
            <a:r>
              <a:rPr lang="pt-PT" dirty="0"/>
              <a:t>3. "O que acontece se tentares trocar um pelo outro?“</a:t>
            </a:r>
          </a:p>
          <a:p>
            <a:r>
              <a:rPr lang="pt-PT" dirty="0"/>
              <a:t>4. "Agora consegues descobrir a regra por ti próprio?" </a:t>
            </a:r>
          </a:p>
          <a:p>
            <a:pPr lvl="1"/>
            <a:r>
              <a:rPr lang="pt-PT" dirty="0"/>
              <a:t>Resultado: O aluno descobre que 'há' indica tempo passado e 'à' indica direção/destino. </a:t>
            </a:r>
          </a:p>
        </p:txBody>
      </p:sp>
    </p:spTree>
    <p:extLst>
      <p:ext uri="{BB962C8B-B14F-4D97-AF65-F5344CB8AC3E}">
        <p14:creationId xmlns:p14="http://schemas.microsoft.com/office/powerpoint/2010/main" val="41159956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C3EF6E-B9AF-7D7D-42DE-0F50513BD173}"/>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497926C6-13A6-DE70-83E8-6D7319DB0050}"/>
              </a:ext>
            </a:extLst>
          </p:cNvPr>
          <p:cNvSpPr>
            <a:spLocks noGrp="1"/>
          </p:cNvSpPr>
          <p:nvPr>
            <p:ph type="title"/>
          </p:nvPr>
        </p:nvSpPr>
        <p:spPr/>
        <p:txBody>
          <a:bodyPr/>
          <a:lstStyle/>
          <a:p>
            <a:r>
              <a:rPr lang="pt-PT" dirty="0"/>
              <a:t>Conclusão</a:t>
            </a:r>
          </a:p>
        </p:txBody>
      </p:sp>
      <p:sp>
        <p:nvSpPr>
          <p:cNvPr id="3" name="Marcador de Posição de Conteúdo 2">
            <a:extLst>
              <a:ext uri="{FF2B5EF4-FFF2-40B4-BE49-F238E27FC236}">
                <a16:creationId xmlns:a16="http://schemas.microsoft.com/office/drawing/2014/main" id="{5AE57B86-2CC3-9066-9B3B-9714169B2DAF}"/>
              </a:ext>
            </a:extLst>
          </p:cNvPr>
          <p:cNvSpPr>
            <a:spLocks noGrp="1"/>
          </p:cNvSpPr>
          <p:nvPr>
            <p:ph idx="1"/>
          </p:nvPr>
        </p:nvSpPr>
        <p:spPr/>
        <p:txBody>
          <a:bodyPr/>
          <a:lstStyle/>
          <a:p>
            <a:r>
              <a:rPr lang="pt-PT" dirty="0"/>
              <a:t>A IA como Ferramenta Transformadora:</a:t>
            </a:r>
          </a:p>
          <a:p>
            <a:r>
              <a:rPr lang="pt-PT" dirty="0"/>
              <a:t>A inteligência artificial não substitui o professor, mas potencia as suas capacidades e oferece aos alunos: </a:t>
            </a:r>
          </a:p>
          <a:p>
            <a:r>
              <a:rPr lang="pt-PT" dirty="0"/>
              <a:t>Apoio personalizado disponível a qualquer hora Feedback imediato para melhoramento contínuo Aprendizagem autónoma e autorregulada Diversificação de estratégias pedagógicas </a:t>
            </a:r>
          </a:p>
        </p:txBody>
      </p:sp>
    </p:spTree>
    <p:extLst>
      <p:ext uri="{BB962C8B-B14F-4D97-AF65-F5344CB8AC3E}">
        <p14:creationId xmlns:p14="http://schemas.microsoft.com/office/powerpoint/2010/main" val="38010680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C2CFA28-99CC-0448-0A43-4B1F3A436AAE}"/>
              </a:ext>
            </a:extLst>
          </p:cNvPr>
          <p:cNvSpPr>
            <a:spLocks noGrp="1"/>
          </p:cNvSpPr>
          <p:nvPr>
            <p:ph type="title"/>
          </p:nvPr>
        </p:nvSpPr>
        <p:spPr/>
        <p:txBody>
          <a:bodyPr/>
          <a:lstStyle/>
          <a:p>
            <a:r>
              <a:rPr lang="pt-PT" dirty="0"/>
              <a:t>Conclusão</a:t>
            </a:r>
          </a:p>
        </p:txBody>
      </p:sp>
      <p:sp>
        <p:nvSpPr>
          <p:cNvPr id="3" name="Marcador de Posição de Conteúdo 2">
            <a:extLst>
              <a:ext uri="{FF2B5EF4-FFF2-40B4-BE49-F238E27FC236}">
                <a16:creationId xmlns:a16="http://schemas.microsoft.com/office/drawing/2014/main" id="{637E4E09-1F51-C699-3836-70542A6A73A4}"/>
              </a:ext>
            </a:extLst>
          </p:cNvPr>
          <p:cNvSpPr>
            <a:spLocks noGrp="1"/>
          </p:cNvSpPr>
          <p:nvPr>
            <p:ph idx="1"/>
          </p:nvPr>
        </p:nvSpPr>
        <p:spPr/>
        <p:txBody>
          <a:bodyPr/>
          <a:lstStyle/>
          <a:p>
            <a:r>
              <a:rPr lang="pt-PT" dirty="0"/>
              <a:t>Princípios para Uso Eficaz:</a:t>
            </a:r>
          </a:p>
          <a:p>
            <a:r>
              <a:rPr lang="pt-PT" dirty="0"/>
              <a:t>1. Complementaridade - IA como apoio, não substituição 2. Pensamento crítico - Sempre verificar e refletir sobre resultados 3. Progressão gradual - Começar simples e aumentar complexidade 4. Ética - Usar de forma responsável e transparente</a:t>
            </a:r>
          </a:p>
        </p:txBody>
      </p:sp>
    </p:spTree>
    <p:extLst>
      <p:ext uri="{BB962C8B-B14F-4D97-AF65-F5344CB8AC3E}">
        <p14:creationId xmlns:p14="http://schemas.microsoft.com/office/powerpoint/2010/main" val="131964467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BDCBD4-111C-EBFA-31D1-60B95BDE9229}"/>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E9908756-EF5F-1CC2-6B35-1C809F0C937E}"/>
              </a:ext>
            </a:extLst>
          </p:cNvPr>
          <p:cNvSpPr>
            <a:spLocks noGrp="1"/>
          </p:cNvSpPr>
          <p:nvPr>
            <p:ph type="title"/>
          </p:nvPr>
        </p:nvSpPr>
        <p:spPr/>
        <p:txBody>
          <a:bodyPr/>
          <a:lstStyle/>
          <a:p>
            <a:r>
              <a:rPr lang="pt-PT" dirty="0"/>
              <a:t>Conclusão</a:t>
            </a:r>
          </a:p>
        </p:txBody>
      </p:sp>
      <p:sp>
        <p:nvSpPr>
          <p:cNvPr id="3" name="Marcador de Posição de Conteúdo 2">
            <a:extLst>
              <a:ext uri="{FF2B5EF4-FFF2-40B4-BE49-F238E27FC236}">
                <a16:creationId xmlns:a16="http://schemas.microsoft.com/office/drawing/2014/main" id="{5C58B958-8991-1863-8E37-3B6EDD2EB4FA}"/>
              </a:ext>
            </a:extLst>
          </p:cNvPr>
          <p:cNvSpPr>
            <a:spLocks noGrp="1"/>
          </p:cNvSpPr>
          <p:nvPr>
            <p:ph idx="1"/>
          </p:nvPr>
        </p:nvSpPr>
        <p:spPr/>
        <p:txBody>
          <a:bodyPr/>
          <a:lstStyle/>
          <a:p>
            <a:r>
              <a:rPr lang="pt-PT" dirty="0"/>
              <a:t>O Futuro do Ensino:</a:t>
            </a:r>
          </a:p>
          <a:p>
            <a:r>
              <a:rPr lang="pt-PT" dirty="0"/>
              <a:t>A integração eficaz da IA no ensino de línguas promete uma educação mais personalizada, eficiente e acessível, preparando os alunos para um mundo cada vez mais digital. A diferença entre sucesso e insucesso pode estar na capacidade de usar estas ferramentas de forma inteligente e crítica.</a:t>
            </a:r>
          </a:p>
        </p:txBody>
      </p:sp>
    </p:spTree>
    <p:extLst>
      <p:ext uri="{BB962C8B-B14F-4D97-AF65-F5344CB8AC3E}">
        <p14:creationId xmlns:p14="http://schemas.microsoft.com/office/powerpoint/2010/main" val="121502237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972A90-7880-D87E-2801-308DBF83B966}"/>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1977F476-8B21-AEB3-8014-3BBD91219C9C}"/>
              </a:ext>
            </a:extLst>
          </p:cNvPr>
          <p:cNvSpPr>
            <a:spLocks noGrp="1"/>
          </p:cNvSpPr>
          <p:nvPr>
            <p:ph type="title"/>
          </p:nvPr>
        </p:nvSpPr>
        <p:spPr/>
        <p:txBody>
          <a:bodyPr/>
          <a:lstStyle/>
          <a:p>
            <a:r>
              <a:rPr lang="pt-PT" dirty="0"/>
              <a:t>Referências</a:t>
            </a:r>
          </a:p>
        </p:txBody>
      </p:sp>
      <p:sp>
        <p:nvSpPr>
          <p:cNvPr id="3" name="Marcador de Posição de Conteúdo 2">
            <a:extLst>
              <a:ext uri="{FF2B5EF4-FFF2-40B4-BE49-F238E27FC236}">
                <a16:creationId xmlns:a16="http://schemas.microsoft.com/office/drawing/2014/main" id="{073CFD85-31A3-2CEF-A6A4-CA8A9A2E5A93}"/>
              </a:ext>
            </a:extLst>
          </p:cNvPr>
          <p:cNvSpPr>
            <a:spLocks noGrp="1"/>
          </p:cNvSpPr>
          <p:nvPr>
            <p:ph idx="1"/>
          </p:nvPr>
        </p:nvSpPr>
        <p:spPr/>
        <p:txBody>
          <a:bodyPr/>
          <a:lstStyle/>
          <a:p>
            <a:r>
              <a:rPr lang="pt-PT" dirty="0" err="1"/>
              <a:t>American</a:t>
            </a:r>
            <a:r>
              <a:rPr lang="pt-PT" dirty="0"/>
              <a:t> </a:t>
            </a:r>
            <a:r>
              <a:rPr lang="pt-PT" dirty="0" err="1"/>
              <a:t>Psychology</a:t>
            </a:r>
            <a:r>
              <a:rPr lang="pt-PT" dirty="0"/>
              <a:t> </a:t>
            </a:r>
            <a:r>
              <a:rPr lang="pt-PT" dirty="0" err="1"/>
              <a:t>Association</a:t>
            </a:r>
            <a:r>
              <a:rPr lang="pt-PT" dirty="0"/>
              <a:t>. (2020). </a:t>
            </a:r>
            <a:r>
              <a:rPr lang="pt-PT" dirty="0" err="1"/>
              <a:t>Publication</a:t>
            </a:r>
            <a:r>
              <a:rPr lang="pt-PT" dirty="0"/>
              <a:t> Manual </a:t>
            </a:r>
            <a:r>
              <a:rPr lang="pt-PT" dirty="0" err="1"/>
              <a:t>of</a:t>
            </a:r>
            <a:r>
              <a:rPr lang="pt-PT" dirty="0"/>
              <a:t> </a:t>
            </a:r>
            <a:r>
              <a:rPr lang="pt-PT" dirty="0" err="1"/>
              <a:t>the</a:t>
            </a:r>
            <a:r>
              <a:rPr lang="pt-PT" dirty="0"/>
              <a:t> </a:t>
            </a:r>
            <a:r>
              <a:rPr lang="pt-PT" dirty="0" err="1"/>
              <a:t>American</a:t>
            </a:r>
            <a:r>
              <a:rPr lang="pt-PT" dirty="0"/>
              <a:t> </a:t>
            </a:r>
            <a:r>
              <a:rPr lang="pt-PT" dirty="0" err="1"/>
              <a:t>Psychological</a:t>
            </a:r>
            <a:r>
              <a:rPr lang="pt-PT" dirty="0"/>
              <a:t> </a:t>
            </a:r>
            <a:r>
              <a:rPr lang="pt-PT" dirty="0" err="1"/>
              <a:t>Association</a:t>
            </a:r>
            <a:r>
              <a:rPr lang="pt-PT" dirty="0"/>
              <a:t> (7ª ed.).</a:t>
            </a:r>
          </a:p>
          <a:p>
            <a:r>
              <a:rPr lang="pt-PT" dirty="0" err="1"/>
              <a:t>Çelik</a:t>
            </a:r>
            <a:r>
              <a:rPr lang="pt-PT" dirty="0"/>
              <a:t>, F., </a:t>
            </a:r>
            <a:r>
              <a:rPr lang="pt-PT" dirty="0" err="1"/>
              <a:t>Yangın</a:t>
            </a:r>
            <a:r>
              <a:rPr lang="pt-PT" dirty="0"/>
              <a:t> </a:t>
            </a:r>
            <a:r>
              <a:rPr lang="pt-PT" dirty="0" err="1"/>
              <a:t>Ersanlı</a:t>
            </a:r>
            <a:r>
              <a:rPr lang="pt-PT" dirty="0"/>
              <a:t>, C., &amp; </a:t>
            </a:r>
            <a:r>
              <a:rPr lang="pt-PT" dirty="0" err="1"/>
              <a:t>Arslanbay</a:t>
            </a:r>
            <a:r>
              <a:rPr lang="pt-PT" dirty="0"/>
              <a:t>, G. (2024). Does AI </a:t>
            </a:r>
            <a:r>
              <a:rPr lang="pt-PT" dirty="0" err="1"/>
              <a:t>Simplification</a:t>
            </a:r>
            <a:r>
              <a:rPr lang="pt-PT" dirty="0"/>
              <a:t> </a:t>
            </a:r>
            <a:r>
              <a:rPr lang="pt-PT" dirty="0" err="1"/>
              <a:t>of</a:t>
            </a:r>
            <a:r>
              <a:rPr lang="pt-PT" dirty="0"/>
              <a:t> </a:t>
            </a:r>
            <a:r>
              <a:rPr lang="pt-PT" dirty="0" err="1"/>
              <a:t>Authentic</a:t>
            </a:r>
            <a:r>
              <a:rPr lang="pt-PT" dirty="0"/>
              <a:t> Blog </a:t>
            </a:r>
            <a:r>
              <a:rPr lang="pt-PT" dirty="0" err="1"/>
              <a:t>Texts</a:t>
            </a:r>
            <a:r>
              <a:rPr lang="pt-PT" dirty="0"/>
              <a:t> Improve Reading </a:t>
            </a:r>
            <a:r>
              <a:rPr lang="pt-PT" dirty="0" err="1"/>
              <a:t>Comprehension</a:t>
            </a:r>
            <a:r>
              <a:rPr lang="pt-PT" dirty="0"/>
              <a:t>, </a:t>
            </a:r>
            <a:r>
              <a:rPr lang="pt-PT" dirty="0" err="1"/>
              <a:t>Inferencing</a:t>
            </a:r>
            <a:r>
              <a:rPr lang="pt-PT" dirty="0"/>
              <a:t>, </a:t>
            </a:r>
            <a:r>
              <a:rPr lang="pt-PT" dirty="0" err="1"/>
              <a:t>and</a:t>
            </a:r>
            <a:r>
              <a:rPr lang="pt-PT" dirty="0"/>
              <a:t> </a:t>
            </a:r>
            <a:r>
              <a:rPr lang="pt-PT" dirty="0" err="1"/>
              <a:t>Anxiety</a:t>
            </a:r>
            <a:r>
              <a:rPr lang="pt-PT" dirty="0"/>
              <a:t>? </a:t>
            </a:r>
            <a:r>
              <a:rPr lang="pt-PT" dirty="0" err="1"/>
              <a:t>Journal</a:t>
            </a:r>
            <a:r>
              <a:rPr lang="pt-PT" dirty="0"/>
              <a:t> </a:t>
            </a:r>
            <a:r>
              <a:rPr lang="pt-PT" dirty="0" err="1"/>
              <a:t>of</a:t>
            </a:r>
            <a:r>
              <a:rPr lang="pt-PT" dirty="0"/>
              <a:t> </a:t>
            </a:r>
            <a:r>
              <a:rPr lang="pt-PT" dirty="0" err="1"/>
              <a:t>Educational</a:t>
            </a:r>
            <a:r>
              <a:rPr lang="pt-PT" dirty="0"/>
              <a:t> </a:t>
            </a:r>
            <a:r>
              <a:rPr lang="pt-PT" dirty="0" err="1"/>
              <a:t>Technology</a:t>
            </a:r>
            <a:r>
              <a:rPr lang="pt-PT" dirty="0"/>
              <a:t> Research, 25(3).</a:t>
            </a:r>
          </a:p>
          <a:p>
            <a:r>
              <a:rPr lang="pt-PT" dirty="0" err="1"/>
              <a:t>Etkin</a:t>
            </a:r>
            <a:r>
              <a:rPr lang="pt-PT" dirty="0"/>
              <a:t>, H. K., </a:t>
            </a:r>
            <a:r>
              <a:rPr lang="pt-PT" dirty="0" err="1"/>
              <a:t>Etkin</a:t>
            </a:r>
            <a:r>
              <a:rPr lang="pt-PT" dirty="0"/>
              <a:t>, K. J., Carter, R. J., &amp; </a:t>
            </a:r>
            <a:r>
              <a:rPr lang="pt-PT" dirty="0" err="1"/>
              <a:t>Rolle</a:t>
            </a:r>
            <a:r>
              <a:rPr lang="pt-PT" dirty="0"/>
              <a:t>, C. E. (2025). </a:t>
            </a:r>
            <a:r>
              <a:rPr lang="pt-PT" dirty="0" err="1"/>
              <a:t>Differential</a:t>
            </a:r>
            <a:r>
              <a:rPr lang="pt-PT" dirty="0"/>
              <a:t> </a:t>
            </a:r>
            <a:r>
              <a:rPr lang="pt-PT" dirty="0" err="1"/>
              <a:t>effects</a:t>
            </a:r>
            <a:r>
              <a:rPr lang="pt-PT" dirty="0"/>
              <a:t> </a:t>
            </a:r>
            <a:r>
              <a:rPr lang="pt-PT" dirty="0" err="1"/>
              <a:t>of</a:t>
            </a:r>
            <a:r>
              <a:rPr lang="pt-PT" dirty="0"/>
              <a:t> GPT-</a:t>
            </a:r>
            <a:r>
              <a:rPr lang="pt-PT" dirty="0" err="1"/>
              <a:t>based</a:t>
            </a:r>
            <a:r>
              <a:rPr lang="pt-PT" dirty="0"/>
              <a:t> </a:t>
            </a:r>
            <a:r>
              <a:rPr lang="pt-PT" dirty="0" err="1"/>
              <a:t>tools</a:t>
            </a:r>
            <a:r>
              <a:rPr lang="pt-PT" dirty="0"/>
              <a:t> </a:t>
            </a:r>
            <a:r>
              <a:rPr lang="pt-PT" dirty="0" err="1"/>
              <a:t>on</a:t>
            </a:r>
            <a:r>
              <a:rPr lang="pt-PT" dirty="0"/>
              <a:t> </a:t>
            </a:r>
            <a:r>
              <a:rPr lang="pt-PT" dirty="0" err="1"/>
              <a:t>comprehension</a:t>
            </a:r>
            <a:r>
              <a:rPr lang="pt-PT" dirty="0"/>
              <a:t> </a:t>
            </a:r>
            <a:r>
              <a:rPr lang="pt-PT" dirty="0" err="1"/>
              <a:t>of</a:t>
            </a:r>
            <a:r>
              <a:rPr lang="pt-PT" dirty="0"/>
              <a:t> </a:t>
            </a:r>
            <a:r>
              <a:rPr lang="pt-PT" dirty="0" err="1"/>
              <a:t>standardized</a:t>
            </a:r>
            <a:r>
              <a:rPr lang="pt-PT" dirty="0"/>
              <a:t> </a:t>
            </a:r>
            <a:r>
              <a:rPr lang="pt-PT" dirty="0" err="1"/>
              <a:t>passages</a:t>
            </a:r>
            <a:r>
              <a:rPr lang="pt-PT" dirty="0"/>
              <a:t>. </a:t>
            </a:r>
            <a:r>
              <a:rPr lang="pt-PT" dirty="0" err="1"/>
              <a:t>Frontiers</a:t>
            </a:r>
            <a:r>
              <a:rPr lang="pt-PT" dirty="0"/>
              <a:t> in </a:t>
            </a:r>
            <a:r>
              <a:rPr lang="pt-PT" dirty="0" err="1"/>
              <a:t>Education</a:t>
            </a:r>
            <a:r>
              <a:rPr lang="pt-PT" dirty="0"/>
              <a:t>.</a:t>
            </a:r>
          </a:p>
        </p:txBody>
      </p:sp>
    </p:spTree>
    <p:extLst>
      <p:ext uri="{BB962C8B-B14F-4D97-AF65-F5344CB8AC3E}">
        <p14:creationId xmlns:p14="http://schemas.microsoft.com/office/powerpoint/2010/main" val="384068732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1ACF86B-9D93-6388-8A23-9CADDAC69882}"/>
              </a:ext>
            </a:extLst>
          </p:cNvPr>
          <p:cNvSpPr>
            <a:spLocks noGrp="1"/>
          </p:cNvSpPr>
          <p:nvPr>
            <p:ph type="title"/>
          </p:nvPr>
        </p:nvSpPr>
        <p:spPr/>
        <p:txBody>
          <a:bodyPr/>
          <a:lstStyle/>
          <a:p>
            <a:r>
              <a:rPr lang="pt-PT" dirty="0"/>
              <a:t>Referências</a:t>
            </a:r>
          </a:p>
        </p:txBody>
      </p:sp>
      <p:sp>
        <p:nvSpPr>
          <p:cNvPr id="3" name="Marcador de Posição de Conteúdo 2">
            <a:extLst>
              <a:ext uri="{FF2B5EF4-FFF2-40B4-BE49-F238E27FC236}">
                <a16:creationId xmlns:a16="http://schemas.microsoft.com/office/drawing/2014/main" id="{70B38B08-C129-156E-3AE9-AAB4D5C71D5C}"/>
              </a:ext>
            </a:extLst>
          </p:cNvPr>
          <p:cNvSpPr>
            <a:spLocks noGrp="1"/>
          </p:cNvSpPr>
          <p:nvPr>
            <p:ph idx="1"/>
          </p:nvPr>
        </p:nvSpPr>
        <p:spPr/>
        <p:txBody>
          <a:bodyPr/>
          <a:lstStyle/>
          <a:p>
            <a:r>
              <a:rPr lang="pt-PT" dirty="0" err="1"/>
              <a:t>Abdallah</a:t>
            </a:r>
            <a:r>
              <a:rPr lang="pt-PT" dirty="0"/>
              <a:t>, M. M. S. (2025). </a:t>
            </a:r>
            <a:r>
              <a:rPr lang="pt-PT" dirty="0" err="1"/>
              <a:t>How</a:t>
            </a:r>
            <a:r>
              <a:rPr lang="pt-PT" dirty="0"/>
              <a:t> </a:t>
            </a:r>
            <a:r>
              <a:rPr lang="pt-PT" dirty="0" err="1"/>
              <a:t>Conversational</a:t>
            </a:r>
            <a:r>
              <a:rPr lang="pt-PT" dirty="0"/>
              <a:t> AI </a:t>
            </a:r>
            <a:r>
              <a:rPr lang="pt-PT" dirty="0" err="1"/>
              <a:t>Chatbots</a:t>
            </a:r>
            <a:r>
              <a:rPr lang="pt-PT" dirty="0"/>
              <a:t> </a:t>
            </a:r>
            <a:r>
              <a:rPr lang="pt-PT" dirty="0" err="1"/>
              <a:t>Support</a:t>
            </a:r>
            <a:r>
              <a:rPr lang="pt-PT" dirty="0"/>
              <a:t> </a:t>
            </a:r>
            <a:r>
              <a:rPr lang="pt-PT" dirty="0" err="1"/>
              <a:t>and</a:t>
            </a:r>
            <a:r>
              <a:rPr lang="pt-PT" dirty="0"/>
              <a:t> </a:t>
            </a:r>
            <a:r>
              <a:rPr lang="pt-PT" dirty="0" err="1"/>
              <a:t>Reinforce</a:t>
            </a:r>
            <a:r>
              <a:rPr lang="pt-PT" dirty="0"/>
              <a:t> </a:t>
            </a:r>
            <a:r>
              <a:rPr lang="pt-PT" dirty="0" err="1"/>
              <a:t>SelfRegulated</a:t>
            </a:r>
            <a:r>
              <a:rPr lang="pt-PT" dirty="0"/>
              <a:t> </a:t>
            </a:r>
            <a:r>
              <a:rPr lang="pt-PT" dirty="0" err="1"/>
              <a:t>Language</a:t>
            </a:r>
            <a:r>
              <a:rPr lang="pt-PT" dirty="0"/>
              <a:t> </a:t>
            </a:r>
            <a:r>
              <a:rPr lang="pt-PT" dirty="0" err="1"/>
              <a:t>Learning</a:t>
            </a:r>
            <a:r>
              <a:rPr lang="pt-PT" dirty="0"/>
              <a:t>. </a:t>
            </a:r>
            <a:r>
              <a:rPr lang="pt-PT" dirty="0" err="1"/>
              <a:t>Educational</a:t>
            </a:r>
            <a:r>
              <a:rPr lang="pt-PT" dirty="0"/>
              <a:t> </a:t>
            </a:r>
            <a:r>
              <a:rPr lang="pt-PT" dirty="0" err="1"/>
              <a:t>Technology</a:t>
            </a:r>
            <a:r>
              <a:rPr lang="pt-PT" dirty="0"/>
              <a:t> Research.</a:t>
            </a:r>
          </a:p>
          <a:p>
            <a:r>
              <a:rPr lang="pt-PT" dirty="0"/>
              <a:t>Pack, J. (2025). </a:t>
            </a:r>
            <a:r>
              <a:rPr lang="pt-PT" dirty="0" err="1"/>
              <a:t>Enhancing</a:t>
            </a:r>
            <a:r>
              <a:rPr lang="pt-PT" dirty="0"/>
              <a:t> </a:t>
            </a:r>
            <a:r>
              <a:rPr lang="pt-PT" dirty="0" err="1"/>
              <a:t>Literacy</a:t>
            </a:r>
            <a:r>
              <a:rPr lang="pt-PT" dirty="0"/>
              <a:t> </a:t>
            </a:r>
            <a:r>
              <a:rPr lang="pt-PT" dirty="0" err="1"/>
              <a:t>Through</a:t>
            </a:r>
            <a:r>
              <a:rPr lang="pt-PT" dirty="0"/>
              <a:t> </a:t>
            </a:r>
            <a:r>
              <a:rPr lang="pt-PT" dirty="0" err="1"/>
              <a:t>Creativity</a:t>
            </a:r>
            <a:r>
              <a:rPr lang="pt-PT" dirty="0"/>
              <a:t> </a:t>
            </a:r>
            <a:r>
              <a:rPr lang="pt-PT" dirty="0" err="1"/>
              <a:t>Using</a:t>
            </a:r>
            <a:r>
              <a:rPr lang="pt-PT" dirty="0"/>
              <a:t> AI-</a:t>
            </a:r>
            <a:r>
              <a:rPr lang="pt-PT" dirty="0" err="1"/>
              <a:t>Powered</a:t>
            </a:r>
            <a:r>
              <a:rPr lang="pt-PT" dirty="0"/>
              <a:t> </a:t>
            </a:r>
            <a:r>
              <a:rPr lang="pt-PT" dirty="0" err="1"/>
              <a:t>Tools</a:t>
            </a:r>
            <a:r>
              <a:rPr lang="pt-PT" dirty="0"/>
              <a:t>. Apresentação na ISTE Live 25 + ASCD </a:t>
            </a:r>
            <a:r>
              <a:rPr lang="pt-PT" dirty="0" err="1"/>
              <a:t>Annual</a:t>
            </a:r>
            <a:r>
              <a:rPr lang="pt-PT" dirty="0"/>
              <a:t> Conference.</a:t>
            </a:r>
          </a:p>
          <a:p>
            <a:r>
              <a:rPr lang="pt-PT" dirty="0" err="1"/>
              <a:t>xAI</a:t>
            </a:r>
            <a:r>
              <a:rPr lang="pt-PT" dirty="0"/>
              <a:t>. (2025). </a:t>
            </a:r>
            <a:r>
              <a:rPr lang="pt-PT" dirty="0" err="1"/>
              <a:t>Grok</a:t>
            </a:r>
            <a:r>
              <a:rPr lang="pt-PT" dirty="0"/>
              <a:t> 3 Beta — </a:t>
            </a:r>
            <a:r>
              <a:rPr lang="pt-PT" dirty="0" err="1"/>
              <a:t>The</a:t>
            </a:r>
            <a:r>
              <a:rPr lang="pt-PT" dirty="0"/>
              <a:t> Age </a:t>
            </a:r>
            <a:r>
              <a:rPr lang="pt-PT" dirty="0" err="1"/>
              <a:t>of</a:t>
            </a:r>
            <a:r>
              <a:rPr lang="pt-PT" dirty="0"/>
              <a:t> </a:t>
            </a:r>
            <a:r>
              <a:rPr lang="pt-PT" dirty="0" err="1"/>
              <a:t>Reasoning</a:t>
            </a:r>
            <a:r>
              <a:rPr lang="pt-PT" dirty="0"/>
              <a:t> </a:t>
            </a:r>
            <a:r>
              <a:rPr lang="pt-PT" dirty="0" err="1"/>
              <a:t>Agents</a:t>
            </a:r>
            <a:r>
              <a:rPr lang="pt-PT" dirty="0"/>
              <a:t>. Recuperado de </a:t>
            </a:r>
            <a:r>
              <a:rPr lang="pt-PT" dirty="0">
                <a:hlinkClick r:id="rId2"/>
              </a:rPr>
              <a:t>https://x.ai/news/grok-3</a:t>
            </a:r>
            <a:endParaRPr lang="pt-PT" dirty="0"/>
          </a:p>
          <a:p>
            <a:r>
              <a:rPr lang="pt-PT" dirty="0"/>
              <a:t> Serviços de documentação do Instituto Politécnico de Leiria. (2013). Guia para a elaboração de referências bibliográficas: normas APA.</a:t>
            </a:r>
          </a:p>
        </p:txBody>
      </p:sp>
    </p:spTree>
    <p:extLst>
      <p:ext uri="{BB962C8B-B14F-4D97-AF65-F5344CB8AC3E}">
        <p14:creationId xmlns:p14="http://schemas.microsoft.com/office/powerpoint/2010/main" val="224274221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650C840-D91C-B063-500F-D1C344BA7EE4}"/>
              </a:ext>
            </a:extLst>
          </p:cNvPr>
          <p:cNvSpPr>
            <a:spLocks noGrp="1"/>
          </p:cNvSpPr>
          <p:nvPr>
            <p:ph type="title"/>
          </p:nvPr>
        </p:nvSpPr>
        <p:spPr/>
        <p:txBody>
          <a:bodyPr/>
          <a:lstStyle/>
          <a:p>
            <a:r>
              <a:rPr lang="pt-PT" dirty="0"/>
              <a:t>Ainda aqui estão?</a:t>
            </a:r>
          </a:p>
        </p:txBody>
      </p:sp>
      <p:sp>
        <p:nvSpPr>
          <p:cNvPr id="3" name="Marcador de Posição de Conteúdo 2">
            <a:extLst>
              <a:ext uri="{FF2B5EF4-FFF2-40B4-BE49-F238E27FC236}">
                <a16:creationId xmlns:a16="http://schemas.microsoft.com/office/drawing/2014/main" id="{D28D3FEB-05DB-4788-19E0-56F6770C8434}"/>
              </a:ext>
            </a:extLst>
          </p:cNvPr>
          <p:cNvSpPr>
            <a:spLocks noGrp="1"/>
          </p:cNvSpPr>
          <p:nvPr>
            <p:ph idx="1"/>
          </p:nvPr>
        </p:nvSpPr>
        <p:spPr/>
        <p:txBody>
          <a:bodyPr/>
          <a:lstStyle/>
          <a:p>
            <a:r>
              <a:rPr lang="pt-PT" dirty="0"/>
              <a:t>Preparados para uma pequena surpresa?</a:t>
            </a:r>
          </a:p>
        </p:txBody>
      </p:sp>
    </p:spTree>
    <p:extLst>
      <p:ext uri="{BB962C8B-B14F-4D97-AF65-F5344CB8AC3E}">
        <p14:creationId xmlns:p14="http://schemas.microsoft.com/office/powerpoint/2010/main" val="220651499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4C3B71F-DC84-E976-5021-19591C2F619E}"/>
              </a:ext>
            </a:extLst>
          </p:cNvPr>
          <p:cNvSpPr>
            <a:spLocks noGrp="1"/>
          </p:cNvSpPr>
          <p:nvPr>
            <p:ph type="title"/>
          </p:nvPr>
        </p:nvSpPr>
        <p:spPr/>
        <p:txBody>
          <a:bodyPr>
            <a:normAutofit fontScale="90000"/>
          </a:bodyPr>
          <a:lstStyle/>
          <a:p>
            <a:r>
              <a:rPr lang="pt-PT" dirty="0"/>
              <a:t>(QUASE) Tudo o que leram até agora… foi feito por IA! - </a:t>
            </a:r>
            <a:r>
              <a:rPr lang="pt-PT" dirty="0">
                <a:hlinkClick r:id="rId2"/>
              </a:rPr>
              <a:t>https://www.perplexity.ai/</a:t>
            </a:r>
            <a:r>
              <a:rPr lang="pt-PT" dirty="0"/>
              <a:t> </a:t>
            </a:r>
          </a:p>
        </p:txBody>
      </p:sp>
      <p:sp>
        <p:nvSpPr>
          <p:cNvPr id="3" name="Marcador de Posição de Conteúdo 2">
            <a:extLst>
              <a:ext uri="{FF2B5EF4-FFF2-40B4-BE49-F238E27FC236}">
                <a16:creationId xmlns:a16="http://schemas.microsoft.com/office/drawing/2014/main" id="{296AF145-3DFC-657E-F4C5-A8E83F69EB5B}"/>
              </a:ext>
            </a:extLst>
          </p:cNvPr>
          <p:cNvSpPr>
            <a:spLocks noGrp="1"/>
          </p:cNvSpPr>
          <p:nvPr>
            <p:ph idx="1"/>
          </p:nvPr>
        </p:nvSpPr>
        <p:spPr/>
        <p:txBody>
          <a:bodyPr>
            <a:normAutofit fontScale="92500" lnSpcReduction="10000"/>
          </a:bodyPr>
          <a:lstStyle/>
          <a:p>
            <a:r>
              <a:rPr lang="pt-PT" dirty="0" err="1"/>
              <a:t>Prompt</a:t>
            </a:r>
            <a:r>
              <a:rPr lang="pt-PT" dirty="0"/>
              <a:t> usada:</a:t>
            </a:r>
          </a:p>
          <a:p>
            <a:r>
              <a:rPr lang="pt-PT" dirty="0"/>
              <a:t>Preciso que me cries uma apresentação em PowerPoint usando esse </a:t>
            </a:r>
            <a:r>
              <a:rPr lang="pt-PT" dirty="0" err="1"/>
              <a:t>template</a:t>
            </a:r>
            <a:r>
              <a:rPr lang="pt-PT" dirty="0"/>
              <a:t>, com o seguinte título: "A IA e as línguas - ler e escrever melhor com inteligência artificial". Preciso que esta apresentação fale sobre vários tópicos: 1. - quais os principais </a:t>
            </a:r>
            <a:r>
              <a:rPr lang="pt-PT" dirty="0" err="1"/>
              <a:t>chatbots</a:t>
            </a:r>
            <a:r>
              <a:rPr lang="pt-PT" dirty="0"/>
              <a:t> (</a:t>
            </a:r>
            <a:r>
              <a:rPr lang="pt-PT" dirty="0" err="1"/>
              <a:t>chatgpt</a:t>
            </a:r>
            <a:r>
              <a:rPr lang="pt-PT" dirty="0"/>
              <a:t>, </a:t>
            </a:r>
            <a:r>
              <a:rPr lang="pt-PT" dirty="0" err="1"/>
              <a:t>gemini</a:t>
            </a:r>
            <a:r>
              <a:rPr lang="pt-PT" dirty="0"/>
              <a:t>, </a:t>
            </a:r>
            <a:r>
              <a:rPr lang="pt-PT" dirty="0" err="1"/>
              <a:t>copilot</a:t>
            </a:r>
            <a:r>
              <a:rPr lang="pt-PT" dirty="0"/>
              <a:t>, </a:t>
            </a:r>
            <a:r>
              <a:rPr lang="pt-PT" dirty="0" err="1"/>
              <a:t>grok</a:t>
            </a:r>
            <a:r>
              <a:rPr lang="pt-PT" dirty="0"/>
              <a:t> e </a:t>
            </a:r>
            <a:r>
              <a:rPr lang="pt-PT" dirty="0" err="1"/>
              <a:t>perplexity</a:t>
            </a:r>
            <a:r>
              <a:rPr lang="pt-PT" dirty="0"/>
              <a:t>); 2. - como usar os </a:t>
            </a:r>
            <a:r>
              <a:rPr lang="pt-PT" dirty="0" err="1"/>
              <a:t>chatbots</a:t>
            </a:r>
            <a:r>
              <a:rPr lang="pt-PT" dirty="0"/>
              <a:t> para auxílio na </a:t>
            </a:r>
            <a:r>
              <a:rPr lang="pt-PT" dirty="0" err="1"/>
              <a:t>compreenshão</a:t>
            </a:r>
            <a:r>
              <a:rPr lang="pt-PT" dirty="0"/>
              <a:t> da leitura, inserindo um texto difícil e pedindo ao </a:t>
            </a:r>
            <a:r>
              <a:rPr lang="pt-PT" dirty="0" err="1"/>
              <a:t>chatbot</a:t>
            </a:r>
            <a:r>
              <a:rPr lang="pt-PT" dirty="0"/>
              <a:t> que o passa para uma linguagem acessível a um aluno de secundário (usa o primeiro parágrafo de Eurico, o Presbítero); 3. Como usar os </a:t>
            </a:r>
            <a:r>
              <a:rPr lang="pt-PT" dirty="0" err="1"/>
              <a:t>chatbots</a:t>
            </a:r>
            <a:r>
              <a:rPr lang="pt-PT" dirty="0"/>
              <a:t> para: 3.1 - planificação da escrita 3.2 - correção de ortografia/gramática de textos escritos 3.3 - sugestões de estilo e melhoria de textos escritos. 4. - como usar os </a:t>
            </a:r>
            <a:r>
              <a:rPr lang="pt-PT" dirty="0" err="1"/>
              <a:t>chatbots</a:t>
            </a:r>
            <a:r>
              <a:rPr lang="pt-PT" dirty="0"/>
              <a:t> para a tradução de textos e para a revisão de textos traduzidos 5. - como usar os </a:t>
            </a:r>
            <a:r>
              <a:rPr lang="pt-PT" dirty="0" err="1"/>
              <a:t>chatbots</a:t>
            </a:r>
            <a:r>
              <a:rPr lang="pt-PT" dirty="0"/>
              <a:t> para aprendizagem autónoma: 5.1 - pedir explicações sobre diversos temas; 5.2 - pedir ao </a:t>
            </a:r>
            <a:r>
              <a:rPr lang="pt-PT" dirty="0" err="1"/>
              <a:t>chatbot</a:t>
            </a:r>
            <a:r>
              <a:rPr lang="pt-PT" dirty="0"/>
              <a:t> para ajudar a resolver questões e problemas com aprendizagem orientada, guiando o aluno mas sem lhe dar logo as respostas finais.</a:t>
            </a:r>
          </a:p>
        </p:txBody>
      </p:sp>
      <p:pic>
        <p:nvPicPr>
          <p:cNvPr id="5" name="Imagem 4">
            <a:extLst>
              <a:ext uri="{FF2B5EF4-FFF2-40B4-BE49-F238E27FC236}">
                <a16:creationId xmlns:a16="http://schemas.microsoft.com/office/drawing/2014/main" id="{9512883C-CEE7-F90D-427A-DA4ABAFDD5DF}"/>
              </a:ext>
            </a:extLst>
          </p:cNvPr>
          <p:cNvPicPr>
            <a:picLocks noChangeAspect="1"/>
          </p:cNvPicPr>
          <p:nvPr/>
        </p:nvPicPr>
        <p:blipFill>
          <a:blip r:embed="rId3"/>
          <a:stretch>
            <a:fillRect/>
          </a:stretch>
        </p:blipFill>
        <p:spPr>
          <a:xfrm>
            <a:off x="851330" y="2133599"/>
            <a:ext cx="1737882" cy="1986151"/>
          </a:xfrm>
          <a:prstGeom prst="rect">
            <a:avLst/>
          </a:prstGeom>
        </p:spPr>
      </p:pic>
    </p:spTree>
    <p:extLst>
      <p:ext uri="{BB962C8B-B14F-4D97-AF65-F5344CB8AC3E}">
        <p14:creationId xmlns:p14="http://schemas.microsoft.com/office/powerpoint/2010/main" val="388034323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B28BAB7-C6BD-BDE1-1EFD-E14BBD6C7B49}"/>
              </a:ext>
            </a:extLst>
          </p:cNvPr>
          <p:cNvSpPr>
            <a:spLocks noGrp="1"/>
          </p:cNvSpPr>
          <p:nvPr>
            <p:ph type="title"/>
          </p:nvPr>
        </p:nvSpPr>
        <p:spPr/>
        <p:txBody>
          <a:bodyPr>
            <a:normAutofit fontScale="90000"/>
          </a:bodyPr>
          <a:lstStyle/>
          <a:p>
            <a:r>
              <a:rPr lang="pt-PT" dirty="0"/>
              <a:t>(QUASE) Tudo o que leram até agora… foi feito por IA! - </a:t>
            </a:r>
            <a:r>
              <a:rPr lang="pt-PT" dirty="0">
                <a:hlinkClick r:id="rId2"/>
              </a:rPr>
              <a:t>https://www.perplexity.ai/</a:t>
            </a:r>
            <a:r>
              <a:rPr lang="pt-PT" dirty="0"/>
              <a:t> </a:t>
            </a:r>
          </a:p>
        </p:txBody>
      </p:sp>
      <p:sp>
        <p:nvSpPr>
          <p:cNvPr id="3" name="Marcador de Posição de Conteúdo 2">
            <a:extLst>
              <a:ext uri="{FF2B5EF4-FFF2-40B4-BE49-F238E27FC236}">
                <a16:creationId xmlns:a16="http://schemas.microsoft.com/office/drawing/2014/main" id="{912741BE-F5DF-A6B4-2894-15CFE396D169}"/>
              </a:ext>
            </a:extLst>
          </p:cNvPr>
          <p:cNvSpPr>
            <a:spLocks noGrp="1"/>
          </p:cNvSpPr>
          <p:nvPr>
            <p:ph idx="1"/>
          </p:nvPr>
        </p:nvSpPr>
        <p:spPr/>
        <p:txBody>
          <a:bodyPr/>
          <a:lstStyle/>
          <a:p>
            <a:r>
              <a:rPr lang="pt-PT" dirty="0"/>
              <a:t>Os </a:t>
            </a:r>
            <a:r>
              <a:rPr lang="pt-PT" dirty="0" err="1"/>
              <a:t>chatbots</a:t>
            </a:r>
            <a:r>
              <a:rPr lang="pt-PT" dirty="0"/>
              <a:t> também são ótimos para fazer resumos, introduções, conclusões, bibliografias</a:t>
            </a:r>
            <a:r>
              <a:rPr lang="pt-PT"/>
              <a:t>, referências… Reparem </a:t>
            </a:r>
            <a:r>
              <a:rPr lang="pt-PT" dirty="0"/>
              <a:t>que o próprio </a:t>
            </a:r>
            <a:r>
              <a:rPr lang="pt-PT" dirty="0" err="1"/>
              <a:t>chatbot</a:t>
            </a:r>
            <a:r>
              <a:rPr lang="pt-PT" dirty="0"/>
              <a:t> acrescentou, sem eu lhe pedir:</a:t>
            </a:r>
          </a:p>
          <a:p>
            <a:pPr lvl="1"/>
            <a:r>
              <a:rPr lang="pt-PT" dirty="0"/>
              <a:t>Introdução;</a:t>
            </a:r>
          </a:p>
          <a:p>
            <a:pPr lvl="1"/>
            <a:r>
              <a:rPr lang="pt-PT" dirty="0"/>
              <a:t>Subdivisões nos tópicos que lhe propus;</a:t>
            </a:r>
          </a:p>
          <a:p>
            <a:pPr lvl="1"/>
            <a:r>
              <a:rPr lang="pt-PT" dirty="0"/>
              <a:t>Conclusão;</a:t>
            </a:r>
          </a:p>
          <a:p>
            <a:pPr lvl="1"/>
            <a:r>
              <a:rPr lang="pt-PT" dirty="0"/>
              <a:t>Referências.</a:t>
            </a:r>
          </a:p>
        </p:txBody>
      </p:sp>
    </p:spTree>
    <p:extLst>
      <p:ext uri="{BB962C8B-B14F-4D97-AF65-F5344CB8AC3E}">
        <p14:creationId xmlns:p14="http://schemas.microsoft.com/office/powerpoint/2010/main" val="34213584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66C618-D784-AB15-299F-C5D0BDF05FBA}"/>
              </a:ext>
            </a:extLst>
          </p:cNvPr>
          <p:cNvSpPr>
            <a:spLocks noGrp="1"/>
          </p:cNvSpPr>
          <p:nvPr>
            <p:ph type="title"/>
          </p:nvPr>
        </p:nvSpPr>
        <p:spPr/>
        <p:txBody>
          <a:bodyPr>
            <a:normAutofit fontScale="90000"/>
          </a:bodyPr>
          <a:lstStyle/>
          <a:p>
            <a:r>
              <a:rPr lang="pt-PT" dirty="0"/>
              <a:t>Principais </a:t>
            </a:r>
            <a:r>
              <a:rPr lang="pt-PT" dirty="0" err="1"/>
              <a:t>Chatbots</a:t>
            </a:r>
            <a:r>
              <a:rPr lang="pt-PT" dirty="0"/>
              <a:t> para Educação</a:t>
            </a:r>
            <a:br>
              <a:rPr lang="pt-PT" dirty="0"/>
            </a:br>
            <a:r>
              <a:rPr lang="pt-PT" dirty="0"/>
              <a:t>1. </a:t>
            </a:r>
            <a:r>
              <a:rPr lang="pt-PT" dirty="0" err="1"/>
              <a:t>ChatGPT</a:t>
            </a:r>
            <a:r>
              <a:rPr lang="pt-PT" dirty="0"/>
              <a:t> (</a:t>
            </a:r>
            <a:r>
              <a:rPr lang="pt-PT" dirty="0" err="1"/>
              <a:t>OpenAI</a:t>
            </a:r>
            <a:r>
              <a:rPr lang="pt-PT" dirty="0"/>
              <a:t>) </a:t>
            </a:r>
            <a:r>
              <a:rPr lang="pt-PT" dirty="0">
                <a:hlinkClick r:id="rId2"/>
              </a:rPr>
              <a:t>https://chatgpt.com/</a:t>
            </a:r>
            <a:r>
              <a:rPr lang="pt-PT" dirty="0"/>
              <a:t> </a:t>
            </a:r>
          </a:p>
        </p:txBody>
      </p:sp>
      <p:sp>
        <p:nvSpPr>
          <p:cNvPr id="3" name="Marcador de Posição de Conteúdo 2">
            <a:extLst>
              <a:ext uri="{FF2B5EF4-FFF2-40B4-BE49-F238E27FC236}">
                <a16:creationId xmlns:a16="http://schemas.microsoft.com/office/drawing/2014/main" id="{5DAED25D-D3E5-A2C1-10BC-78AB3C146A7C}"/>
              </a:ext>
            </a:extLst>
          </p:cNvPr>
          <p:cNvSpPr>
            <a:spLocks noGrp="1"/>
          </p:cNvSpPr>
          <p:nvPr>
            <p:ph idx="1"/>
          </p:nvPr>
        </p:nvSpPr>
        <p:spPr/>
        <p:txBody>
          <a:bodyPr>
            <a:normAutofit/>
          </a:bodyPr>
          <a:lstStyle/>
          <a:p>
            <a:r>
              <a:rPr lang="pt-PT" dirty="0"/>
              <a:t>Características principais:</a:t>
            </a:r>
          </a:p>
          <a:p>
            <a:pPr lvl="1"/>
            <a:r>
              <a:rPr lang="pt-PT" dirty="0"/>
              <a:t>Conversas profundas e criativas</a:t>
            </a:r>
          </a:p>
          <a:p>
            <a:pPr lvl="1"/>
            <a:r>
              <a:rPr lang="pt-PT" dirty="0"/>
              <a:t>Excelente para programação </a:t>
            </a:r>
          </a:p>
          <a:p>
            <a:pPr lvl="1"/>
            <a:r>
              <a:rPr lang="pt-PT" dirty="0"/>
              <a:t>Capacidades multimodais (texto + imagem) </a:t>
            </a:r>
          </a:p>
          <a:p>
            <a:pPr lvl="1"/>
            <a:r>
              <a:rPr lang="pt-PT" dirty="0"/>
              <a:t>Versão gratuita (GPT-4) e paga (GPT-5) </a:t>
            </a:r>
          </a:p>
          <a:p>
            <a:r>
              <a:rPr lang="pt-PT" dirty="0"/>
              <a:t>Melhor para: Criação de conteúdo, conversas aprofundadas, exercícios criativos</a:t>
            </a:r>
          </a:p>
          <a:p>
            <a:r>
              <a:rPr lang="pt-PT" dirty="0"/>
              <a:t>Pontos fortes: Versatilidade, criatividade, compreensão contextual </a:t>
            </a:r>
          </a:p>
          <a:p>
            <a:r>
              <a:rPr lang="pt-PT" dirty="0"/>
              <a:t>Limitações: Versão gratuita limitada</a:t>
            </a:r>
          </a:p>
          <a:p>
            <a:endParaRPr lang="pt-PT" dirty="0"/>
          </a:p>
        </p:txBody>
      </p:sp>
    </p:spTree>
    <p:extLst>
      <p:ext uri="{BB962C8B-B14F-4D97-AF65-F5344CB8AC3E}">
        <p14:creationId xmlns:p14="http://schemas.microsoft.com/office/powerpoint/2010/main" val="87101163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5CD41E1-D649-5FE7-DD1A-B57A44D5C19E}"/>
              </a:ext>
            </a:extLst>
          </p:cNvPr>
          <p:cNvSpPr>
            <a:spLocks noGrp="1"/>
          </p:cNvSpPr>
          <p:nvPr>
            <p:ph type="title"/>
          </p:nvPr>
        </p:nvSpPr>
        <p:spPr/>
        <p:txBody>
          <a:bodyPr/>
          <a:lstStyle/>
          <a:p>
            <a:r>
              <a:rPr lang="pt-PT" dirty="0"/>
              <a:t>Apresentações:</a:t>
            </a:r>
          </a:p>
        </p:txBody>
      </p:sp>
      <p:sp>
        <p:nvSpPr>
          <p:cNvPr id="3" name="Marcador de Posição de Conteúdo 2">
            <a:extLst>
              <a:ext uri="{FF2B5EF4-FFF2-40B4-BE49-F238E27FC236}">
                <a16:creationId xmlns:a16="http://schemas.microsoft.com/office/drawing/2014/main" id="{1A0C2127-5DBD-6674-318E-FBB6583961FD}"/>
              </a:ext>
            </a:extLst>
          </p:cNvPr>
          <p:cNvSpPr>
            <a:spLocks noGrp="1"/>
          </p:cNvSpPr>
          <p:nvPr>
            <p:ph idx="1"/>
          </p:nvPr>
        </p:nvSpPr>
        <p:spPr/>
        <p:txBody>
          <a:bodyPr/>
          <a:lstStyle/>
          <a:p>
            <a:r>
              <a:rPr lang="pt-PT" dirty="0">
                <a:hlinkClick r:id="rId2"/>
              </a:rPr>
              <a:t>https://www.perplexity.ai/search/preciso-que-me-cries-uma-apres-X4mvjWhPQoaZ5LZRDmyshg?0=a</a:t>
            </a:r>
          </a:p>
          <a:p>
            <a:endParaRPr lang="pt-PT" dirty="0">
              <a:hlinkClick r:id="rId2"/>
            </a:endParaRPr>
          </a:p>
          <a:p>
            <a:r>
              <a:rPr lang="pt-PT" dirty="0">
                <a:hlinkClick r:id="rId2"/>
              </a:rPr>
              <a:t>https://app.presentations.ai/view/nN27zZdj9W</a:t>
            </a:r>
            <a:endParaRPr lang="pt-PT" dirty="0"/>
          </a:p>
          <a:p>
            <a:r>
              <a:rPr lang="pt-PT" dirty="0">
                <a:hlinkClick r:id="rId3"/>
              </a:rPr>
              <a:t>https://gamma.app/docs/A-IA-e-as-Linguas-nahvek8oujdjkrb</a:t>
            </a:r>
            <a:endParaRPr lang="pt-PT" dirty="0"/>
          </a:p>
          <a:p>
            <a:endParaRPr lang="pt-PT" dirty="0"/>
          </a:p>
        </p:txBody>
      </p:sp>
    </p:spTree>
    <p:extLst>
      <p:ext uri="{BB962C8B-B14F-4D97-AF65-F5344CB8AC3E}">
        <p14:creationId xmlns:p14="http://schemas.microsoft.com/office/powerpoint/2010/main" val="273859481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1DF3CB2-010D-45DC-A233-F25BE9D6D700}"/>
              </a:ext>
            </a:extLst>
          </p:cNvPr>
          <p:cNvSpPr>
            <a:spLocks noGrp="1"/>
          </p:cNvSpPr>
          <p:nvPr>
            <p:ph type="ctrTitle"/>
          </p:nvPr>
        </p:nvSpPr>
        <p:spPr/>
        <p:txBody>
          <a:bodyPr/>
          <a:lstStyle/>
          <a:p>
            <a:r>
              <a:rPr lang="pt-PT" dirty="0"/>
              <a:t>Fim</a:t>
            </a:r>
          </a:p>
        </p:txBody>
      </p:sp>
      <p:sp>
        <p:nvSpPr>
          <p:cNvPr id="3" name="Subtítulo 2">
            <a:extLst>
              <a:ext uri="{FF2B5EF4-FFF2-40B4-BE49-F238E27FC236}">
                <a16:creationId xmlns:a16="http://schemas.microsoft.com/office/drawing/2014/main" id="{D602DB57-0F7C-4EBF-9B45-7B16EFD32552}"/>
              </a:ext>
            </a:extLst>
          </p:cNvPr>
          <p:cNvSpPr>
            <a:spLocks noGrp="1"/>
          </p:cNvSpPr>
          <p:nvPr>
            <p:ph type="subTitle" idx="1"/>
          </p:nvPr>
        </p:nvSpPr>
        <p:spPr/>
        <p:txBody>
          <a:bodyPr>
            <a:normAutofit lnSpcReduction="10000"/>
          </a:bodyPr>
          <a:lstStyle/>
          <a:p>
            <a:r>
              <a:rPr lang="pt-PT" dirty="0"/>
              <a:t>Este guia está disponível em:</a:t>
            </a:r>
          </a:p>
          <a:p>
            <a:r>
              <a:rPr lang="pt-PT" dirty="0">
                <a:hlinkClick r:id="rId2"/>
              </a:rPr>
              <a:t>http://be.ae2serpa.pt/ficheirosbiblioteca/guias/aiaeaslinguas.pptx </a:t>
            </a:r>
            <a:endParaRPr lang="pt-PT" dirty="0"/>
          </a:p>
          <a:p>
            <a:r>
              <a:rPr lang="pt-PT" dirty="0"/>
              <a:t>Professor Bibliotecário: Pedro Moreira</a:t>
            </a:r>
          </a:p>
        </p:txBody>
      </p:sp>
      <p:pic>
        <p:nvPicPr>
          <p:cNvPr id="2050" name="Picture 2" descr=".">
            <a:extLst>
              <a:ext uri="{FF2B5EF4-FFF2-40B4-BE49-F238E27FC236}">
                <a16:creationId xmlns:a16="http://schemas.microsoft.com/office/drawing/2014/main" id="{065FDD3B-6E13-4BB8-9984-0926FE00BB3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20250" y="0"/>
            <a:ext cx="2571750" cy="1276350"/>
          </a:xfrm>
          <a:prstGeom prst="rect">
            <a:avLst/>
          </a:prstGeom>
          <a:noFill/>
          <a:extLst>
            <a:ext uri="{909E8E84-426E-40DD-AFC4-6F175D3DCCD1}">
              <a14:hiddenFill xmlns:a14="http://schemas.microsoft.com/office/drawing/2010/main">
                <a:solidFill>
                  <a:srgbClr val="FFFFFF"/>
                </a:solidFill>
              </a14:hiddenFill>
            </a:ext>
          </a:extLst>
        </p:spPr>
      </p:pic>
      <p:pic>
        <p:nvPicPr>
          <p:cNvPr id="5" name="Imagem 4" descr="Uma imagem com texto, captura de ecrã, Tipo de letra&#10;&#10;Descrição gerada automaticamente">
            <a:extLst>
              <a:ext uri="{FF2B5EF4-FFF2-40B4-BE49-F238E27FC236}">
                <a16:creationId xmlns:a16="http://schemas.microsoft.com/office/drawing/2014/main" id="{F04A9F53-42D5-7950-7B44-5DD0C91834F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36796" y="5892248"/>
            <a:ext cx="6118407" cy="900884"/>
          </a:xfrm>
          <a:prstGeom prst="rect">
            <a:avLst/>
          </a:prstGeom>
        </p:spPr>
      </p:pic>
    </p:spTree>
    <p:extLst>
      <p:ext uri="{BB962C8B-B14F-4D97-AF65-F5344CB8AC3E}">
        <p14:creationId xmlns:p14="http://schemas.microsoft.com/office/powerpoint/2010/main" val="22224558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8A56C3-064C-BCBE-ADE2-3F85D282191E}"/>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D779A1C2-AB68-9C43-31D6-12A2D4C81291}"/>
              </a:ext>
            </a:extLst>
          </p:cNvPr>
          <p:cNvSpPr>
            <a:spLocks noGrp="1"/>
          </p:cNvSpPr>
          <p:nvPr>
            <p:ph type="title"/>
          </p:nvPr>
        </p:nvSpPr>
        <p:spPr>
          <a:xfrm>
            <a:off x="1828800" y="624110"/>
            <a:ext cx="9675812" cy="1280890"/>
          </a:xfrm>
        </p:spPr>
        <p:txBody>
          <a:bodyPr>
            <a:normAutofit fontScale="90000"/>
          </a:bodyPr>
          <a:lstStyle/>
          <a:p>
            <a:r>
              <a:rPr lang="pt-PT" dirty="0"/>
              <a:t>Principais </a:t>
            </a:r>
            <a:r>
              <a:rPr lang="pt-PT" dirty="0" err="1"/>
              <a:t>Chatbots</a:t>
            </a:r>
            <a:r>
              <a:rPr lang="pt-PT" dirty="0"/>
              <a:t> para Educação</a:t>
            </a:r>
            <a:br>
              <a:rPr lang="pt-PT" dirty="0"/>
            </a:br>
            <a:r>
              <a:rPr lang="pt-PT" dirty="0"/>
              <a:t>2. Gemini (Google) </a:t>
            </a:r>
            <a:r>
              <a:rPr lang="pt-PT" dirty="0">
                <a:hlinkClick r:id="rId2"/>
              </a:rPr>
              <a:t>https://gemini.google.com/</a:t>
            </a:r>
            <a:r>
              <a:rPr lang="pt-PT" dirty="0"/>
              <a:t> </a:t>
            </a:r>
          </a:p>
        </p:txBody>
      </p:sp>
      <p:sp>
        <p:nvSpPr>
          <p:cNvPr id="3" name="Marcador de Posição de Conteúdo 2">
            <a:extLst>
              <a:ext uri="{FF2B5EF4-FFF2-40B4-BE49-F238E27FC236}">
                <a16:creationId xmlns:a16="http://schemas.microsoft.com/office/drawing/2014/main" id="{7FD75B36-62E9-FAE9-C42E-1B15722B832A}"/>
              </a:ext>
            </a:extLst>
          </p:cNvPr>
          <p:cNvSpPr>
            <a:spLocks noGrp="1"/>
          </p:cNvSpPr>
          <p:nvPr>
            <p:ph idx="1"/>
          </p:nvPr>
        </p:nvSpPr>
        <p:spPr/>
        <p:txBody>
          <a:bodyPr/>
          <a:lstStyle/>
          <a:p>
            <a:r>
              <a:rPr lang="pt-PT" dirty="0"/>
              <a:t>Características principais:</a:t>
            </a:r>
          </a:p>
          <a:p>
            <a:pPr lvl="1"/>
            <a:r>
              <a:rPr lang="pt-PT" dirty="0"/>
              <a:t>Integração com serviços Google</a:t>
            </a:r>
          </a:p>
          <a:p>
            <a:pPr lvl="1"/>
            <a:r>
              <a:rPr lang="pt-PT" dirty="0"/>
              <a:t>Acesso à internet em tempo real</a:t>
            </a:r>
          </a:p>
          <a:p>
            <a:pPr lvl="1"/>
            <a:r>
              <a:rPr lang="pt-PT" dirty="0"/>
              <a:t>Suporte multimodal</a:t>
            </a:r>
          </a:p>
          <a:p>
            <a:pPr lvl="1"/>
            <a:r>
              <a:rPr lang="pt-PT" dirty="0"/>
              <a:t>Excelente para tradução</a:t>
            </a:r>
          </a:p>
          <a:p>
            <a:r>
              <a:rPr lang="pt-PT" dirty="0"/>
              <a:t>Melhor para: Pesquisa, tradução, utilizadores do ecossistema Google</a:t>
            </a:r>
          </a:p>
          <a:p>
            <a:r>
              <a:rPr lang="pt-PT" dirty="0"/>
              <a:t>Pontos fortes: Gratuito, informação atualizada, multilíngue</a:t>
            </a:r>
          </a:p>
          <a:p>
            <a:r>
              <a:rPr lang="pt-PT" dirty="0"/>
              <a:t>Limitações: Pode ter "alucinações", menos recursos criativos</a:t>
            </a:r>
          </a:p>
          <a:p>
            <a:endParaRPr lang="pt-PT" dirty="0"/>
          </a:p>
        </p:txBody>
      </p:sp>
    </p:spTree>
    <p:extLst>
      <p:ext uri="{BB962C8B-B14F-4D97-AF65-F5344CB8AC3E}">
        <p14:creationId xmlns:p14="http://schemas.microsoft.com/office/powerpoint/2010/main" val="30167227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F39F28-A1E2-AA9A-3F21-339B08121424}"/>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397D342F-C27F-E751-E8BE-74F9267993C2}"/>
              </a:ext>
            </a:extLst>
          </p:cNvPr>
          <p:cNvSpPr>
            <a:spLocks noGrp="1"/>
          </p:cNvSpPr>
          <p:nvPr>
            <p:ph type="title"/>
          </p:nvPr>
        </p:nvSpPr>
        <p:spPr>
          <a:xfrm>
            <a:off x="1748588" y="624110"/>
            <a:ext cx="10443411" cy="1280890"/>
          </a:xfrm>
        </p:spPr>
        <p:txBody>
          <a:bodyPr>
            <a:normAutofit fontScale="90000"/>
          </a:bodyPr>
          <a:lstStyle/>
          <a:p>
            <a:r>
              <a:rPr lang="pt-PT" dirty="0"/>
              <a:t>Principais </a:t>
            </a:r>
            <a:r>
              <a:rPr lang="pt-PT" dirty="0" err="1"/>
              <a:t>Chatbots</a:t>
            </a:r>
            <a:r>
              <a:rPr lang="pt-PT" dirty="0"/>
              <a:t> para Educação</a:t>
            </a:r>
            <a:br>
              <a:rPr lang="pt-PT" dirty="0"/>
            </a:br>
            <a:r>
              <a:rPr lang="pt-PT" dirty="0"/>
              <a:t>3. </a:t>
            </a:r>
            <a:r>
              <a:rPr lang="pt-PT" dirty="0" err="1"/>
              <a:t>Copilot</a:t>
            </a:r>
            <a:r>
              <a:rPr lang="pt-PT" dirty="0"/>
              <a:t> (Microsoft) </a:t>
            </a:r>
            <a:r>
              <a:rPr lang="pt-PT" dirty="0">
                <a:hlinkClick r:id="rId2"/>
              </a:rPr>
              <a:t>https://copilot.microsoft.com/</a:t>
            </a:r>
            <a:r>
              <a:rPr lang="pt-PT" dirty="0"/>
              <a:t> </a:t>
            </a:r>
          </a:p>
        </p:txBody>
      </p:sp>
      <p:sp>
        <p:nvSpPr>
          <p:cNvPr id="3" name="Marcador de Posição de Conteúdo 2">
            <a:extLst>
              <a:ext uri="{FF2B5EF4-FFF2-40B4-BE49-F238E27FC236}">
                <a16:creationId xmlns:a16="http://schemas.microsoft.com/office/drawing/2014/main" id="{6AEE37E5-D15B-D7CD-6DAC-DF9A78147D84}"/>
              </a:ext>
            </a:extLst>
          </p:cNvPr>
          <p:cNvSpPr>
            <a:spLocks noGrp="1"/>
          </p:cNvSpPr>
          <p:nvPr>
            <p:ph idx="1"/>
          </p:nvPr>
        </p:nvSpPr>
        <p:spPr/>
        <p:txBody>
          <a:bodyPr/>
          <a:lstStyle/>
          <a:p>
            <a:r>
              <a:rPr lang="pt-PT" dirty="0"/>
              <a:t>Características principais:</a:t>
            </a:r>
          </a:p>
          <a:p>
            <a:pPr lvl="1"/>
            <a:r>
              <a:rPr lang="pt-PT" dirty="0"/>
              <a:t>Integração com Microsoft 365</a:t>
            </a:r>
          </a:p>
          <a:p>
            <a:pPr lvl="1"/>
            <a:r>
              <a:rPr lang="pt-PT" dirty="0"/>
              <a:t>Acesso à web através do Bing</a:t>
            </a:r>
          </a:p>
          <a:p>
            <a:pPr lvl="1"/>
            <a:r>
              <a:rPr lang="pt-PT" dirty="0"/>
              <a:t>Foco na produtividade</a:t>
            </a:r>
          </a:p>
          <a:p>
            <a:pPr lvl="1"/>
            <a:r>
              <a:rPr lang="pt-PT" dirty="0"/>
              <a:t>Assistência contextual em aplicações Office</a:t>
            </a:r>
          </a:p>
          <a:p>
            <a:r>
              <a:rPr lang="pt-PT" dirty="0"/>
              <a:t>Melhor para: Utilizadores Microsoft, produtividade empresarial e escolar </a:t>
            </a:r>
          </a:p>
          <a:p>
            <a:r>
              <a:rPr lang="pt-PT" dirty="0"/>
              <a:t>Pontos fortes: Integração Office, navegação web, produtividade </a:t>
            </a:r>
          </a:p>
          <a:p>
            <a:r>
              <a:rPr lang="pt-PT" dirty="0"/>
              <a:t>Limitações: Limitado fora do ecossistema Microsoft</a:t>
            </a:r>
          </a:p>
          <a:p>
            <a:endParaRPr lang="pt-PT" dirty="0"/>
          </a:p>
        </p:txBody>
      </p:sp>
    </p:spTree>
    <p:extLst>
      <p:ext uri="{BB962C8B-B14F-4D97-AF65-F5344CB8AC3E}">
        <p14:creationId xmlns:p14="http://schemas.microsoft.com/office/powerpoint/2010/main" val="33373106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7511D3-5D6E-E890-7048-F4295A7D6EE7}"/>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15148EA5-3380-EBC1-4AFC-05A810988649}"/>
              </a:ext>
            </a:extLst>
          </p:cNvPr>
          <p:cNvSpPr>
            <a:spLocks noGrp="1"/>
          </p:cNvSpPr>
          <p:nvPr>
            <p:ph type="title"/>
          </p:nvPr>
        </p:nvSpPr>
        <p:spPr/>
        <p:txBody>
          <a:bodyPr/>
          <a:lstStyle/>
          <a:p>
            <a:r>
              <a:rPr lang="pt-PT" dirty="0"/>
              <a:t>Principais </a:t>
            </a:r>
            <a:r>
              <a:rPr lang="pt-PT" dirty="0" err="1"/>
              <a:t>Chatbots</a:t>
            </a:r>
            <a:r>
              <a:rPr lang="pt-PT" dirty="0"/>
              <a:t> para Educação</a:t>
            </a:r>
            <a:br>
              <a:rPr lang="pt-PT" dirty="0"/>
            </a:br>
            <a:r>
              <a:rPr lang="pt-PT" dirty="0"/>
              <a:t>4. </a:t>
            </a:r>
            <a:r>
              <a:rPr lang="pt-PT" dirty="0" err="1"/>
              <a:t>Grok</a:t>
            </a:r>
            <a:r>
              <a:rPr lang="pt-PT" dirty="0"/>
              <a:t> (</a:t>
            </a:r>
            <a:r>
              <a:rPr lang="pt-PT" dirty="0" err="1"/>
              <a:t>xAI</a:t>
            </a:r>
            <a:r>
              <a:rPr lang="pt-PT" dirty="0"/>
              <a:t>) </a:t>
            </a:r>
            <a:r>
              <a:rPr lang="pt-PT" dirty="0">
                <a:hlinkClick r:id="rId2"/>
              </a:rPr>
              <a:t>https://grok.com/</a:t>
            </a:r>
            <a:r>
              <a:rPr lang="pt-PT" dirty="0"/>
              <a:t> </a:t>
            </a:r>
          </a:p>
        </p:txBody>
      </p:sp>
      <p:sp>
        <p:nvSpPr>
          <p:cNvPr id="3" name="Marcador de Posição de Conteúdo 2">
            <a:extLst>
              <a:ext uri="{FF2B5EF4-FFF2-40B4-BE49-F238E27FC236}">
                <a16:creationId xmlns:a16="http://schemas.microsoft.com/office/drawing/2014/main" id="{AE328A81-B726-1069-CD0C-3D28F2219E0F}"/>
              </a:ext>
            </a:extLst>
          </p:cNvPr>
          <p:cNvSpPr>
            <a:spLocks noGrp="1"/>
          </p:cNvSpPr>
          <p:nvPr>
            <p:ph idx="1"/>
          </p:nvPr>
        </p:nvSpPr>
        <p:spPr/>
        <p:txBody>
          <a:bodyPr/>
          <a:lstStyle/>
          <a:p>
            <a:r>
              <a:rPr lang="pt-PT" dirty="0"/>
              <a:t>Características principais:</a:t>
            </a:r>
          </a:p>
          <a:p>
            <a:pPr lvl="1"/>
            <a:r>
              <a:rPr lang="pt-PT" dirty="0"/>
              <a:t>Acesso a dados do X (Twitter) em tempo real</a:t>
            </a:r>
          </a:p>
          <a:p>
            <a:pPr lvl="1"/>
            <a:r>
              <a:rPr lang="pt-PT" dirty="0"/>
              <a:t>Personalidade irreverente e direta</a:t>
            </a:r>
          </a:p>
          <a:p>
            <a:pPr lvl="1"/>
            <a:r>
              <a:rPr lang="pt-PT" dirty="0"/>
              <a:t>Informação muito atual</a:t>
            </a:r>
          </a:p>
          <a:p>
            <a:pPr lvl="1"/>
            <a:r>
              <a:rPr lang="pt-PT" dirty="0"/>
              <a:t>Capacidades de raciocínio avançadas </a:t>
            </a:r>
          </a:p>
          <a:p>
            <a:r>
              <a:rPr lang="pt-PT" dirty="0"/>
              <a:t>Melhor para: Análise de tendências, conversas informais, dados atuais </a:t>
            </a:r>
          </a:p>
          <a:p>
            <a:r>
              <a:rPr lang="pt-PT" dirty="0"/>
              <a:t>Pontos fortes: Informação em tempo real, personalidade única Limitações: </a:t>
            </a:r>
          </a:p>
          <a:p>
            <a:r>
              <a:rPr lang="pt-PT" dirty="0"/>
              <a:t>Pode ser informal demais</a:t>
            </a:r>
          </a:p>
          <a:p>
            <a:endParaRPr lang="pt-PT" dirty="0"/>
          </a:p>
        </p:txBody>
      </p:sp>
    </p:spTree>
    <p:extLst>
      <p:ext uri="{BB962C8B-B14F-4D97-AF65-F5344CB8AC3E}">
        <p14:creationId xmlns:p14="http://schemas.microsoft.com/office/powerpoint/2010/main" val="19296759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87D87A-4884-77E8-776C-E20BE4EEB1AD}"/>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9DD034C0-443D-7A63-170E-044DEAD0B5A0}"/>
              </a:ext>
            </a:extLst>
          </p:cNvPr>
          <p:cNvSpPr>
            <a:spLocks noGrp="1"/>
          </p:cNvSpPr>
          <p:nvPr>
            <p:ph type="title"/>
          </p:nvPr>
        </p:nvSpPr>
        <p:spPr/>
        <p:txBody>
          <a:bodyPr/>
          <a:lstStyle/>
          <a:p>
            <a:r>
              <a:rPr lang="pt-PT" dirty="0"/>
              <a:t>Principais </a:t>
            </a:r>
            <a:r>
              <a:rPr lang="pt-PT" dirty="0" err="1"/>
              <a:t>Chatbots</a:t>
            </a:r>
            <a:r>
              <a:rPr lang="pt-PT" dirty="0"/>
              <a:t> para Educação</a:t>
            </a:r>
            <a:br>
              <a:rPr lang="pt-PT" dirty="0"/>
            </a:br>
            <a:r>
              <a:rPr lang="pt-PT" dirty="0"/>
              <a:t>5. </a:t>
            </a:r>
            <a:r>
              <a:rPr lang="pt-PT" dirty="0" err="1"/>
              <a:t>Perplexity</a:t>
            </a:r>
            <a:r>
              <a:rPr lang="pt-PT" dirty="0"/>
              <a:t> </a:t>
            </a:r>
            <a:r>
              <a:rPr lang="pt-PT" dirty="0">
                <a:hlinkClick r:id="rId2"/>
              </a:rPr>
              <a:t>https://www.perplexity.ai/</a:t>
            </a:r>
            <a:r>
              <a:rPr lang="pt-PT" dirty="0"/>
              <a:t> </a:t>
            </a:r>
          </a:p>
        </p:txBody>
      </p:sp>
      <p:sp>
        <p:nvSpPr>
          <p:cNvPr id="3" name="Marcador de Posição de Conteúdo 2">
            <a:extLst>
              <a:ext uri="{FF2B5EF4-FFF2-40B4-BE49-F238E27FC236}">
                <a16:creationId xmlns:a16="http://schemas.microsoft.com/office/drawing/2014/main" id="{9C6709F6-F2E1-BE1E-1496-ABFB8889DFCB}"/>
              </a:ext>
            </a:extLst>
          </p:cNvPr>
          <p:cNvSpPr>
            <a:spLocks noGrp="1"/>
          </p:cNvSpPr>
          <p:nvPr>
            <p:ph idx="1"/>
          </p:nvPr>
        </p:nvSpPr>
        <p:spPr/>
        <p:txBody>
          <a:bodyPr/>
          <a:lstStyle/>
          <a:p>
            <a:r>
              <a:rPr lang="pt-PT" dirty="0"/>
              <a:t>Características principais:</a:t>
            </a:r>
          </a:p>
          <a:p>
            <a:pPr lvl="1"/>
            <a:r>
              <a:rPr lang="pt-PT" dirty="0"/>
              <a:t>Motor de busca com IA</a:t>
            </a:r>
          </a:p>
          <a:p>
            <a:pPr lvl="1"/>
            <a:r>
              <a:rPr lang="pt-PT" dirty="0"/>
              <a:t>Cita sempre as fontes</a:t>
            </a:r>
          </a:p>
          <a:p>
            <a:pPr lvl="1"/>
            <a:r>
              <a:rPr lang="pt-PT" dirty="0"/>
              <a:t>Interface limpa e focada</a:t>
            </a:r>
          </a:p>
          <a:p>
            <a:pPr lvl="1"/>
            <a:r>
              <a:rPr lang="pt-PT" dirty="0"/>
              <a:t>Excelente para pesquisa académica </a:t>
            </a:r>
          </a:p>
          <a:p>
            <a:r>
              <a:rPr lang="pt-PT" dirty="0"/>
              <a:t>Melhor para: Pesquisa académica, </a:t>
            </a:r>
            <a:r>
              <a:rPr lang="pt-PT" dirty="0" err="1"/>
              <a:t>fact-checking</a:t>
            </a:r>
            <a:r>
              <a:rPr lang="pt-PT" dirty="0"/>
              <a:t>, investigação</a:t>
            </a:r>
          </a:p>
          <a:p>
            <a:r>
              <a:rPr lang="pt-PT" dirty="0"/>
              <a:t>Pontos fortes: Cita fontes, interface limpa, precisão</a:t>
            </a:r>
          </a:p>
          <a:p>
            <a:r>
              <a:rPr lang="pt-PT" dirty="0"/>
              <a:t>Limitações: Menos criativo, funcionalidades limitadas</a:t>
            </a:r>
          </a:p>
          <a:p>
            <a:endParaRPr lang="pt-PT" dirty="0"/>
          </a:p>
        </p:txBody>
      </p:sp>
    </p:spTree>
    <p:extLst>
      <p:ext uri="{BB962C8B-B14F-4D97-AF65-F5344CB8AC3E}">
        <p14:creationId xmlns:p14="http://schemas.microsoft.com/office/powerpoint/2010/main" val="7226387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D96769-2DE1-40C7-FA86-34CF2CE9E5F5}"/>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CAFFE3FB-E291-FE2C-9EAD-80F74F075811}"/>
              </a:ext>
            </a:extLst>
          </p:cNvPr>
          <p:cNvSpPr>
            <a:spLocks noGrp="1"/>
          </p:cNvSpPr>
          <p:nvPr>
            <p:ph type="title"/>
          </p:nvPr>
        </p:nvSpPr>
        <p:spPr/>
        <p:txBody>
          <a:bodyPr/>
          <a:lstStyle/>
          <a:p>
            <a:r>
              <a:rPr lang="pt-PT" dirty="0"/>
              <a:t>IA para Auxílio na Compreensão da Leitura</a:t>
            </a:r>
          </a:p>
        </p:txBody>
      </p:sp>
      <p:sp>
        <p:nvSpPr>
          <p:cNvPr id="3" name="Marcador de Posição de Conteúdo 2">
            <a:extLst>
              <a:ext uri="{FF2B5EF4-FFF2-40B4-BE49-F238E27FC236}">
                <a16:creationId xmlns:a16="http://schemas.microsoft.com/office/drawing/2014/main" id="{9198FC37-88EC-296B-0C7E-EFDF171D9FA1}"/>
              </a:ext>
            </a:extLst>
          </p:cNvPr>
          <p:cNvSpPr>
            <a:spLocks noGrp="1"/>
          </p:cNvSpPr>
          <p:nvPr>
            <p:ph idx="1"/>
          </p:nvPr>
        </p:nvSpPr>
        <p:spPr/>
        <p:txBody>
          <a:bodyPr/>
          <a:lstStyle/>
          <a:p>
            <a:r>
              <a:rPr lang="pt-PT" dirty="0"/>
              <a:t>Como funciona:</a:t>
            </a:r>
          </a:p>
          <a:p>
            <a:pPr lvl="1"/>
            <a:r>
              <a:rPr lang="pt-PT" dirty="0"/>
              <a:t>1. Inserir texto complexo no </a:t>
            </a:r>
            <a:r>
              <a:rPr lang="pt-PT" dirty="0" err="1"/>
              <a:t>chatbot</a:t>
            </a:r>
            <a:endParaRPr lang="pt-PT" dirty="0"/>
          </a:p>
          <a:p>
            <a:pPr lvl="1"/>
            <a:r>
              <a:rPr lang="pt-PT" dirty="0"/>
              <a:t>2. Pedir simplificação para nível adequado</a:t>
            </a:r>
          </a:p>
          <a:p>
            <a:pPr lvl="1"/>
            <a:r>
              <a:rPr lang="pt-PT" dirty="0"/>
              <a:t>3. Solicitar explicações de conceitos difíceis</a:t>
            </a:r>
          </a:p>
          <a:p>
            <a:pPr lvl="1"/>
            <a:r>
              <a:rPr lang="pt-PT" dirty="0"/>
              <a:t>4. Obter resumos e pontos-chave</a:t>
            </a:r>
          </a:p>
        </p:txBody>
      </p:sp>
    </p:spTree>
    <p:extLst>
      <p:ext uri="{BB962C8B-B14F-4D97-AF65-F5344CB8AC3E}">
        <p14:creationId xmlns:p14="http://schemas.microsoft.com/office/powerpoint/2010/main" val="1326033002"/>
      </p:ext>
    </p:extLst>
  </p:cSld>
  <p:clrMapOvr>
    <a:masterClrMapping/>
  </p:clrMapOvr>
</p:sld>
</file>

<file path=ppt/theme/theme1.xml><?xml version="1.0" encoding="utf-8"?>
<a:theme xmlns:a="http://schemas.openxmlformats.org/drawingml/2006/main" name="Haste">
  <a:themeElements>
    <a:clrScheme name="Haste">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Hast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aste">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TM02892315[[fn=Haste]]</Template>
  <TotalTime>5143</TotalTime>
  <Words>2636</Words>
  <Application>Microsoft Office PowerPoint</Application>
  <PresentationFormat>Ecrã Panorâmico</PresentationFormat>
  <Paragraphs>279</Paragraphs>
  <Slides>41</Slides>
  <Notes>0</Notes>
  <HiddenSlides>0</HiddenSlides>
  <MMClips>0</MMClips>
  <ScaleCrop>false</ScaleCrop>
  <HeadingPairs>
    <vt:vector size="6" baseType="variant">
      <vt:variant>
        <vt:lpstr>Tipos de letra usados</vt:lpstr>
      </vt:variant>
      <vt:variant>
        <vt:i4>4</vt:i4>
      </vt:variant>
      <vt:variant>
        <vt:lpstr>Tema</vt:lpstr>
      </vt:variant>
      <vt:variant>
        <vt:i4>1</vt:i4>
      </vt:variant>
      <vt:variant>
        <vt:lpstr>Títulos dos diapositivos</vt:lpstr>
      </vt:variant>
      <vt:variant>
        <vt:i4>41</vt:i4>
      </vt:variant>
    </vt:vector>
  </HeadingPairs>
  <TitlesOfParts>
    <vt:vector size="46" baseType="lpstr">
      <vt:lpstr>Arial</vt:lpstr>
      <vt:lpstr>Calibri</vt:lpstr>
      <vt:lpstr>Century Gothic</vt:lpstr>
      <vt:lpstr>Wingdings 3</vt:lpstr>
      <vt:lpstr>Haste</vt:lpstr>
      <vt:lpstr>A IA e as línguas - ler e escrever melhor com inteligência artificial</vt:lpstr>
      <vt:lpstr>Sumário </vt:lpstr>
      <vt:lpstr>Introdução</vt:lpstr>
      <vt:lpstr>Principais Chatbots para Educação 1. ChatGPT (OpenAI) https://chatgpt.com/ </vt:lpstr>
      <vt:lpstr>Principais Chatbots para Educação 2. Gemini (Google) https://gemini.google.com/ </vt:lpstr>
      <vt:lpstr>Principais Chatbots para Educação 3. Copilot (Microsoft) https://copilot.microsoft.com/ </vt:lpstr>
      <vt:lpstr>Principais Chatbots para Educação 4. Grok (xAI) https://grok.com/ </vt:lpstr>
      <vt:lpstr>Principais Chatbots para Educação 5. Perplexity https://www.perplexity.ai/ </vt:lpstr>
      <vt:lpstr>IA para Auxílio na Compreensão da Leitura</vt:lpstr>
      <vt:lpstr>Exemplo prático com texto de Eurico, o Presbítero:</vt:lpstr>
      <vt:lpstr>Exemplo prático com texto de Eurico, o Presbítero:</vt:lpstr>
      <vt:lpstr>Exemplo prático com texto de Eurico, o Presbítero:</vt:lpstr>
      <vt:lpstr>IA para Escrita 3.1 - Planificação da Escrita</vt:lpstr>
      <vt:lpstr>3.1 - Planificação da Escrita</vt:lpstr>
      <vt:lpstr>3.1 - Planificação da Escrita</vt:lpstr>
      <vt:lpstr>3.2 - Correção de Ortografia/Gramática</vt:lpstr>
      <vt:lpstr>3.2 - Correção de Ortografia/Gramática</vt:lpstr>
      <vt:lpstr>3.2 - Correção de Ortografia/Gramática</vt:lpstr>
      <vt:lpstr>3.3 - Sugestões de Estilo e Melhoria</vt:lpstr>
      <vt:lpstr>3.3 - Sugestões de Estilo e Melhoria</vt:lpstr>
      <vt:lpstr>3.3 - Sugestões de Estilo e Melhoria</vt:lpstr>
      <vt:lpstr>IA para Tradução e Revisão de Textos</vt:lpstr>
      <vt:lpstr>Processo de tradução e revisão: </vt:lpstr>
      <vt:lpstr>Processo de tradução e revisão: </vt:lpstr>
      <vt:lpstr>Processo de tradução e revisão: </vt:lpstr>
      <vt:lpstr>Processo de tradução e revisão: </vt:lpstr>
      <vt:lpstr>IA para Aprendizagem Autónoma 5.1 - Pedir Explicações sobre Temas</vt:lpstr>
      <vt:lpstr>5.1 - Pedir Explicações sobre Temas </vt:lpstr>
      <vt:lpstr>5.2 - Aprendizagem Orientada (Método Socrático) </vt:lpstr>
      <vt:lpstr>5.2 - Aprendizagem Orientada (Método Socrático) </vt:lpstr>
      <vt:lpstr>Exemplo prático - Problema de gramática:</vt:lpstr>
      <vt:lpstr>Conclusão</vt:lpstr>
      <vt:lpstr>Conclusão</vt:lpstr>
      <vt:lpstr>Conclusão</vt:lpstr>
      <vt:lpstr>Referências</vt:lpstr>
      <vt:lpstr>Referências</vt:lpstr>
      <vt:lpstr>Ainda aqui estão?</vt:lpstr>
      <vt:lpstr>(QUASE) Tudo o que leram até agora… foi feito por IA! - https://www.perplexity.ai/ </vt:lpstr>
      <vt:lpstr>(QUASE) Tudo o que leram até agora… foi feito por IA! - https://www.perplexity.ai/ </vt:lpstr>
      <vt:lpstr>Apresentações:</vt:lpstr>
      <vt:lpstr>Fim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Pedro Moreira</dc:creator>
  <cp:lastModifiedBy>Pedro Manuel Ramos Moreira</cp:lastModifiedBy>
  <cp:revision>68</cp:revision>
  <dcterms:created xsi:type="dcterms:W3CDTF">2019-11-12T13:19:35Z</dcterms:created>
  <dcterms:modified xsi:type="dcterms:W3CDTF">2025-09-23T11:27:08Z</dcterms:modified>
</cp:coreProperties>
</file>