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349" r:id="rId3"/>
    <p:sldId id="351" r:id="rId4"/>
    <p:sldId id="352" r:id="rId5"/>
    <p:sldId id="353" r:id="rId6"/>
    <p:sldId id="350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9DBD35-7DE3-42FB-BD1D-9E1BBFD51305}" v="4" dt="2022-01-10T15:53:06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anuel Ramos Moreira" userId="b78cc23c-44c3-43bb-8b9c-3c467353d288" providerId="ADAL" clId="{62DF1226-F8E1-4FBB-A86B-9EDC53353E01}"/>
    <pc:docChg chg="undo custSel addSld modSld">
      <pc:chgData name="Pedro Manuel Ramos Moreira" userId="b78cc23c-44c3-43bb-8b9c-3c467353d288" providerId="ADAL" clId="{62DF1226-F8E1-4FBB-A86B-9EDC53353E01}" dt="2021-10-21T14:40:29.059" v="2928" actId="20577"/>
      <pc:docMkLst>
        <pc:docMk/>
      </pc:docMkLst>
      <pc:sldChg chg="modSp mod">
        <pc:chgData name="Pedro Manuel Ramos Moreira" userId="b78cc23c-44c3-43bb-8b9c-3c467353d288" providerId="ADAL" clId="{62DF1226-F8E1-4FBB-A86B-9EDC53353E01}" dt="2021-10-20T14:17:37.965" v="18" actId="20577"/>
        <pc:sldMkLst>
          <pc:docMk/>
          <pc:sldMk cId="3203693880" sldId="256"/>
        </pc:sldMkLst>
        <pc:spChg chg="mod">
          <ac:chgData name="Pedro Manuel Ramos Moreira" userId="b78cc23c-44c3-43bb-8b9c-3c467353d288" providerId="ADAL" clId="{62DF1226-F8E1-4FBB-A86B-9EDC53353E01}" dt="2021-10-20T14:17:37.965" v="18" actId="20577"/>
          <ac:spMkLst>
            <pc:docMk/>
            <pc:sldMk cId="3203693880" sldId="256"/>
            <ac:spMk id="2" creationId="{51DF3CB2-010D-45DC-A233-F25BE9D6D700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0T14:18:43.326" v="47" actId="15"/>
        <pc:sldMkLst>
          <pc:docMk/>
          <pc:sldMk cId="1077288323" sldId="333"/>
        </pc:sldMkLst>
        <pc:spChg chg="mod">
          <ac:chgData name="Pedro Manuel Ramos Moreira" userId="b78cc23c-44c3-43bb-8b9c-3c467353d288" providerId="ADAL" clId="{62DF1226-F8E1-4FBB-A86B-9EDC53353E01}" dt="2021-10-20T14:18:29.524" v="40" actId="20577"/>
          <ac:spMkLst>
            <pc:docMk/>
            <pc:sldMk cId="1077288323" sldId="333"/>
            <ac:spMk id="2" creationId="{97F44C37-0B00-480B-8B9C-853D171ED9B7}"/>
          </ac:spMkLst>
        </pc:spChg>
        <pc:spChg chg="mod">
          <ac:chgData name="Pedro Manuel Ramos Moreira" userId="b78cc23c-44c3-43bb-8b9c-3c467353d288" providerId="ADAL" clId="{62DF1226-F8E1-4FBB-A86B-9EDC53353E01}" dt="2021-10-20T14:18:43.326" v="47" actId="15"/>
          <ac:spMkLst>
            <pc:docMk/>
            <pc:sldMk cId="1077288323" sldId="333"/>
            <ac:spMk id="3" creationId="{A32ECC58-3B02-4293-B029-5D65ED498B05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0T14:19:44.238" v="72" actId="20577"/>
        <pc:sldMkLst>
          <pc:docMk/>
          <pc:sldMk cId="3447012651" sldId="334"/>
        </pc:sldMkLst>
        <pc:spChg chg="mod">
          <ac:chgData name="Pedro Manuel Ramos Moreira" userId="b78cc23c-44c3-43bb-8b9c-3c467353d288" providerId="ADAL" clId="{62DF1226-F8E1-4FBB-A86B-9EDC53353E01}" dt="2021-10-20T14:19:44.238" v="72" actId="20577"/>
          <ac:spMkLst>
            <pc:docMk/>
            <pc:sldMk cId="3447012651" sldId="334"/>
            <ac:spMk id="2" creationId="{3DAA9CCA-1D30-4EDD-931B-C9904AFA5D64}"/>
          </ac:spMkLst>
        </pc:spChg>
        <pc:spChg chg="mod">
          <ac:chgData name="Pedro Manuel Ramos Moreira" userId="b78cc23c-44c3-43bb-8b9c-3c467353d288" providerId="ADAL" clId="{62DF1226-F8E1-4FBB-A86B-9EDC53353E01}" dt="2021-10-20T14:19:24.728" v="52"/>
          <ac:spMkLst>
            <pc:docMk/>
            <pc:sldMk cId="3447012651" sldId="334"/>
            <ac:spMk id="3" creationId="{EE9ABED6-65EF-4533-A68C-68E8EF32A56C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0T14:24:03.962" v="92" actId="27636"/>
        <pc:sldMkLst>
          <pc:docMk/>
          <pc:sldMk cId="1841872480" sldId="335"/>
        </pc:sldMkLst>
        <pc:spChg chg="mod">
          <ac:chgData name="Pedro Manuel Ramos Moreira" userId="b78cc23c-44c3-43bb-8b9c-3c467353d288" providerId="ADAL" clId="{62DF1226-F8E1-4FBB-A86B-9EDC53353E01}" dt="2021-10-20T14:23:51.213" v="89" actId="20577"/>
          <ac:spMkLst>
            <pc:docMk/>
            <pc:sldMk cId="1841872480" sldId="335"/>
            <ac:spMk id="2" creationId="{F0164C99-E884-4D96-BD5A-2B6F992E4E4D}"/>
          </ac:spMkLst>
        </pc:spChg>
        <pc:spChg chg="mod">
          <ac:chgData name="Pedro Manuel Ramos Moreira" userId="b78cc23c-44c3-43bb-8b9c-3c467353d288" providerId="ADAL" clId="{62DF1226-F8E1-4FBB-A86B-9EDC53353E01}" dt="2021-10-20T14:24:03.962" v="92" actId="27636"/>
          <ac:spMkLst>
            <pc:docMk/>
            <pc:sldMk cId="1841872480" sldId="335"/>
            <ac:spMk id="3" creationId="{13736A30-9A6D-4609-BBE4-E2A3E8D51C8D}"/>
          </ac:spMkLst>
        </pc:spChg>
      </pc:sldChg>
      <pc:sldChg chg="modSp add mod">
        <pc:chgData name="Pedro Manuel Ramos Moreira" userId="b78cc23c-44c3-43bb-8b9c-3c467353d288" providerId="ADAL" clId="{62DF1226-F8E1-4FBB-A86B-9EDC53353E01}" dt="2021-10-20T14:24:26.889" v="95" actId="20577"/>
        <pc:sldMkLst>
          <pc:docMk/>
          <pc:sldMk cId="3176799713" sldId="336"/>
        </pc:sldMkLst>
        <pc:spChg chg="mod">
          <ac:chgData name="Pedro Manuel Ramos Moreira" userId="b78cc23c-44c3-43bb-8b9c-3c467353d288" providerId="ADAL" clId="{62DF1226-F8E1-4FBB-A86B-9EDC53353E01}" dt="2021-10-20T14:24:26.889" v="95" actId="20577"/>
          <ac:spMkLst>
            <pc:docMk/>
            <pc:sldMk cId="3176799713" sldId="336"/>
            <ac:spMk id="3" creationId="{13736A30-9A6D-4609-BBE4-E2A3E8D51C8D}"/>
          </ac:spMkLst>
        </pc:spChg>
      </pc:sldChg>
      <pc:sldChg chg="delSp modSp new mod">
        <pc:chgData name="Pedro Manuel Ramos Moreira" userId="b78cc23c-44c3-43bb-8b9c-3c467353d288" providerId="ADAL" clId="{62DF1226-F8E1-4FBB-A86B-9EDC53353E01}" dt="2021-10-20T14:25:37.198" v="99" actId="478"/>
        <pc:sldMkLst>
          <pc:docMk/>
          <pc:sldMk cId="1651954712" sldId="337"/>
        </pc:sldMkLst>
        <pc:spChg chg="mod">
          <ac:chgData name="Pedro Manuel Ramos Moreira" userId="b78cc23c-44c3-43bb-8b9c-3c467353d288" providerId="ADAL" clId="{62DF1226-F8E1-4FBB-A86B-9EDC53353E01}" dt="2021-10-20T14:25:33.586" v="98" actId="27636"/>
          <ac:spMkLst>
            <pc:docMk/>
            <pc:sldMk cId="1651954712" sldId="337"/>
            <ac:spMk id="2" creationId="{43C7C0E8-63A3-4F9B-96AD-80F3EE725A67}"/>
          </ac:spMkLst>
        </pc:spChg>
        <pc:spChg chg="del">
          <ac:chgData name="Pedro Manuel Ramos Moreira" userId="b78cc23c-44c3-43bb-8b9c-3c467353d288" providerId="ADAL" clId="{62DF1226-F8E1-4FBB-A86B-9EDC53353E01}" dt="2021-10-20T14:25:37.198" v="99" actId="478"/>
          <ac:spMkLst>
            <pc:docMk/>
            <pc:sldMk cId="1651954712" sldId="337"/>
            <ac:spMk id="3" creationId="{7C280DF5-74C7-482F-A744-749171E5EACA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0T14:28:56.505" v="105"/>
        <pc:sldMkLst>
          <pc:docMk/>
          <pc:sldMk cId="23915158" sldId="338"/>
        </pc:sldMkLst>
        <pc:spChg chg="mod">
          <ac:chgData name="Pedro Manuel Ramos Moreira" userId="b78cc23c-44c3-43bb-8b9c-3c467353d288" providerId="ADAL" clId="{62DF1226-F8E1-4FBB-A86B-9EDC53353E01}" dt="2021-10-20T14:26:37.115" v="101"/>
          <ac:spMkLst>
            <pc:docMk/>
            <pc:sldMk cId="23915158" sldId="338"/>
            <ac:spMk id="2" creationId="{1A017CCA-3358-41F8-8745-6662CFCC1E8D}"/>
          </ac:spMkLst>
        </pc:spChg>
        <pc:spChg chg="mod">
          <ac:chgData name="Pedro Manuel Ramos Moreira" userId="b78cc23c-44c3-43bb-8b9c-3c467353d288" providerId="ADAL" clId="{62DF1226-F8E1-4FBB-A86B-9EDC53353E01}" dt="2021-10-20T14:28:56.505" v="105"/>
          <ac:spMkLst>
            <pc:docMk/>
            <pc:sldMk cId="23915158" sldId="338"/>
            <ac:spMk id="3" creationId="{81EC7B87-C7C4-4F03-AA1D-4C30A509BDF5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1T10:45:04.751" v="2226" actId="20577"/>
        <pc:sldMkLst>
          <pc:docMk/>
          <pc:sldMk cId="1372989124" sldId="339"/>
        </pc:sldMkLst>
        <pc:spChg chg="mod">
          <ac:chgData name="Pedro Manuel Ramos Moreira" userId="b78cc23c-44c3-43bb-8b9c-3c467353d288" providerId="ADAL" clId="{62DF1226-F8E1-4FBB-A86B-9EDC53353E01}" dt="2021-10-20T14:57:36.743" v="1471" actId="1076"/>
          <ac:spMkLst>
            <pc:docMk/>
            <pc:sldMk cId="1372989124" sldId="339"/>
            <ac:spMk id="2" creationId="{FEF1F064-A3E3-45E9-9F65-1E0F3F0AEE58}"/>
          </ac:spMkLst>
        </pc:spChg>
        <pc:spChg chg="mod">
          <ac:chgData name="Pedro Manuel Ramos Moreira" userId="b78cc23c-44c3-43bb-8b9c-3c467353d288" providerId="ADAL" clId="{62DF1226-F8E1-4FBB-A86B-9EDC53353E01}" dt="2021-10-21T10:45:04.751" v="2226" actId="20577"/>
          <ac:spMkLst>
            <pc:docMk/>
            <pc:sldMk cId="1372989124" sldId="339"/>
            <ac:spMk id="3" creationId="{1A64C2D8-60E3-493C-A74D-A19D57716193}"/>
          </ac:spMkLst>
        </pc:spChg>
      </pc:sldChg>
      <pc:sldChg chg="modSp new mod">
        <pc:chgData name="Pedro Manuel Ramos Moreira" userId="b78cc23c-44c3-43bb-8b9c-3c467353d288" providerId="ADAL" clId="{62DF1226-F8E1-4FBB-A86B-9EDC53353E01}" dt="2021-10-20T15:21:25.327" v="2055" actId="20577"/>
        <pc:sldMkLst>
          <pc:docMk/>
          <pc:sldMk cId="2061520185" sldId="340"/>
        </pc:sldMkLst>
        <pc:spChg chg="mod">
          <ac:chgData name="Pedro Manuel Ramos Moreira" userId="b78cc23c-44c3-43bb-8b9c-3c467353d288" providerId="ADAL" clId="{62DF1226-F8E1-4FBB-A86B-9EDC53353E01}" dt="2021-10-20T14:30:02.277" v="109"/>
          <ac:spMkLst>
            <pc:docMk/>
            <pc:sldMk cId="2061520185" sldId="340"/>
            <ac:spMk id="2" creationId="{D06017C0-1018-44E8-BD22-8D63FFA84FDA}"/>
          </ac:spMkLst>
        </pc:spChg>
        <pc:spChg chg="mod">
          <ac:chgData name="Pedro Manuel Ramos Moreira" userId="b78cc23c-44c3-43bb-8b9c-3c467353d288" providerId="ADAL" clId="{62DF1226-F8E1-4FBB-A86B-9EDC53353E01}" dt="2021-10-20T15:21:25.327" v="2055" actId="20577"/>
          <ac:spMkLst>
            <pc:docMk/>
            <pc:sldMk cId="2061520185" sldId="340"/>
            <ac:spMk id="3" creationId="{A08F4894-6357-4B00-8424-D5EC18B16169}"/>
          </ac:spMkLst>
        </pc:spChg>
      </pc:sldChg>
      <pc:sldChg chg="modSp add mod">
        <pc:chgData name="Pedro Manuel Ramos Moreira" userId="b78cc23c-44c3-43bb-8b9c-3c467353d288" providerId="ADAL" clId="{62DF1226-F8E1-4FBB-A86B-9EDC53353E01}" dt="2021-10-21T14:40:29.059" v="2928" actId="20577"/>
        <pc:sldMkLst>
          <pc:docMk/>
          <pc:sldMk cId="1192282308" sldId="341"/>
        </pc:sldMkLst>
        <pc:spChg chg="mod">
          <ac:chgData name="Pedro Manuel Ramos Moreira" userId="b78cc23c-44c3-43bb-8b9c-3c467353d288" providerId="ADAL" clId="{62DF1226-F8E1-4FBB-A86B-9EDC53353E01}" dt="2021-10-21T14:40:29.059" v="2928" actId="20577"/>
          <ac:spMkLst>
            <pc:docMk/>
            <pc:sldMk cId="1192282308" sldId="341"/>
            <ac:spMk id="3" creationId="{1A64C2D8-60E3-493C-A74D-A19D57716193}"/>
          </ac:spMkLst>
        </pc:spChg>
      </pc:sldChg>
    </pc:docChg>
  </pc:docChgLst>
  <pc:docChgLst>
    <pc:chgData name="Pedro Manuel Ramos Moreira" userId="b78cc23c-44c3-43bb-8b9c-3c467353d288" providerId="ADAL" clId="{555151DC-C9E9-4751-94BA-E06F936040A6}"/>
    <pc:docChg chg="undo custSel addSld delSld modSld">
      <pc:chgData name="Pedro Manuel Ramos Moreira" userId="b78cc23c-44c3-43bb-8b9c-3c467353d288" providerId="ADAL" clId="{555151DC-C9E9-4751-94BA-E06F936040A6}" dt="2021-09-09T21:27:51.607" v="242" actId="20577"/>
      <pc:docMkLst>
        <pc:docMk/>
      </pc:docMkLst>
      <pc:sldChg chg="modSp mod">
        <pc:chgData name="Pedro Manuel Ramos Moreira" userId="b78cc23c-44c3-43bb-8b9c-3c467353d288" providerId="ADAL" clId="{555151DC-C9E9-4751-94BA-E06F936040A6}" dt="2021-09-09T21:12:20.617" v="235" actId="20577"/>
        <pc:sldMkLst>
          <pc:docMk/>
          <pc:sldMk cId="3203693880" sldId="256"/>
        </pc:sldMkLst>
        <pc:spChg chg="mod">
          <ac:chgData name="Pedro Manuel Ramos Moreira" userId="b78cc23c-44c3-43bb-8b9c-3c467353d288" providerId="ADAL" clId="{555151DC-C9E9-4751-94BA-E06F936040A6}" dt="2021-09-09T21:12:20.617" v="235" actId="20577"/>
          <ac:spMkLst>
            <pc:docMk/>
            <pc:sldMk cId="3203693880" sldId="256"/>
            <ac:spMk id="2" creationId="{51DF3CB2-010D-45DC-A233-F25BE9D6D700}"/>
          </ac:spMkLst>
        </pc:spChg>
      </pc:sldChg>
      <pc:sldChg chg="addSp delSp modSp mod">
        <pc:chgData name="Pedro Manuel Ramos Moreira" userId="b78cc23c-44c3-43bb-8b9c-3c467353d288" providerId="ADAL" clId="{555151DC-C9E9-4751-94BA-E06F936040A6}" dt="2021-09-09T20:51:20.304" v="136" actId="1076"/>
        <pc:sldMkLst>
          <pc:docMk/>
          <pc:sldMk cId="1506235574" sldId="268"/>
        </pc:sldMkLst>
        <pc:spChg chg="del">
          <ac:chgData name="Pedro Manuel Ramos Moreira" userId="b78cc23c-44c3-43bb-8b9c-3c467353d288" providerId="ADAL" clId="{555151DC-C9E9-4751-94BA-E06F936040A6}" dt="2021-09-09T20:31:44.263" v="50" actId="478"/>
          <ac:spMkLst>
            <pc:docMk/>
            <pc:sldMk cId="1506235574" sldId="268"/>
            <ac:spMk id="2" creationId="{FAC4C7C2-ABB2-4D3C-8C53-CC8B776B55F5}"/>
          </ac:spMkLst>
        </pc:spChg>
        <pc:spChg chg="del">
          <ac:chgData name="Pedro Manuel Ramos Moreira" userId="b78cc23c-44c3-43bb-8b9c-3c467353d288" providerId="ADAL" clId="{555151DC-C9E9-4751-94BA-E06F936040A6}" dt="2021-09-09T20:31:53.927" v="54" actId="478"/>
          <ac:spMkLst>
            <pc:docMk/>
            <pc:sldMk cId="1506235574" sldId="268"/>
            <ac:spMk id="3" creationId="{071D9CEA-4F2B-4E27-B181-4C8C2AD31D74}"/>
          </ac:spMkLst>
        </pc:spChg>
        <pc:spChg chg="add del mod">
          <ac:chgData name="Pedro Manuel Ramos Moreira" userId="b78cc23c-44c3-43bb-8b9c-3c467353d288" providerId="ADAL" clId="{555151DC-C9E9-4751-94BA-E06F936040A6}" dt="2021-09-09T20:31:45.855" v="51" actId="478"/>
          <ac:spMkLst>
            <pc:docMk/>
            <pc:sldMk cId="1506235574" sldId="268"/>
            <ac:spMk id="6" creationId="{3146A82E-DBD2-454F-86A6-142F5B1ADA65}"/>
          </ac:spMkLst>
        </pc:spChg>
        <pc:spChg chg="add del mod">
          <ac:chgData name="Pedro Manuel Ramos Moreira" userId="b78cc23c-44c3-43bb-8b9c-3c467353d288" providerId="ADAL" clId="{555151DC-C9E9-4751-94BA-E06F936040A6}" dt="2021-09-09T20:31:55.680" v="55" actId="478"/>
          <ac:spMkLst>
            <pc:docMk/>
            <pc:sldMk cId="1506235574" sldId="268"/>
            <ac:spMk id="10" creationId="{93DE73AD-31A6-4F85-81D7-1420784526E0}"/>
          </ac:spMkLst>
        </pc:spChg>
        <pc:picChg chg="add mod">
          <ac:chgData name="Pedro Manuel Ramos Moreira" userId="b78cc23c-44c3-43bb-8b9c-3c467353d288" providerId="ADAL" clId="{555151DC-C9E9-4751-94BA-E06F936040A6}" dt="2021-09-09T20:31:49.334" v="53" actId="1076"/>
          <ac:picMkLst>
            <pc:docMk/>
            <pc:sldMk cId="1506235574" sldId="268"/>
            <ac:picMk id="8" creationId="{5F835FC0-A902-4B7B-86F2-5D3B2812C61A}"/>
          </ac:picMkLst>
        </pc:picChg>
        <pc:picChg chg="add mod">
          <ac:chgData name="Pedro Manuel Ramos Moreira" userId="b78cc23c-44c3-43bb-8b9c-3c467353d288" providerId="ADAL" clId="{555151DC-C9E9-4751-94BA-E06F936040A6}" dt="2021-09-09T20:51:20.304" v="136" actId="1076"/>
          <ac:picMkLst>
            <pc:docMk/>
            <pc:sldMk cId="1506235574" sldId="268"/>
            <ac:picMk id="12" creationId="{78169E92-91C5-4EE1-B9E2-1E2836540F12}"/>
          </ac:picMkLst>
        </pc:picChg>
        <pc:picChg chg="add del mod">
          <ac:chgData name="Pedro Manuel Ramos Moreira" userId="b78cc23c-44c3-43bb-8b9c-3c467353d288" providerId="ADAL" clId="{555151DC-C9E9-4751-94BA-E06F936040A6}" dt="2021-09-09T20:50:27.215" v="131" actId="478"/>
          <ac:picMkLst>
            <pc:docMk/>
            <pc:sldMk cId="1506235574" sldId="268"/>
            <ac:picMk id="14" creationId="{D7AC2A22-46CE-4D11-8D9F-069C49AB280D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2:08.380" v="56" actId="47"/>
        <pc:sldMkLst>
          <pc:docMk/>
          <pc:sldMk cId="3480937372" sldId="278"/>
        </pc:sldMkLst>
      </pc:sldChg>
      <pc:sldChg chg="del">
        <pc:chgData name="Pedro Manuel Ramos Moreira" userId="b78cc23c-44c3-43bb-8b9c-3c467353d288" providerId="ADAL" clId="{555151DC-C9E9-4751-94BA-E06F936040A6}" dt="2021-09-09T20:32:12.499" v="58" actId="47"/>
        <pc:sldMkLst>
          <pc:docMk/>
          <pc:sldMk cId="3070035383" sldId="280"/>
        </pc:sldMkLst>
      </pc:sldChg>
      <pc:sldChg chg="del">
        <pc:chgData name="Pedro Manuel Ramos Moreira" userId="b78cc23c-44c3-43bb-8b9c-3c467353d288" providerId="ADAL" clId="{555151DC-C9E9-4751-94BA-E06F936040A6}" dt="2021-09-09T20:34:10.842" v="94" actId="47"/>
        <pc:sldMkLst>
          <pc:docMk/>
          <pc:sldMk cId="2863816502" sldId="281"/>
        </pc:sldMkLst>
      </pc:sldChg>
      <pc:sldChg chg="del">
        <pc:chgData name="Pedro Manuel Ramos Moreira" userId="b78cc23c-44c3-43bb-8b9c-3c467353d288" providerId="ADAL" clId="{555151DC-C9E9-4751-94BA-E06F936040A6}" dt="2021-09-09T21:01:24.847" v="195" actId="47"/>
        <pc:sldMkLst>
          <pc:docMk/>
          <pc:sldMk cId="2450566703" sldId="282"/>
        </pc:sldMkLst>
      </pc:sldChg>
      <pc:sldChg chg="del">
        <pc:chgData name="Pedro Manuel Ramos Moreira" userId="b78cc23c-44c3-43bb-8b9c-3c467353d288" providerId="ADAL" clId="{555151DC-C9E9-4751-94BA-E06F936040A6}" dt="2021-09-09T20:36:03.665" v="102" actId="47"/>
        <pc:sldMkLst>
          <pc:docMk/>
          <pc:sldMk cId="1610948887" sldId="283"/>
        </pc:sldMkLst>
      </pc:sldChg>
      <pc:sldChg chg="del">
        <pc:chgData name="Pedro Manuel Ramos Moreira" userId="b78cc23c-44c3-43bb-8b9c-3c467353d288" providerId="ADAL" clId="{555151DC-C9E9-4751-94BA-E06F936040A6}" dt="2021-09-09T20:36:17.609" v="108" actId="47"/>
        <pc:sldMkLst>
          <pc:docMk/>
          <pc:sldMk cId="2225399616" sldId="284"/>
        </pc:sldMkLst>
      </pc:sldChg>
      <pc:sldChg chg="del">
        <pc:chgData name="Pedro Manuel Ramos Moreira" userId="b78cc23c-44c3-43bb-8b9c-3c467353d288" providerId="ADAL" clId="{555151DC-C9E9-4751-94BA-E06F936040A6}" dt="2021-09-09T20:36:28.113" v="117" actId="47"/>
        <pc:sldMkLst>
          <pc:docMk/>
          <pc:sldMk cId="1637498528" sldId="285"/>
        </pc:sldMkLst>
      </pc:sldChg>
      <pc:sldChg chg="del">
        <pc:chgData name="Pedro Manuel Ramos Moreira" userId="b78cc23c-44c3-43bb-8b9c-3c467353d288" providerId="ADAL" clId="{555151DC-C9E9-4751-94BA-E06F936040A6}" dt="2021-09-09T20:37:40.934" v="125" actId="47"/>
        <pc:sldMkLst>
          <pc:docMk/>
          <pc:sldMk cId="3194358282" sldId="286"/>
        </pc:sldMkLst>
      </pc:sldChg>
      <pc:sldChg chg="del">
        <pc:chgData name="Pedro Manuel Ramos Moreira" userId="b78cc23c-44c3-43bb-8b9c-3c467353d288" providerId="ADAL" clId="{555151DC-C9E9-4751-94BA-E06F936040A6}" dt="2021-09-09T20:36:25.194" v="115" actId="47"/>
        <pc:sldMkLst>
          <pc:docMk/>
          <pc:sldMk cId="274027968" sldId="287"/>
        </pc:sldMkLst>
      </pc:sldChg>
      <pc:sldChg chg="del">
        <pc:chgData name="Pedro Manuel Ramos Moreira" userId="b78cc23c-44c3-43bb-8b9c-3c467353d288" providerId="ADAL" clId="{555151DC-C9E9-4751-94BA-E06F936040A6}" dt="2021-09-09T20:36:13.292" v="104" actId="47"/>
        <pc:sldMkLst>
          <pc:docMk/>
          <pc:sldMk cId="4169958686" sldId="288"/>
        </pc:sldMkLst>
      </pc:sldChg>
      <pc:sldChg chg="modSp mod">
        <pc:chgData name="Pedro Manuel Ramos Moreira" userId="b78cc23c-44c3-43bb-8b9c-3c467353d288" providerId="ADAL" clId="{555151DC-C9E9-4751-94BA-E06F936040A6}" dt="2021-09-09T20:35:17.919" v="98" actId="20577"/>
        <pc:sldMkLst>
          <pc:docMk/>
          <pc:sldMk cId="605460316" sldId="289"/>
        </pc:sldMkLst>
        <pc:spChg chg="mod">
          <ac:chgData name="Pedro Manuel Ramos Moreira" userId="b78cc23c-44c3-43bb-8b9c-3c467353d288" providerId="ADAL" clId="{555151DC-C9E9-4751-94BA-E06F936040A6}" dt="2021-09-09T20:35:17.919" v="98" actId="20577"/>
          <ac:spMkLst>
            <pc:docMk/>
            <pc:sldMk cId="605460316" sldId="289"/>
            <ac:spMk id="2" creationId="{FAC4C7C2-ABB2-4D3C-8C53-CC8B776B55F5}"/>
          </ac:spMkLst>
        </pc:spChg>
        <pc:picChg chg="mod">
          <ac:chgData name="Pedro Manuel Ramos Moreira" userId="b78cc23c-44c3-43bb-8b9c-3c467353d288" providerId="ADAL" clId="{555151DC-C9E9-4751-94BA-E06F936040A6}" dt="2021-09-09T20:34:50.947" v="96" actId="14100"/>
          <ac:picMkLst>
            <pc:docMk/>
            <pc:sldMk cId="605460316" sldId="289"/>
            <ac:picMk id="5" creationId="{FF0B1A3E-49D7-42AF-AFA7-480B78C15BC1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6:44.033" v="123" actId="47"/>
        <pc:sldMkLst>
          <pc:docMk/>
          <pc:sldMk cId="431244529" sldId="290"/>
        </pc:sldMkLst>
      </pc:sldChg>
      <pc:sldChg chg="del">
        <pc:chgData name="Pedro Manuel Ramos Moreira" userId="b78cc23c-44c3-43bb-8b9c-3c467353d288" providerId="ADAL" clId="{555151DC-C9E9-4751-94BA-E06F936040A6}" dt="2021-09-09T20:36:45.048" v="124" actId="47"/>
        <pc:sldMkLst>
          <pc:docMk/>
          <pc:sldMk cId="1097489187" sldId="291"/>
        </pc:sldMkLst>
      </pc:sldChg>
      <pc:sldChg chg="del">
        <pc:chgData name="Pedro Manuel Ramos Moreira" userId="b78cc23c-44c3-43bb-8b9c-3c467353d288" providerId="ADAL" clId="{555151DC-C9E9-4751-94BA-E06F936040A6}" dt="2021-09-09T20:32:10.192" v="57" actId="47"/>
        <pc:sldMkLst>
          <pc:docMk/>
          <pc:sldMk cId="3224472219" sldId="292"/>
        </pc:sldMkLst>
      </pc:sldChg>
      <pc:sldChg chg="del">
        <pc:chgData name="Pedro Manuel Ramos Moreira" userId="b78cc23c-44c3-43bb-8b9c-3c467353d288" providerId="ADAL" clId="{555151DC-C9E9-4751-94BA-E06F936040A6}" dt="2021-09-09T20:37:42.716" v="126" actId="47"/>
        <pc:sldMkLst>
          <pc:docMk/>
          <pc:sldMk cId="3667346841" sldId="293"/>
        </pc:sldMkLst>
      </pc:sldChg>
      <pc:sldChg chg="del">
        <pc:chgData name="Pedro Manuel Ramos Moreira" userId="b78cc23c-44c3-43bb-8b9c-3c467353d288" providerId="ADAL" clId="{555151DC-C9E9-4751-94BA-E06F936040A6}" dt="2021-09-09T20:32:13.833" v="59" actId="47"/>
        <pc:sldMkLst>
          <pc:docMk/>
          <pc:sldMk cId="1271154781" sldId="294"/>
        </pc:sldMkLst>
      </pc:sldChg>
      <pc:sldChg chg="del">
        <pc:chgData name="Pedro Manuel Ramos Moreira" userId="b78cc23c-44c3-43bb-8b9c-3c467353d288" providerId="ADAL" clId="{555151DC-C9E9-4751-94BA-E06F936040A6}" dt="2021-09-09T20:32:14.420" v="60" actId="47"/>
        <pc:sldMkLst>
          <pc:docMk/>
          <pc:sldMk cId="1652587699" sldId="295"/>
        </pc:sldMkLst>
      </pc:sldChg>
      <pc:sldChg chg="del">
        <pc:chgData name="Pedro Manuel Ramos Moreira" userId="b78cc23c-44c3-43bb-8b9c-3c467353d288" providerId="ADAL" clId="{555151DC-C9E9-4751-94BA-E06F936040A6}" dt="2021-09-09T20:32:15.032" v="61" actId="47"/>
        <pc:sldMkLst>
          <pc:docMk/>
          <pc:sldMk cId="997043507" sldId="296"/>
        </pc:sldMkLst>
      </pc:sldChg>
      <pc:sldChg chg="del">
        <pc:chgData name="Pedro Manuel Ramos Moreira" userId="b78cc23c-44c3-43bb-8b9c-3c467353d288" providerId="ADAL" clId="{555151DC-C9E9-4751-94BA-E06F936040A6}" dt="2021-09-09T20:32:15.515" v="62" actId="47"/>
        <pc:sldMkLst>
          <pc:docMk/>
          <pc:sldMk cId="3549109321" sldId="297"/>
        </pc:sldMkLst>
      </pc:sldChg>
      <pc:sldChg chg="del">
        <pc:chgData name="Pedro Manuel Ramos Moreira" userId="b78cc23c-44c3-43bb-8b9c-3c467353d288" providerId="ADAL" clId="{555151DC-C9E9-4751-94BA-E06F936040A6}" dt="2021-09-09T20:32:16.019" v="63" actId="47"/>
        <pc:sldMkLst>
          <pc:docMk/>
          <pc:sldMk cId="4144564133" sldId="298"/>
        </pc:sldMkLst>
      </pc:sldChg>
      <pc:sldChg chg="del">
        <pc:chgData name="Pedro Manuel Ramos Moreira" userId="b78cc23c-44c3-43bb-8b9c-3c467353d288" providerId="ADAL" clId="{555151DC-C9E9-4751-94BA-E06F936040A6}" dt="2021-09-09T20:32:16.459" v="64" actId="47"/>
        <pc:sldMkLst>
          <pc:docMk/>
          <pc:sldMk cId="395639015" sldId="299"/>
        </pc:sldMkLst>
      </pc:sldChg>
      <pc:sldChg chg="del">
        <pc:chgData name="Pedro Manuel Ramos Moreira" userId="b78cc23c-44c3-43bb-8b9c-3c467353d288" providerId="ADAL" clId="{555151DC-C9E9-4751-94BA-E06F936040A6}" dt="2021-09-09T20:32:16.948" v="65" actId="47"/>
        <pc:sldMkLst>
          <pc:docMk/>
          <pc:sldMk cId="2551167703" sldId="300"/>
        </pc:sldMkLst>
      </pc:sldChg>
      <pc:sldChg chg="del">
        <pc:chgData name="Pedro Manuel Ramos Moreira" userId="b78cc23c-44c3-43bb-8b9c-3c467353d288" providerId="ADAL" clId="{555151DC-C9E9-4751-94BA-E06F936040A6}" dt="2021-09-09T20:32:17.576" v="66" actId="47"/>
        <pc:sldMkLst>
          <pc:docMk/>
          <pc:sldMk cId="900192014" sldId="301"/>
        </pc:sldMkLst>
      </pc:sldChg>
      <pc:sldChg chg="del">
        <pc:chgData name="Pedro Manuel Ramos Moreira" userId="b78cc23c-44c3-43bb-8b9c-3c467353d288" providerId="ADAL" clId="{555151DC-C9E9-4751-94BA-E06F936040A6}" dt="2021-09-09T20:32:18.393" v="67" actId="47"/>
        <pc:sldMkLst>
          <pc:docMk/>
          <pc:sldMk cId="3081252136" sldId="302"/>
        </pc:sldMkLst>
      </pc:sldChg>
      <pc:sldChg chg="del">
        <pc:chgData name="Pedro Manuel Ramos Moreira" userId="b78cc23c-44c3-43bb-8b9c-3c467353d288" providerId="ADAL" clId="{555151DC-C9E9-4751-94BA-E06F936040A6}" dt="2021-09-09T20:32:18.912" v="68" actId="47"/>
        <pc:sldMkLst>
          <pc:docMk/>
          <pc:sldMk cId="526300306" sldId="303"/>
        </pc:sldMkLst>
      </pc:sldChg>
      <pc:sldChg chg="del">
        <pc:chgData name="Pedro Manuel Ramos Moreira" userId="b78cc23c-44c3-43bb-8b9c-3c467353d288" providerId="ADAL" clId="{555151DC-C9E9-4751-94BA-E06F936040A6}" dt="2021-09-09T20:32:19.417" v="69" actId="47"/>
        <pc:sldMkLst>
          <pc:docMk/>
          <pc:sldMk cId="1967396951" sldId="304"/>
        </pc:sldMkLst>
      </pc:sldChg>
      <pc:sldChg chg="del">
        <pc:chgData name="Pedro Manuel Ramos Moreira" userId="b78cc23c-44c3-43bb-8b9c-3c467353d288" providerId="ADAL" clId="{555151DC-C9E9-4751-94BA-E06F936040A6}" dt="2021-09-09T20:32:19.926" v="70" actId="47"/>
        <pc:sldMkLst>
          <pc:docMk/>
          <pc:sldMk cId="626000974" sldId="305"/>
        </pc:sldMkLst>
      </pc:sldChg>
      <pc:sldChg chg="del">
        <pc:chgData name="Pedro Manuel Ramos Moreira" userId="b78cc23c-44c3-43bb-8b9c-3c467353d288" providerId="ADAL" clId="{555151DC-C9E9-4751-94BA-E06F936040A6}" dt="2021-09-09T20:32:20.728" v="71" actId="47"/>
        <pc:sldMkLst>
          <pc:docMk/>
          <pc:sldMk cId="1836812221" sldId="306"/>
        </pc:sldMkLst>
      </pc:sldChg>
      <pc:sldChg chg="del">
        <pc:chgData name="Pedro Manuel Ramos Moreira" userId="b78cc23c-44c3-43bb-8b9c-3c467353d288" providerId="ADAL" clId="{555151DC-C9E9-4751-94BA-E06F936040A6}" dt="2021-09-09T20:32:21.262" v="72" actId="47"/>
        <pc:sldMkLst>
          <pc:docMk/>
          <pc:sldMk cId="1532767868" sldId="308"/>
        </pc:sldMkLst>
      </pc:sldChg>
      <pc:sldChg chg="del">
        <pc:chgData name="Pedro Manuel Ramos Moreira" userId="b78cc23c-44c3-43bb-8b9c-3c467353d288" providerId="ADAL" clId="{555151DC-C9E9-4751-94BA-E06F936040A6}" dt="2021-09-09T20:32:42.232" v="73" actId="47"/>
        <pc:sldMkLst>
          <pc:docMk/>
          <pc:sldMk cId="3681202816" sldId="309"/>
        </pc:sldMkLst>
      </pc:sldChg>
      <pc:sldChg chg="del">
        <pc:chgData name="Pedro Manuel Ramos Moreira" userId="b78cc23c-44c3-43bb-8b9c-3c467353d288" providerId="ADAL" clId="{555151DC-C9E9-4751-94BA-E06F936040A6}" dt="2021-09-09T20:32:43.412" v="74" actId="47"/>
        <pc:sldMkLst>
          <pc:docMk/>
          <pc:sldMk cId="88825066" sldId="310"/>
        </pc:sldMkLst>
      </pc:sldChg>
      <pc:sldChg chg="del">
        <pc:chgData name="Pedro Manuel Ramos Moreira" userId="b78cc23c-44c3-43bb-8b9c-3c467353d288" providerId="ADAL" clId="{555151DC-C9E9-4751-94BA-E06F936040A6}" dt="2021-09-09T20:32:48.618" v="81" actId="47"/>
        <pc:sldMkLst>
          <pc:docMk/>
          <pc:sldMk cId="2982365306" sldId="311"/>
        </pc:sldMkLst>
      </pc:sldChg>
      <pc:sldChg chg="del">
        <pc:chgData name="Pedro Manuel Ramos Moreira" userId="b78cc23c-44c3-43bb-8b9c-3c467353d288" providerId="ADAL" clId="{555151DC-C9E9-4751-94BA-E06F936040A6}" dt="2021-09-09T20:32:52.385" v="85" actId="47"/>
        <pc:sldMkLst>
          <pc:docMk/>
          <pc:sldMk cId="1282548316" sldId="312"/>
        </pc:sldMkLst>
      </pc:sldChg>
      <pc:sldChg chg="del">
        <pc:chgData name="Pedro Manuel Ramos Moreira" userId="b78cc23c-44c3-43bb-8b9c-3c467353d288" providerId="ADAL" clId="{555151DC-C9E9-4751-94BA-E06F936040A6}" dt="2021-09-09T20:32:49.199" v="82" actId="47"/>
        <pc:sldMkLst>
          <pc:docMk/>
          <pc:sldMk cId="3847530234" sldId="313"/>
        </pc:sldMkLst>
      </pc:sldChg>
      <pc:sldChg chg="del">
        <pc:chgData name="Pedro Manuel Ramos Moreira" userId="b78cc23c-44c3-43bb-8b9c-3c467353d288" providerId="ADAL" clId="{555151DC-C9E9-4751-94BA-E06F936040A6}" dt="2021-09-09T20:32:49.781" v="83" actId="47"/>
        <pc:sldMkLst>
          <pc:docMk/>
          <pc:sldMk cId="3304763074" sldId="314"/>
        </pc:sldMkLst>
      </pc:sldChg>
      <pc:sldChg chg="del">
        <pc:chgData name="Pedro Manuel Ramos Moreira" userId="b78cc23c-44c3-43bb-8b9c-3c467353d288" providerId="ADAL" clId="{555151DC-C9E9-4751-94BA-E06F936040A6}" dt="2021-09-09T20:32:44.506" v="75" actId="47"/>
        <pc:sldMkLst>
          <pc:docMk/>
          <pc:sldMk cId="2054277165" sldId="315"/>
        </pc:sldMkLst>
      </pc:sldChg>
      <pc:sldChg chg="del">
        <pc:chgData name="Pedro Manuel Ramos Moreira" userId="b78cc23c-44c3-43bb-8b9c-3c467353d288" providerId="ADAL" clId="{555151DC-C9E9-4751-94BA-E06F936040A6}" dt="2021-09-09T20:32:45.909" v="77" actId="47"/>
        <pc:sldMkLst>
          <pc:docMk/>
          <pc:sldMk cId="2495185905" sldId="316"/>
        </pc:sldMkLst>
      </pc:sldChg>
      <pc:sldChg chg="del">
        <pc:chgData name="Pedro Manuel Ramos Moreira" userId="b78cc23c-44c3-43bb-8b9c-3c467353d288" providerId="ADAL" clId="{555151DC-C9E9-4751-94BA-E06F936040A6}" dt="2021-09-09T20:32:47.472" v="79" actId="47"/>
        <pc:sldMkLst>
          <pc:docMk/>
          <pc:sldMk cId="2013778113" sldId="317"/>
        </pc:sldMkLst>
      </pc:sldChg>
      <pc:sldChg chg="del">
        <pc:chgData name="Pedro Manuel Ramos Moreira" userId="b78cc23c-44c3-43bb-8b9c-3c467353d288" providerId="ADAL" clId="{555151DC-C9E9-4751-94BA-E06F936040A6}" dt="2021-09-09T20:32:48.037" v="80" actId="47"/>
        <pc:sldMkLst>
          <pc:docMk/>
          <pc:sldMk cId="337846072" sldId="318"/>
        </pc:sldMkLst>
      </pc:sldChg>
      <pc:sldChg chg="del">
        <pc:chgData name="Pedro Manuel Ramos Moreira" userId="b78cc23c-44c3-43bb-8b9c-3c467353d288" providerId="ADAL" clId="{555151DC-C9E9-4751-94BA-E06F936040A6}" dt="2021-09-09T20:32:46.638" v="78" actId="47"/>
        <pc:sldMkLst>
          <pc:docMk/>
          <pc:sldMk cId="2062967294" sldId="319"/>
        </pc:sldMkLst>
      </pc:sldChg>
      <pc:sldChg chg="del">
        <pc:chgData name="Pedro Manuel Ramos Moreira" userId="b78cc23c-44c3-43bb-8b9c-3c467353d288" providerId="ADAL" clId="{555151DC-C9E9-4751-94BA-E06F936040A6}" dt="2021-09-09T20:32:45.286" v="76" actId="47"/>
        <pc:sldMkLst>
          <pc:docMk/>
          <pc:sldMk cId="2670926371" sldId="320"/>
        </pc:sldMkLst>
      </pc:sldChg>
      <pc:sldChg chg="del">
        <pc:chgData name="Pedro Manuel Ramos Moreira" userId="b78cc23c-44c3-43bb-8b9c-3c467353d288" providerId="ADAL" clId="{555151DC-C9E9-4751-94BA-E06F936040A6}" dt="2021-09-09T20:32:50.709" v="84" actId="47"/>
        <pc:sldMkLst>
          <pc:docMk/>
          <pc:sldMk cId="2236299744" sldId="321"/>
        </pc:sldMkLst>
      </pc:sldChg>
      <pc:sldChg chg="modSp mod">
        <pc:chgData name="Pedro Manuel Ramos Moreira" userId="b78cc23c-44c3-43bb-8b9c-3c467353d288" providerId="ADAL" clId="{555151DC-C9E9-4751-94BA-E06F936040A6}" dt="2021-09-09T20:35:22.611" v="100" actId="20577"/>
        <pc:sldMkLst>
          <pc:docMk/>
          <pc:sldMk cId="765873376" sldId="322"/>
        </pc:sldMkLst>
        <pc:spChg chg="mod">
          <ac:chgData name="Pedro Manuel Ramos Moreira" userId="b78cc23c-44c3-43bb-8b9c-3c467353d288" providerId="ADAL" clId="{555151DC-C9E9-4751-94BA-E06F936040A6}" dt="2021-09-09T20:35:22.611" v="100" actId="20577"/>
          <ac:spMkLst>
            <pc:docMk/>
            <pc:sldMk cId="765873376" sldId="322"/>
            <ac:spMk id="2" creationId="{FAC4C7C2-ABB2-4D3C-8C53-CC8B776B55F5}"/>
          </ac:spMkLst>
        </pc:spChg>
      </pc:sldChg>
      <pc:sldChg chg="del">
        <pc:chgData name="Pedro Manuel Ramos Moreira" userId="b78cc23c-44c3-43bb-8b9c-3c467353d288" providerId="ADAL" clId="{555151DC-C9E9-4751-94BA-E06F936040A6}" dt="2021-09-09T20:32:53.960" v="86" actId="47"/>
        <pc:sldMkLst>
          <pc:docMk/>
          <pc:sldMk cId="4013987" sldId="324"/>
        </pc:sldMkLst>
      </pc:sldChg>
      <pc:sldChg chg="addSp delSp modSp add mod">
        <pc:chgData name="Pedro Manuel Ramos Moreira" userId="b78cc23c-44c3-43bb-8b9c-3c467353d288" providerId="ADAL" clId="{555151DC-C9E9-4751-94BA-E06F936040A6}" dt="2021-09-09T20:51:07.445" v="135" actId="1076"/>
        <pc:sldMkLst>
          <pc:docMk/>
          <pc:sldMk cId="1894188425" sldId="324"/>
        </pc:sldMkLst>
        <pc:picChg chg="add mod">
          <ac:chgData name="Pedro Manuel Ramos Moreira" userId="b78cc23c-44c3-43bb-8b9c-3c467353d288" providerId="ADAL" clId="{555151DC-C9E9-4751-94BA-E06F936040A6}" dt="2021-09-09T20:51:07.445" v="135" actId="1076"/>
          <ac:picMkLst>
            <pc:docMk/>
            <pc:sldMk cId="1894188425" sldId="324"/>
            <ac:picMk id="3" creationId="{D450F176-4A8B-4788-8A00-71B647780A8A}"/>
          </ac:picMkLst>
        </pc:picChg>
        <pc:picChg chg="del">
          <ac:chgData name="Pedro Manuel Ramos Moreira" userId="b78cc23c-44c3-43bb-8b9c-3c467353d288" providerId="ADAL" clId="{555151DC-C9E9-4751-94BA-E06F936040A6}" dt="2021-09-09T20:51:02.311" v="134" actId="478"/>
          <ac:picMkLst>
            <pc:docMk/>
            <pc:sldMk cId="1894188425" sldId="324"/>
            <ac:picMk id="12" creationId="{78169E92-91C5-4EE1-B9E2-1E2836540F12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2:57.033" v="91" actId="47"/>
        <pc:sldMkLst>
          <pc:docMk/>
          <pc:sldMk cId="1090829809" sldId="325"/>
        </pc:sldMkLst>
      </pc:sldChg>
      <pc:sldChg chg="addSp delSp modSp new mod">
        <pc:chgData name="Pedro Manuel Ramos Moreira" userId="b78cc23c-44c3-43bb-8b9c-3c467353d288" providerId="ADAL" clId="{555151DC-C9E9-4751-94BA-E06F936040A6}" dt="2021-09-09T21:22:07.041" v="236"/>
        <pc:sldMkLst>
          <pc:docMk/>
          <pc:sldMk cId="3759346276" sldId="325"/>
        </pc:sldMkLst>
        <pc:spChg chg="del">
          <ac:chgData name="Pedro Manuel Ramos Moreira" userId="b78cc23c-44c3-43bb-8b9c-3c467353d288" providerId="ADAL" clId="{555151DC-C9E9-4751-94BA-E06F936040A6}" dt="2021-09-09T20:52:16.916" v="138" actId="478"/>
          <ac:spMkLst>
            <pc:docMk/>
            <pc:sldMk cId="3759346276" sldId="325"/>
            <ac:spMk id="2" creationId="{DB8867DB-8E36-436F-999B-20DF649CCF7D}"/>
          </ac:spMkLst>
        </pc:spChg>
        <pc:spChg chg="del">
          <ac:chgData name="Pedro Manuel Ramos Moreira" userId="b78cc23c-44c3-43bb-8b9c-3c467353d288" providerId="ADAL" clId="{555151DC-C9E9-4751-94BA-E06F936040A6}" dt="2021-09-09T20:52:18.202" v="139" actId="478"/>
          <ac:spMkLst>
            <pc:docMk/>
            <pc:sldMk cId="3759346276" sldId="325"/>
            <ac:spMk id="3" creationId="{7FE4899D-C5C2-4700-B57A-C46EC2D40A50}"/>
          </ac:spMkLst>
        </pc:spChg>
        <pc:spChg chg="add mod">
          <ac:chgData name="Pedro Manuel Ramos Moreira" userId="b78cc23c-44c3-43bb-8b9c-3c467353d288" providerId="ADAL" clId="{555151DC-C9E9-4751-94BA-E06F936040A6}" dt="2021-09-09T20:56:18.131" v="167" actId="20577"/>
          <ac:spMkLst>
            <pc:docMk/>
            <pc:sldMk cId="3759346276" sldId="325"/>
            <ac:spMk id="7" creationId="{5D31EFCB-1CF8-4566-9926-84970FD3494A}"/>
          </ac:spMkLst>
        </pc:spChg>
        <pc:picChg chg="add mod">
          <ac:chgData name="Pedro Manuel Ramos Moreira" userId="b78cc23c-44c3-43bb-8b9c-3c467353d288" providerId="ADAL" clId="{555151DC-C9E9-4751-94BA-E06F936040A6}" dt="2021-09-09T21:22:07.041" v="236"/>
          <ac:picMkLst>
            <pc:docMk/>
            <pc:sldMk cId="3759346276" sldId="325"/>
            <ac:picMk id="4" creationId="{FB367DC8-F299-4EA2-9A9F-BBCDA4EB7708}"/>
          </ac:picMkLst>
        </pc:picChg>
        <pc:picChg chg="add mod">
          <ac:chgData name="Pedro Manuel Ramos Moreira" userId="b78cc23c-44c3-43bb-8b9c-3c467353d288" providerId="ADAL" clId="{555151DC-C9E9-4751-94BA-E06F936040A6}" dt="2021-09-09T20:57:03.686" v="176" actId="1076"/>
          <ac:picMkLst>
            <pc:docMk/>
            <pc:sldMk cId="3759346276" sldId="325"/>
            <ac:picMk id="5" creationId="{425CBDC2-A704-4789-B4AF-E66D901FC655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2:54.455" v="87" actId="47"/>
        <pc:sldMkLst>
          <pc:docMk/>
          <pc:sldMk cId="2099014689" sldId="326"/>
        </pc:sldMkLst>
      </pc:sldChg>
      <pc:sldChg chg="addSp delSp modSp add mod">
        <pc:chgData name="Pedro Manuel Ramos Moreira" userId="b78cc23c-44c3-43bb-8b9c-3c467353d288" providerId="ADAL" clId="{555151DC-C9E9-4751-94BA-E06F936040A6}" dt="2021-09-09T21:22:08.962" v="237"/>
        <pc:sldMkLst>
          <pc:docMk/>
          <pc:sldMk cId="2146650590" sldId="326"/>
        </pc:sldMkLst>
        <pc:spChg chg="mod">
          <ac:chgData name="Pedro Manuel Ramos Moreira" userId="b78cc23c-44c3-43bb-8b9c-3c467353d288" providerId="ADAL" clId="{555151DC-C9E9-4751-94BA-E06F936040A6}" dt="2021-09-09T20:55:53.276" v="161" actId="20577"/>
          <ac:spMkLst>
            <pc:docMk/>
            <pc:sldMk cId="2146650590" sldId="326"/>
            <ac:spMk id="7" creationId="{5D31EFCB-1CF8-4566-9926-84970FD3494A}"/>
          </ac:spMkLst>
        </pc:spChg>
        <pc:picChg chg="add mod">
          <ac:chgData name="Pedro Manuel Ramos Moreira" userId="b78cc23c-44c3-43bb-8b9c-3c467353d288" providerId="ADAL" clId="{555151DC-C9E9-4751-94BA-E06F936040A6}" dt="2021-09-09T20:57:06.866" v="177" actId="1076"/>
          <ac:picMkLst>
            <pc:docMk/>
            <pc:sldMk cId="2146650590" sldId="326"/>
            <ac:picMk id="3" creationId="{506B5DD9-0608-49CE-A720-13B30F08BDBC}"/>
          </ac:picMkLst>
        </pc:picChg>
        <pc:picChg chg="add mod">
          <ac:chgData name="Pedro Manuel Ramos Moreira" userId="b78cc23c-44c3-43bb-8b9c-3c467353d288" providerId="ADAL" clId="{555151DC-C9E9-4751-94BA-E06F936040A6}" dt="2021-09-09T21:22:08.962" v="237"/>
          <ac:picMkLst>
            <pc:docMk/>
            <pc:sldMk cId="2146650590" sldId="326"/>
            <ac:picMk id="4" creationId="{261F3689-C7D6-4C4A-BDFA-9EE0445B8EF8}"/>
          </ac:picMkLst>
        </pc:picChg>
        <pc:picChg chg="del">
          <ac:chgData name="Pedro Manuel Ramos Moreira" userId="b78cc23c-44c3-43bb-8b9c-3c467353d288" providerId="ADAL" clId="{555151DC-C9E9-4751-94BA-E06F936040A6}" dt="2021-09-09T20:54:51.458" v="149" actId="478"/>
          <ac:picMkLst>
            <pc:docMk/>
            <pc:sldMk cId="2146650590" sldId="326"/>
            <ac:picMk id="5" creationId="{425CBDC2-A704-4789-B4AF-E66D901FC655}"/>
          </ac:picMkLst>
        </pc:picChg>
      </pc:sldChg>
      <pc:sldChg chg="addSp delSp modSp add mod">
        <pc:chgData name="Pedro Manuel Ramos Moreira" userId="b78cc23c-44c3-43bb-8b9c-3c467353d288" providerId="ADAL" clId="{555151DC-C9E9-4751-94BA-E06F936040A6}" dt="2021-09-09T21:01:11.725" v="194" actId="478"/>
        <pc:sldMkLst>
          <pc:docMk/>
          <pc:sldMk cId="307404106" sldId="327"/>
        </pc:sldMkLst>
        <pc:picChg chg="del">
          <ac:chgData name="Pedro Manuel Ramos Moreira" userId="b78cc23c-44c3-43bb-8b9c-3c467353d288" providerId="ADAL" clId="{555151DC-C9E9-4751-94BA-E06F936040A6}" dt="2021-09-09T21:00:56.739" v="189" actId="478"/>
          <ac:picMkLst>
            <pc:docMk/>
            <pc:sldMk cId="307404106" sldId="327"/>
            <ac:picMk id="3" creationId="{D450F176-4A8B-4788-8A00-71B647780A8A}"/>
          </ac:picMkLst>
        </pc:picChg>
        <pc:picChg chg="del">
          <ac:chgData name="Pedro Manuel Ramos Moreira" userId="b78cc23c-44c3-43bb-8b9c-3c467353d288" providerId="ADAL" clId="{555151DC-C9E9-4751-94BA-E06F936040A6}" dt="2021-09-09T21:01:11.725" v="194" actId="478"/>
          <ac:picMkLst>
            <pc:docMk/>
            <pc:sldMk cId="307404106" sldId="327"/>
            <ac:picMk id="4" creationId="{46A44314-B70A-42F3-8915-78F42BEFB52E}"/>
          </ac:picMkLst>
        </pc:picChg>
        <pc:picChg chg="add mod">
          <ac:chgData name="Pedro Manuel Ramos Moreira" userId="b78cc23c-44c3-43bb-8b9c-3c467353d288" providerId="ADAL" clId="{555151DC-C9E9-4751-94BA-E06F936040A6}" dt="2021-09-09T21:01:07.532" v="193" actId="1076"/>
          <ac:picMkLst>
            <pc:docMk/>
            <pc:sldMk cId="307404106" sldId="327"/>
            <ac:picMk id="5" creationId="{1734C099-4B33-4F95-82E0-17EF0063A391}"/>
          </ac:picMkLst>
        </pc:picChg>
        <pc:picChg chg="mod">
          <ac:chgData name="Pedro Manuel Ramos Moreira" userId="b78cc23c-44c3-43bb-8b9c-3c467353d288" providerId="ADAL" clId="{555151DC-C9E9-4751-94BA-E06F936040A6}" dt="2021-09-09T21:01:03.841" v="192" actId="1076"/>
          <ac:picMkLst>
            <pc:docMk/>
            <pc:sldMk cId="307404106" sldId="327"/>
            <ac:picMk id="8" creationId="{5F835FC0-A902-4B7B-86F2-5D3B2812C61A}"/>
          </ac:picMkLst>
        </pc:picChg>
      </pc:sldChg>
      <pc:sldChg chg="addSp delSp modSp add del mod">
        <pc:chgData name="Pedro Manuel Ramos Moreira" userId="b78cc23c-44c3-43bb-8b9c-3c467353d288" providerId="ADAL" clId="{555151DC-C9E9-4751-94BA-E06F936040A6}" dt="2021-09-09T20:59:49.792" v="187" actId="47"/>
        <pc:sldMkLst>
          <pc:docMk/>
          <pc:sldMk cId="2039387098" sldId="327"/>
        </pc:sldMkLst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2" creationId="{E13DBA8B-A5F4-4AED-BC2D-D64271DC4A80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3" creationId="{29CAF05F-7C5B-4175-905B-07CFBB6952F7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4" creationId="{48D41243-F9D6-4D75-8EC5-9C61A60E003C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6" creationId="{77AD6DF5-2BDF-4B61-9B10-D49A0FEF95DA}"/>
          </ac:spMkLst>
        </pc:spChg>
        <pc:spChg chg="add del">
          <ac:chgData name="Pedro Manuel Ramos Moreira" userId="b78cc23c-44c3-43bb-8b9c-3c467353d288" providerId="ADAL" clId="{555151DC-C9E9-4751-94BA-E06F936040A6}" dt="2021-09-09T20:59:44.860" v="186" actId="478"/>
          <ac:spMkLst>
            <pc:docMk/>
            <pc:sldMk cId="2039387098" sldId="327"/>
            <ac:spMk id="7" creationId="{5D31EFCB-1CF8-4566-9926-84970FD3494A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8" creationId="{ACB93F7E-E45D-4CAB-98A2-91007B1AE8E4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9" creationId="{3879ADB4-7A49-4B59-841C-8F68C7BB1D90}"/>
          </ac:spMkLst>
        </pc:spChg>
        <pc:spChg chg="add del mod">
          <ac:chgData name="Pedro Manuel Ramos Moreira" userId="b78cc23c-44c3-43bb-8b9c-3c467353d288" providerId="ADAL" clId="{555151DC-C9E9-4751-94BA-E06F936040A6}" dt="2021-09-09T20:59:41.725" v="185"/>
          <ac:spMkLst>
            <pc:docMk/>
            <pc:sldMk cId="2039387098" sldId="327"/>
            <ac:spMk id="10" creationId="{FD41A584-F8F7-4B21-90D6-2DA91B5732C2}"/>
          </ac:spMkLst>
        </pc:spChg>
      </pc:sldChg>
      <pc:sldChg chg="del">
        <pc:chgData name="Pedro Manuel Ramos Moreira" userId="b78cc23c-44c3-43bb-8b9c-3c467353d288" providerId="ADAL" clId="{555151DC-C9E9-4751-94BA-E06F936040A6}" dt="2021-09-09T20:32:54.926" v="88" actId="47"/>
        <pc:sldMkLst>
          <pc:docMk/>
          <pc:sldMk cId="3390240668" sldId="327"/>
        </pc:sldMkLst>
      </pc:sldChg>
      <pc:sldChg chg="addSp delSp modSp add mod">
        <pc:chgData name="Pedro Manuel Ramos Moreira" userId="b78cc23c-44c3-43bb-8b9c-3c467353d288" providerId="ADAL" clId="{555151DC-C9E9-4751-94BA-E06F936040A6}" dt="2021-09-09T21:06:41.165" v="213" actId="1076"/>
        <pc:sldMkLst>
          <pc:docMk/>
          <pc:sldMk cId="2553107797" sldId="328"/>
        </pc:sldMkLst>
        <pc:picChg chg="add mod">
          <ac:chgData name="Pedro Manuel Ramos Moreira" userId="b78cc23c-44c3-43bb-8b9c-3c467353d288" providerId="ADAL" clId="{555151DC-C9E9-4751-94BA-E06F936040A6}" dt="2021-09-09T21:06:41.165" v="213" actId="1076"/>
          <ac:picMkLst>
            <pc:docMk/>
            <pc:sldMk cId="2553107797" sldId="328"/>
            <ac:picMk id="3" creationId="{4A7F8624-0740-4145-A385-AC873FC7F1FF}"/>
          </ac:picMkLst>
        </pc:picChg>
        <pc:picChg chg="del">
          <ac:chgData name="Pedro Manuel Ramos Moreira" userId="b78cc23c-44c3-43bb-8b9c-3c467353d288" providerId="ADAL" clId="{555151DC-C9E9-4751-94BA-E06F936040A6}" dt="2021-09-09T21:03:17.783" v="197" actId="478"/>
          <ac:picMkLst>
            <pc:docMk/>
            <pc:sldMk cId="2553107797" sldId="328"/>
            <ac:picMk id="5" creationId="{1734C099-4B33-4F95-82E0-17EF0063A391}"/>
          </ac:picMkLst>
        </pc:picChg>
        <pc:picChg chg="add mod">
          <ac:chgData name="Pedro Manuel Ramos Moreira" userId="b78cc23c-44c3-43bb-8b9c-3c467353d288" providerId="ADAL" clId="{555151DC-C9E9-4751-94BA-E06F936040A6}" dt="2021-09-09T21:03:55.828" v="200"/>
          <ac:picMkLst>
            <pc:docMk/>
            <pc:sldMk cId="2553107797" sldId="328"/>
            <ac:picMk id="6" creationId="{78A7EB8C-8CAA-4C71-8279-07A07117DA2F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2:55.429" v="89" actId="47"/>
        <pc:sldMkLst>
          <pc:docMk/>
          <pc:sldMk cId="3608223420" sldId="328"/>
        </pc:sldMkLst>
      </pc:sldChg>
      <pc:sldChg chg="addSp delSp modSp add mod">
        <pc:chgData name="Pedro Manuel Ramos Moreira" userId="b78cc23c-44c3-43bb-8b9c-3c467353d288" providerId="ADAL" clId="{555151DC-C9E9-4751-94BA-E06F936040A6}" dt="2021-09-09T21:04:56.703" v="205" actId="1076"/>
        <pc:sldMkLst>
          <pc:docMk/>
          <pc:sldMk cId="18643715" sldId="329"/>
        </pc:sldMkLst>
        <pc:picChg chg="del">
          <ac:chgData name="Pedro Manuel Ramos Moreira" userId="b78cc23c-44c3-43bb-8b9c-3c467353d288" providerId="ADAL" clId="{555151DC-C9E9-4751-94BA-E06F936040A6}" dt="2021-09-09T21:04:48.937" v="202" actId="478"/>
          <ac:picMkLst>
            <pc:docMk/>
            <pc:sldMk cId="18643715" sldId="329"/>
            <ac:picMk id="3" creationId="{4A7F8624-0740-4145-A385-AC873FC7F1FF}"/>
          </ac:picMkLst>
        </pc:picChg>
        <pc:picChg chg="add mod">
          <ac:chgData name="Pedro Manuel Ramos Moreira" userId="b78cc23c-44c3-43bb-8b9c-3c467353d288" providerId="ADAL" clId="{555151DC-C9E9-4751-94BA-E06F936040A6}" dt="2021-09-09T21:04:56.703" v="205" actId="1076"/>
          <ac:picMkLst>
            <pc:docMk/>
            <pc:sldMk cId="18643715" sldId="329"/>
            <ac:picMk id="4" creationId="{81F4781D-BC00-40F6-8F11-2FF49EFF1090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2:55.978" v="90" actId="47"/>
        <pc:sldMkLst>
          <pc:docMk/>
          <pc:sldMk cId="457159808" sldId="329"/>
        </pc:sldMkLst>
      </pc:sldChg>
      <pc:sldChg chg="addSp delSp modSp add mod">
        <pc:chgData name="Pedro Manuel Ramos Moreira" userId="b78cc23c-44c3-43bb-8b9c-3c467353d288" providerId="ADAL" clId="{555151DC-C9E9-4751-94BA-E06F936040A6}" dt="2021-09-09T21:27:51.607" v="242" actId="20577"/>
        <pc:sldMkLst>
          <pc:docMk/>
          <pc:sldMk cId="607186992" sldId="330"/>
        </pc:sldMkLst>
        <pc:spChg chg="add mod">
          <ac:chgData name="Pedro Manuel Ramos Moreira" userId="b78cc23c-44c3-43bb-8b9c-3c467353d288" providerId="ADAL" clId="{555151DC-C9E9-4751-94BA-E06F936040A6}" dt="2021-09-09T21:27:51.607" v="242" actId="20577"/>
          <ac:spMkLst>
            <pc:docMk/>
            <pc:sldMk cId="607186992" sldId="330"/>
            <ac:spMk id="4" creationId="{AEDBD115-6CCC-4AE1-A5C0-05AE9386DDE9}"/>
          </ac:spMkLst>
        </pc:spChg>
        <pc:picChg chg="add mod">
          <ac:chgData name="Pedro Manuel Ramos Moreira" userId="b78cc23c-44c3-43bb-8b9c-3c467353d288" providerId="ADAL" clId="{555151DC-C9E9-4751-94BA-E06F936040A6}" dt="2021-09-09T21:27:42.241" v="239" actId="1076"/>
          <ac:picMkLst>
            <pc:docMk/>
            <pc:sldMk cId="607186992" sldId="330"/>
            <ac:picMk id="3" creationId="{F9776CA1-5F92-4C37-B246-D711A51407A5}"/>
          </ac:picMkLst>
        </pc:picChg>
        <pc:picChg chg="del">
          <ac:chgData name="Pedro Manuel Ramos Moreira" userId="b78cc23c-44c3-43bb-8b9c-3c467353d288" providerId="ADAL" clId="{555151DC-C9E9-4751-94BA-E06F936040A6}" dt="2021-09-09T21:05:45.517" v="207" actId="478"/>
          <ac:picMkLst>
            <pc:docMk/>
            <pc:sldMk cId="607186992" sldId="330"/>
            <ac:picMk id="4" creationId="{81F4781D-BC00-40F6-8F11-2FF49EFF1090}"/>
          </ac:picMkLst>
        </pc:picChg>
        <pc:picChg chg="del">
          <ac:chgData name="Pedro Manuel Ramos Moreira" userId="b78cc23c-44c3-43bb-8b9c-3c467353d288" providerId="ADAL" clId="{555151DC-C9E9-4751-94BA-E06F936040A6}" dt="2021-09-09T21:05:55.353" v="211" actId="478"/>
          <ac:picMkLst>
            <pc:docMk/>
            <pc:sldMk cId="607186992" sldId="330"/>
            <ac:picMk id="6" creationId="{78A7EB8C-8CAA-4C71-8279-07A07117DA2F}"/>
          </ac:picMkLst>
        </pc:picChg>
        <pc:picChg chg="del">
          <ac:chgData name="Pedro Manuel Ramos Moreira" userId="b78cc23c-44c3-43bb-8b9c-3c467353d288" providerId="ADAL" clId="{555151DC-C9E9-4751-94BA-E06F936040A6}" dt="2021-09-09T21:05:52.302" v="209" actId="478"/>
          <ac:picMkLst>
            <pc:docMk/>
            <pc:sldMk cId="607186992" sldId="330"/>
            <ac:picMk id="8" creationId="{5F835FC0-A902-4B7B-86F2-5D3B2812C61A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6:02.142" v="101" actId="47"/>
        <pc:sldMkLst>
          <pc:docMk/>
          <pc:sldMk cId="1363830419" sldId="330"/>
        </pc:sldMkLst>
      </pc:sldChg>
      <pc:sldChg chg="addSp delSp modSp new mod">
        <pc:chgData name="Pedro Manuel Ramos Moreira" userId="b78cc23c-44c3-43bb-8b9c-3c467353d288" providerId="ADAL" clId="{555151DC-C9E9-4751-94BA-E06F936040A6}" dt="2021-09-09T21:10:34.246" v="223" actId="20577"/>
        <pc:sldMkLst>
          <pc:docMk/>
          <pc:sldMk cId="306249565" sldId="331"/>
        </pc:sldMkLst>
        <pc:spChg chg="del">
          <ac:chgData name="Pedro Manuel Ramos Moreira" userId="b78cc23c-44c3-43bb-8b9c-3c467353d288" providerId="ADAL" clId="{555151DC-C9E9-4751-94BA-E06F936040A6}" dt="2021-09-09T21:10:00.667" v="219" actId="478"/>
          <ac:spMkLst>
            <pc:docMk/>
            <pc:sldMk cId="306249565" sldId="331"/>
            <ac:spMk id="2" creationId="{E8B2E1DB-2353-41D9-A913-DA9ECC23EE08}"/>
          </ac:spMkLst>
        </pc:spChg>
        <pc:spChg chg="del">
          <ac:chgData name="Pedro Manuel Ramos Moreira" userId="b78cc23c-44c3-43bb-8b9c-3c467353d288" providerId="ADAL" clId="{555151DC-C9E9-4751-94BA-E06F936040A6}" dt="2021-09-09T21:09:49.259" v="216" actId="478"/>
          <ac:spMkLst>
            <pc:docMk/>
            <pc:sldMk cId="306249565" sldId="331"/>
            <ac:spMk id="3" creationId="{1E22E78C-3782-4928-8480-A97C5972A449}"/>
          </ac:spMkLst>
        </pc:spChg>
        <pc:spChg chg="add mod">
          <ac:chgData name="Pedro Manuel Ramos Moreira" userId="b78cc23c-44c3-43bb-8b9c-3c467353d288" providerId="ADAL" clId="{555151DC-C9E9-4751-94BA-E06F936040A6}" dt="2021-09-09T21:10:34.246" v="223" actId="20577"/>
          <ac:spMkLst>
            <pc:docMk/>
            <pc:sldMk cId="306249565" sldId="331"/>
            <ac:spMk id="7" creationId="{DB7714FB-464F-4A91-B704-452AE4344589}"/>
          </ac:spMkLst>
        </pc:spChg>
        <pc:picChg chg="add mod">
          <ac:chgData name="Pedro Manuel Ramos Moreira" userId="b78cc23c-44c3-43bb-8b9c-3c467353d288" providerId="ADAL" clId="{555151DC-C9E9-4751-94BA-E06F936040A6}" dt="2021-09-09T21:10:03.155" v="220" actId="1076"/>
          <ac:picMkLst>
            <pc:docMk/>
            <pc:sldMk cId="306249565" sldId="331"/>
            <ac:picMk id="5" creationId="{DCACE2B3-6C39-4F07-B70A-BBB5C7A225AD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6:04.678" v="103" actId="47"/>
        <pc:sldMkLst>
          <pc:docMk/>
          <pc:sldMk cId="999258675" sldId="331"/>
        </pc:sldMkLst>
      </pc:sldChg>
      <pc:sldChg chg="del">
        <pc:chgData name="Pedro Manuel Ramos Moreira" userId="b78cc23c-44c3-43bb-8b9c-3c467353d288" providerId="ADAL" clId="{555151DC-C9E9-4751-94BA-E06F936040A6}" dt="2021-09-09T20:36:14.256" v="105" actId="47"/>
        <pc:sldMkLst>
          <pc:docMk/>
          <pc:sldMk cId="1957119625" sldId="332"/>
        </pc:sldMkLst>
      </pc:sldChg>
      <pc:sldChg chg="addSp delSp modSp new mod">
        <pc:chgData name="Pedro Manuel Ramos Moreira" userId="b78cc23c-44c3-43bb-8b9c-3c467353d288" providerId="ADAL" clId="{555151DC-C9E9-4751-94BA-E06F936040A6}" dt="2021-09-09T21:11:47" v="231" actId="20577"/>
        <pc:sldMkLst>
          <pc:docMk/>
          <pc:sldMk cId="3717220578" sldId="332"/>
        </pc:sldMkLst>
        <pc:spChg chg="del">
          <ac:chgData name="Pedro Manuel Ramos Moreira" userId="b78cc23c-44c3-43bb-8b9c-3c467353d288" providerId="ADAL" clId="{555151DC-C9E9-4751-94BA-E06F936040A6}" dt="2021-09-09T21:11:14.360" v="224" actId="478"/>
          <ac:spMkLst>
            <pc:docMk/>
            <pc:sldMk cId="3717220578" sldId="332"/>
            <ac:spMk id="2" creationId="{4FE50B30-8DC9-47D0-854C-885E43534278}"/>
          </ac:spMkLst>
        </pc:spChg>
        <pc:spChg chg="del">
          <ac:chgData name="Pedro Manuel Ramos Moreira" userId="b78cc23c-44c3-43bb-8b9c-3c467353d288" providerId="ADAL" clId="{555151DC-C9E9-4751-94BA-E06F936040A6}" dt="2021-09-09T21:11:15.949" v="225" actId="478"/>
          <ac:spMkLst>
            <pc:docMk/>
            <pc:sldMk cId="3717220578" sldId="332"/>
            <ac:spMk id="3" creationId="{7FBC52DA-543B-474C-8041-CF260A4E8A90}"/>
          </ac:spMkLst>
        </pc:spChg>
        <pc:spChg chg="add mod">
          <ac:chgData name="Pedro Manuel Ramos Moreira" userId="b78cc23c-44c3-43bb-8b9c-3c467353d288" providerId="ADAL" clId="{555151DC-C9E9-4751-94BA-E06F936040A6}" dt="2021-09-09T21:11:47" v="231" actId="20577"/>
          <ac:spMkLst>
            <pc:docMk/>
            <pc:sldMk cId="3717220578" sldId="332"/>
            <ac:spMk id="7" creationId="{0D0411F2-50F0-4637-9B92-627E5F66DEDB}"/>
          </ac:spMkLst>
        </pc:spChg>
        <pc:picChg chg="add mod">
          <ac:chgData name="Pedro Manuel Ramos Moreira" userId="b78cc23c-44c3-43bb-8b9c-3c467353d288" providerId="ADAL" clId="{555151DC-C9E9-4751-94BA-E06F936040A6}" dt="2021-09-09T21:11:29.036" v="228" actId="1076"/>
          <ac:picMkLst>
            <pc:docMk/>
            <pc:sldMk cId="3717220578" sldId="332"/>
            <ac:picMk id="5" creationId="{EA86FD85-F451-439B-81FD-081736FF41FF}"/>
          </ac:picMkLst>
        </pc:picChg>
      </pc:sldChg>
      <pc:sldChg chg="del">
        <pc:chgData name="Pedro Manuel Ramos Moreira" userId="b78cc23c-44c3-43bb-8b9c-3c467353d288" providerId="ADAL" clId="{555151DC-C9E9-4751-94BA-E06F936040A6}" dt="2021-09-09T20:36:15.199" v="106" actId="47"/>
        <pc:sldMkLst>
          <pc:docMk/>
          <pc:sldMk cId="4089599689" sldId="333"/>
        </pc:sldMkLst>
      </pc:sldChg>
      <pc:sldChg chg="del">
        <pc:chgData name="Pedro Manuel Ramos Moreira" userId="b78cc23c-44c3-43bb-8b9c-3c467353d288" providerId="ADAL" clId="{555151DC-C9E9-4751-94BA-E06F936040A6}" dt="2021-09-09T20:36:16.254" v="107" actId="47"/>
        <pc:sldMkLst>
          <pc:docMk/>
          <pc:sldMk cId="2796349546" sldId="334"/>
        </pc:sldMkLst>
      </pc:sldChg>
      <pc:sldChg chg="del">
        <pc:chgData name="Pedro Manuel Ramos Moreira" userId="b78cc23c-44c3-43bb-8b9c-3c467353d288" providerId="ADAL" clId="{555151DC-C9E9-4751-94BA-E06F936040A6}" dt="2021-09-09T20:36:18.396" v="109" actId="47"/>
        <pc:sldMkLst>
          <pc:docMk/>
          <pc:sldMk cId="189205985" sldId="335"/>
        </pc:sldMkLst>
      </pc:sldChg>
      <pc:sldChg chg="del">
        <pc:chgData name="Pedro Manuel Ramos Moreira" userId="b78cc23c-44c3-43bb-8b9c-3c467353d288" providerId="ADAL" clId="{555151DC-C9E9-4751-94BA-E06F936040A6}" dt="2021-09-09T20:36:19.009" v="110" actId="47"/>
        <pc:sldMkLst>
          <pc:docMk/>
          <pc:sldMk cId="69486824" sldId="336"/>
        </pc:sldMkLst>
      </pc:sldChg>
      <pc:sldChg chg="del">
        <pc:chgData name="Pedro Manuel Ramos Moreira" userId="b78cc23c-44c3-43bb-8b9c-3c467353d288" providerId="ADAL" clId="{555151DC-C9E9-4751-94BA-E06F936040A6}" dt="2021-09-09T20:36:19.795" v="111" actId="47"/>
        <pc:sldMkLst>
          <pc:docMk/>
          <pc:sldMk cId="1291583076" sldId="337"/>
        </pc:sldMkLst>
      </pc:sldChg>
      <pc:sldChg chg="del">
        <pc:chgData name="Pedro Manuel Ramos Moreira" userId="b78cc23c-44c3-43bb-8b9c-3c467353d288" providerId="ADAL" clId="{555151DC-C9E9-4751-94BA-E06F936040A6}" dt="2021-09-09T20:36:21.577" v="112" actId="47"/>
        <pc:sldMkLst>
          <pc:docMk/>
          <pc:sldMk cId="1402323043" sldId="338"/>
        </pc:sldMkLst>
      </pc:sldChg>
      <pc:sldChg chg="del">
        <pc:chgData name="Pedro Manuel Ramos Moreira" userId="b78cc23c-44c3-43bb-8b9c-3c467353d288" providerId="ADAL" clId="{555151DC-C9E9-4751-94BA-E06F936040A6}" dt="2021-09-09T20:36:22.836" v="113" actId="47"/>
        <pc:sldMkLst>
          <pc:docMk/>
          <pc:sldMk cId="2857768712" sldId="339"/>
        </pc:sldMkLst>
      </pc:sldChg>
      <pc:sldChg chg="del">
        <pc:chgData name="Pedro Manuel Ramos Moreira" userId="b78cc23c-44c3-43bb-8b9c-3c467353d288" providerId="ADAL" clId="{555151DC-C9E9-4751-94BA-E06F936040A6}" dt="2021-09-09T20:36:23.512" v="114" actId="47"/>
        <pc:sldMkLst>
          <pc:docMk/>
          <pc:sldMk cId="1865600678" sldId="340"/>
        </pc:sldMkLst>
      </pc:sldChg>
      <pc:sldChg chg="del">
        <pc:chgData name="Pedro Manuel Ramos Moreira" userId="b78cc23c-44c3-43bb-8b9c-3c467353d288" providerId="ADAL" clId="{555151DC-C9E9-4751-94BA-E06F936040A6}" dt="2021-09-09T20:36:25.936" v="116" actId="47"/>
        <pc:sldMkLst>
          <pc:docMk/>
          <pc:sldMk cId="357716628" sldId="341"/>
        </pc:sldMkLst>
      </pc:sldChg>
      <pc:sldChg chg="del">
        <pc:chgData name="Pedro Manuel Ramos Moreira" userId="b78cc23c-44c3-43bb-8b9c-3c467353d288" providerId="ADAL" clId="{555151DC-C9E9-4751-94BA-E06F936040A6}" dt="2021-09-09T20:36:28.711" v="118" actId="47"/>
        <pc:sldMkLst>
          <pc:docMk/>
          <pc:sldMk cId="1846914144" sldId="342"/>
        </pc:sldMkLst>
      </pc:sldChg>
      <pc:sldChg chg="del">
        <pc:chgData name="Pedro Manuel Ramos Moreira" userId="b78cc23c-44c3-43bb-8b9c-3c467353d288" providerId="ADAL" clId="{555151DC-C9E9-4751-94BA-E06F936040A6}" dt="2021-09-09T20:36:29.277" v="119" actId="47"/>
        <pc:sldMkLst>
          <pc:docMk/>
          <pc:sldMk cId="3956079726" sldId="343"/>
        </pc:sldMkLst>
      </pc:sldChg>
      <pc:sldChg chg="del">
        <pc:chgData name="Pedro Manuel Ramos Moreira" userId="b78cc23c-44c3-43bb-8b9c-3c467353d288" providerId="ADAL" clId="{555151DC-C9E9-4751-94BA-E06F936040A6}" dt="2021-09-09T20:36:29.857" v="120" actId="47"/>
        <pc:sldMkLst>
          <pc:docMk/>
          <pc:sldMk cId="3848589109" sldId="344"/>
        </pc:sldMkLst>
      </pc:sldChg>
      <pc:sldChg chg="del">
        <pc:chgData name="Pedro Manuel Ramos Moreira" userId="b78cc23c-44c3-43bb-8b9c-3c467353d288" providerId="ADAL" clId="{555151DC-C9E9-4751-94BA-E06F936040A6}" dt="2021-09-09T20:36:30.486" v="121" actId="47"/>
        <pc:sldMkLst>
          <pc:docMk/>
          <pc:sldMk cId="1372263922" sldId="345"/>
        </pc:sldMkLst>
      </pc:sldChg>
      <pc:sldChg chg="del">
        <pc:chgData name="Pedro Manuel Ramos Moreira" userId="b78cc23c-44c3-43bb-8b9c-3c467353d288" providerId="ADAL" clId="{555151DC-C9E9-4751-94BA-E06F936040A6}" dt="2021-09-09T20:36:31.335" v="122" actId="47"/>
        <pc:sldMkLst>
          <pc:docMk/>
          <pc:sldMk cId="3812882169" sldId="346"/>
        </pc:sldMkLst>
      </pc:sldChg>
    </pc:docChg>
  </pc:docChgLst>
  <pc:docChgLst>
    <pc:chgData name="Pedro Manuel Ramos Moreira" userId="b78cc23c-44c3-43bb-8b9c-3c467353d288" providerId="ADAL" clId="{A50CAF93-A2CD-4D51-95FB-E94457ED9410}"/>
    <pc:docChg chg="undo custSel addSld delSld modSld">
      <pc:chgData name="Pedro Manuel Ramos Moreira" userId="b78cc23c-44c3-43bb-8b9c-3c467353d288" providerId="ADAL" clId="{A50CAF93-A2CD-4D51-95FB-E94457ED9410}" dt="2020-10-22T16:16:54.514" v="957" actId="478"/>
      <pc:docMkLst>
        <pc:docMk/>
      </pc:docMkLst>
      <pc:sldChg chg="addSp delSp modSp mod">
        <pc:chgData name="Pedro Manuel Ramos Moreira" userId="b78cc23c-44c3-43bb-8b9c-3c467353d288" providerId="ADAL" clId="{A50CAF93-A2CD-4D51-95FB-E94457ED9410}" dt="2020-10-22T16:05:08.126" v="885" actId="20577"/>
        <pc:sldMkLst>
          <pc:docMk/>
          <pc:sldMk cId="3203693880" sldId="256"/>
        </pc:sldMkLst>
        <pc:spChg chg="mod">
          <ac:chgData name="Pedro Manuel Ramos Moreira" userId="b78cc23c-44c3-43bb-8b9c-3c467353d288" providerId="ADAL" clId="{A50CAF93-A2CD-4D51-95FB-E94457ED9410}" dt="2020-10-22T16:05:08.126" v="885" actId="20577"/>
          <ac:spMkLst>
            <pc:docMk/>
            <pc:sldMk cId="3203693880" sldId="256"/>
            <ac:spMk id="2" creationId="{51DF3CB2-010D-45DC-A233-F25BE9D6D700}"/>
          </ac:spMkLst>
        </pc:spChg>
        <pc:spChg chg="mod">
          <ac:chgData name="Pedro Manuel Ramos Moreira" userId="b78cc23c-44c3-43bb-8b9c-3c467353d288" providerId="ADAL" clId="{A50CAF93-A2CD-4D51-95FB-E94457ED9410}" dt="2020-10-22T13:57:03.051" v="85" actId="27636"/>
          <ac:spMkLst>
            <pc:docMk/>
            <pc:sldMk cId="3203693880" sldId="256"/>
            <ac:spMk id="3" creationId="{D602DB57-0F7C-4EBF-9B45-7B16EFD32552}"/>
          </ac:spMkLst>
        </pc:spChg>
        <pc:picChg chg="del">
          <ac:chgData name="Pedro Manuel Ramos Moreira" userId="b78cc23c-44c3-43bb-8b9c-3c467353d288" providerId="ADAL" clId="{A50CAF93-A2CD-4D51-95FB-E94457ED9410}" dt="2020-10-22T13:53:46.028" v="3" actId="478"/>
          <ac:picMkLst>
            <pc:docMk/>
            <pc:sldMk cId="3203693880" sldId="256"/>
            <ac:picMk id="4" creationId="{8F50A22C-F9CE-4815-9BFF-D780188E6B29}"/>
          </ac:picMkLst>
        </pc:picChg>
        <pc:picChg chg="del">
          <ac:chgData name="Pedro Manuel Ramos Moreira" userId="b78cc23c-44c3-43bb-8b9c-3c467353d288" providerId="ADAL" clId="{A50CAF93-A2CD-4D51-95FB-E94457ED9410}" dt="2020-10-22T13:53:33.310" v="0" actId="478"/>
          <ac:picMkLst>
            <pc:docMk/>
            <pc:sldMk cId="3203693880" sldId="256"/>
            <ac:picMk id="6" creationId="{60C868FB-A016-431D-B9FE-D3144F77FFB6}"/>
          </ac:picMkLst>
        </pc:picChg>
        <pc:picChg chg="add mod">
          <ac:chgData name="Pedro Manuel Ramos Moreira" userId="b78cc23c-44c3-43bb-8b9c-3c467353d288" providerId="ADAL" clId="{A50CAF93-A2CD-4D51-95FB-E94457ED9410}" dt="2020-10-22T13:53:53.284" v="4" actId="1076"/>
          <ac:picMkLst>
            <pc:docMk/>
            <pc:sldMk cId="3203693880" sldId="256"/>
            <ac:picMk id="7" creationId="{1F4D14F9-0C78-406A-A88B-5B8FEC477559}"/>
          </ac:picMkLst>
        </pc:picChg>
      </pc:sldChg>
      <pc:sldChg chg="del">
        <pc:chgData name="Pedro Manuel Ramos Moreira" userId="b78cc23c-44c3-43bb-8b9c-3c467353d288" providerId="ADAL" clId="{A50CAF93-A2CD-4D51-95FB-E94457ED9410}" dt="2020-10-22T13:54:04.632" v="5" actId="47"/>
        <pc:sldMkLst>
          <pc:docMk/>
          <pc:sldMk cId="3810311055" sldId="258"/>
        </pc:sldMkLst>
      </pc:sldChg>
      <pc:sldChg chg="del">
        <pc:chgData name="Pedro Manuel Ramos Moreira" userId="b78cc23c-44c3-43bb-8b9c-3c467353d288" providerId="ADAL" clId="{A50CAF93-A2CD-4D51-95FB-E94457ED9410}" dt="2020-10-22T13:54:05.381" v="6" actId="47"/>
        <pc:sldMkLst>
          <pc:docMk/>
          <pc:sldMk cId="3619173976" sldId="259"/>
        </pc:sldMkLst>
      </pc:sldChg>
      <pc:sldChg chg="del">
        <pc:chgData name="Pedro Manuel Ramos Moreira" userId="b78cc23c-44c3-43bb-8b9c-3c467353d288" providerId="ADAL" clId="{A50CAF93-A2CD-4D51-95FB-E94457ED9410}" dt="2020-10-22T13:54:05.791" v="7" actId="47"/>
        <pc:sldMkLst>
          <pc:docMk/>
          <pc:sldMk cId="1794714092" sldId="260"/>
        </pc:sldMkLst>
      </pc:sldChg>
      <pc:sldChg chg="del">
        <pc:chgData name="Pedro Manuel Ramos Moreira" userId="b78cc23c-44c3-43bb-8b9c-3c467353d288" providerId="ADAL" clId="{A50CAF93-A2CD-4D51-95FB-E94457ED9410}" dt="2020-10-22T13:54:06.380" v="9" actId="47"/>
        <pc:sldMkLst>
          <pc:docMk/>
          <pc:sldMk cId="1790616222" sldId="262"/>
        </pc:sldMkLst>
      </pc:sldChg>
      <pc:sldChg chg="del">
        <pc:chgData name="Pedro Manuel Ramos Moreira" userId="b78cc23c-44c3-43bb-8b9c-3c467353d288" providerId="ADAL" clId="{A50CAF93-A2CD-4D51-95FB-E94457ED9410}" dt="2020-10-22T13:54:06.734" v="11" actId="47"/>
        <pc:sldMkLst>
          <pc:docMk/>
          <pc:sldMk cId="810373807" sldId="263"/>
        </pc:sldMkLst>
      </pc:sldChg>
      <pc:sldChg chg="del">
        <pc:chgData name="Pedro Manuel Ramos Moreira" userId="b78cc23c-44c3-43bb-8b9c-3c467353d288" providerId="ADAL" clId="{A50CAF93-A2CD-4D51-95FB-E94457ED9410}" dt="2020-10-22T13:54:06.559" v="10" actId="47"/>
        <pc:sldMkLst>
          <pc:docMk/>
          <pc:sldMk cId="2537921205" sldId="264"/>
        </pc:sldMkLst>
      </pc:sldChg>
      <pc:sldChg chg="del">
        <pc:chgData name="Pedro Manuel Ramos Moreira" userId="b78cc23c-44c3-43bb-8b9c-3c467353d288" providerId="ADAL" clId="{A50CAF93-A2CD-4D51-95FB-E94457ED9410}" dt="2020-10-22T13:54:06.159" v="8" actId="47"/>
        <pc:sldMkLst>
          <pc:docMk/>
          <pc:sldMk cId="2698481704" sldId="265"/>
        </pc:sldMkLst>
      </pc:sldChg>
      <pc:sldChg chg="del">
        <pc:chgData name="Pedro Manuel Ramos Moreira" userId="b78cc23c-44c3-43bb-8b9c-3c467353d288" providerId="ADAL" clId="{A50CAF93-A2CD-4D51-95FB-E94457ED9410}" dt="2020-10-22T13:54:08.534" v="20" actId="47"/>
        <pc:sldMkLst>
          <pc:docMk/>
          <pc:sldMk cId="3694512445" sldId="266"/>
        </pc:sldMkLst>
      </pc:sldChg>
      <pc:sldChg chg="del">
        <pc:chgData name="Pedro Manuel Ramos Moreira" userId="b78cc23c-44c3-43bb-8b9c-3c467353d288" providerId="ADAL" clId="{A50CAF93-A2CD-4D51-95FB-E94457ED9410}" dt="2020-10-22T13:54:12.032" v="21" actId="47"/>
        <pc:sldMkLst>
          <pc:docMk/>
          <pc:sldMk cId="3975866422" sldId="267"/>
        </pc:sldMkLst>
      </pc:sldChg>
      <pc:sldChg chg="addSp delSp modSp mod">
        <pc:chgData name="Pedro Manuel Ramos Moreira" userId="b78cc23c-44c3-43bb-8b9c-3c467353d288" providerId="ADAL" clId="{A50CAF93-A2CD-4D51-95FB-E94457ED9410}" dt="2020-10-22T15:16:49.417" v="416" actId="20577"/>
        <pc:sldMkLst>
          <pc:docMk/>
          <pc:sldMk cId="1506235574" sldId="268"/>
        </pc:sldMkLst>
        <pc:spChg chg="mod">
          <ac:chgData name="Pedro Manuel Ramos Moreira" userId="b78cc23c-44c3-43bb-8b9c-3c467353d288" providerId="ADAL" clId="{A50CAF93-A2CD-4D51-95FB-E94457ED9410}" dt="2020-10-22T14:36:22.696" v="182" actId="20577"/>
          <ac:spMkLst>
            <pc:docMk/>
            <pc:sldMk cId="1506235574" sldId="268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16:49.417" v="416" actId="20577"/>
          <ac:spMkLst>
            <pc:docMk/>
            <pc:sldMk cId="1506235574" sldId="268"/>
            <ac:spMk id="3" creationId="{071D9CEA-4F2B-4E27-B181-4C8C2AD31D74}"/>
          </ac:spMkLst>
        </pc:spChg>
        <pc:picChg chg="add">
          <ac:chgData name="Pedro Manuel Ramos Moreira" userId="b78cc23c-44c3-43bb-8b9c-3c467353d288" providerId="ADAL" clId="{A50CAF93-A2CD-4D51-95FB-E94457ED9410}" dt="2020-10-22T13:54:16.680" v="23" actId="22"/>
          <ac:picMkLst>
            <pc:docMk/>
            <pc:sldMk cId="1506235574" sldId="268"/>
            <ac:picMk id="4" creationId="{46A44314-B70A-42F3-8915-78F42BEFB52E}"/>
          </ac:picMkLst>
        </pc:picChg>
        <pc:picChg chg="del">
          <ac:chgData name="Pedro Manuel Ramos Moreira" userId="b78cc23c-44c3-43bb-8b9c-3c467353d288" providerId="ADAL" clId="{A50CAF93-A2CD-4D51-95FB-E94457ED9410}" dt="2020-10-22T13:54:15.612" v="22" actId="478"/>
          <ac:picMkLst>
            <pc:docMk/>
            <pc:sldMk cId="1506235574" sldId="268"/>
            <ac:picMk id="5" creationId="{2F009850-1953-41DC-8EF3-C2103694AB7F}"/>
          </ac:picMkLst>
        </pc:picChg>
        <pc:picChg chg="del">
          <ac:chgData name="Pedro Manuel Ramos Moreira" userId="b78cc23c-44c3-43bb-8b9c-3c467353d288" providerId="ADAL" clId="{A50CAF93-A2CD-4D51-95FB-E94457ED9410}" dt="2020-10-22T13:54:19.491" v="24" actId="478"/>
          <ac:picMkLst>
            <pc:docMk/>
            <pc:sldMk cId="1506235574" sldId="268"/>
            <ac:picMk id="6" creationId="{6148C6BD-4A2F-4E95-B9CE-2CDB51D8A504}"/>
          </ac:picMkLst>
        </pc:picChg>
      </pc:sldChg>
      <pc:sldChg chg="del">
        <pc:chgData name="Pedro Manuel Ramos Moreira" userId="b78cc23c-44c3-43bb-8b9c-3c467353d288" providerId="ADAL" clId="{A50CAF93-A2CD-4D51-95FB-E94457ED9410}" dt="2020-10-22T13:54:06.930" v="12" actId="47"/>
        <pc:sldMkLst>
          <pc:docMk/>
          <pc:sldMk cId="3574782047" sldId="269"/>
        </pc:sldMkLst>
      </pc:sldChg>
      <pc:sldChg chg="del">
        <pc:chgData name="Pedro Manuel Ramos Moreira" userId="b78cc23c-44c3-43bb-8b9c-3c467353d288" providerId="ADAL" clId="{A50CAF93-A2CD-4D51-95FB-E94457ED9410}" dt="2020-10-22T13:54:08.314" v="19" actId="47"/>
        <pc:sldMkLst>
          <pc:docMk/>
          <pc:sldMk cId="3307419419" sldId="270"/>
        </pc:sldMkLst>
      </pc:sldChg>
      <pc:sldChg chg="del">
        <pc:chgData name="Pedro Manuel Ramos Moreira" userId="b78cc23c-44c3-43bb-8b9c-3c467353d288" providerId="ADAL" clId="{A50CAF93-A2CD-4D51-95FB-E94457ED9410}" dt="2020-10-22T13:54:07.108" v="13" actId="47"/>
        <pc:sldMkLst>
          <pc:docMk/>
          <pc:sldMk cId="731598874" sldId="271"/>
        </pc:sldMkLst>
      </pc:sldChg>
      <pc:sldChg chg="del">
        <pc:chgData name="Pedro Manuel Ramos Moreira" userId="b78cc23c-44c3-43bb-8b9c-3c467353d288" providerId="ADAL" clId="{A50CAF93-A2CD-4D51-95FB-E94457ED9410}" dt="2020-10-22T13:54:07.287" v="14" actId="47"/>
        <pc:sldMkLst>
          <pc:docMk/>
          <pc:sldMk cId="984285360" sldId="272"/>
        </pc:sldMkLst>
      </pc:sldChg>
      <pc:sldChg chg="del">
        <pc:chgData name="Pedro Manuel Ramos Moreira" userId="b78cc23c-44c3-43bb-8b9c-3c467353d288" providerId="ADAL" clId="{A50CAF93-A2CD-4D51-95FB-E94457ED9410}" dt="2020-10-22T13:54:07.464" v="15" actId="47"/>
        <pc:sldMkLst>
          <pc:docMk/>
          <pc:sldMk cId="3721175249" sldId="273"/>
        </pc:sldMkLst>
      </pc:sldChg>
      <pc:sldChg chg="del">
        <pc:chgData name="Pedro Manuel Ramos Moreira" userId="b78cc23c-44c3-43bb-8b9c-3c467353d288" providerId="ADAL" clId="{A50CAF93-A2CD-4D51-95FB-E94457ED9410}" dt="2020-10-22T13:54:07.685" v="16" actId="47"/>
        <pc:sldMkLst>
          <pc:docMk/>
          <pc:sldMk cId="267148506" sldId="274"/>
        </pc:sldMkLst>
      </pc:sldChg>
      <pc:sldChg chg="del">
        <pc:chgData name="Pedro Manuel Ramos Moreira" userId="b78cc23c-44c3-43bb-8b9c-3c467353d288" providerId="ADAL" clId="{A50CAF93-A2CD-4D51-95FB-E94457ED9410}" dt="2020-10-22T13:54:07.915" v="17" actId="47"/>
        <pc:sldMkLst>
          <pc:docMk/>
          <pc:sldMk cId="1916008594" sldId="275"/>
        </pc:sldMkLst>
      </pc:sldChg>
      <pc:sldChg chg="del">
        <pc:chgData name="Pedro Manuel Ramos Moreira" userId="b78cc23c-44c3-43bb-8b9c-3c467353d288" providerId="ADAL" clId="{A50CAF93-A2CD-4D51-95FB-E94457ED9410}" dt="2020-10-22T13:54:08.128" v="18" actId="47"/>
        <pc:sldMkLst>
          <pc:docMk/>
          <pc:sldMk cId="947364398" sldId="276"/>
        </pc:sldMkLst>
      </pc:sldChg>
      <pc:sldChg chg="addSp delSp modSp mod">
        <pc:chgData name="Pedro Manuel Ramos Moreira" userId="b78cc23c-44c3-43bb-8b9c-3c467353d288" providerId="ADAL" clId="{A50CAF93-A2CD-4D51-95FB-E94457ED9410}" dt="2020-10-22T13:54:59.652" v="54" actId="27636"/>
        <pc:sldMkLst>
          <pc:docMk/>
          <pc:sldMk cId="2222455867" sldId="277"/>
        </pc:sldMkLst>
        <pc:spChg chg="mod">
          <ac:chgData name="Pedro Manuel Ramos Moreira" userId="b78cc23c-44c3-43bb-8b9c-3c467353d288" providerId="ADAL" clId="{A50CAF93-A2CD-4D51-95FB-E94457ED9410}" dt="2020-10-22T13:54:59.652" v="54" actId="27636"/>
          <ac:spMkLst>
            <pc:docMk/>
            <pc:sldMk cId="2222455867" sldId="277"/>
            <ac:spMk id="3" creationId="{D602DB57-0F7C-4EBF-9B45-7B16EFD32552}"/>
          </ac:spMkLst>
        </pc:spChg>
        <pc:picChg chg="add">
          <ac:chgData name="Pedro Manuel Ramos Moreira" userId="b78cc23c-44c3-43bb-8b9c-3c467353d288" providerId="ADAL" clId="{A50CAF93-A2CD-4D51-95FB-E94457ED9410}" dt="2020-10-22T13:54:25.972" v="26" actId="22"/>
          <ac:picMkLst>
            <pc:docMk/>
            <pc:sldMk cId="2222455867" sldId="277"/>
            <ac:picMk id="4" creationId="{E51F45DA-67DE-4B49-9737-10562235D2A8}"/>
          </ac:picMkLst>
        </pc:picChg>
        <pc:picChg chg="del">
          <ac:chgData name="Pedro Manuel Ramos Moreira" userId="b78cc23c-44c3-43bb-8b9c-3c467353d288" providerId="ADAL" clId="{A50CAF93-A2CD-4D51-95FB-E94457ED9410}" dt="2020-10-22T13:54:25.506" v="25" actId="478"/>
          <ac:picMkLst>
            <pc:docMk/>
            <pc:sldMk cId="2222455867" sldId="277"/>
            <ac:picMk id="5" creationId="{ABAB4C12-E80F-4E25-92C5-9A93D6D848EA}"/>
          </ac:picMkLst>
        </pc:picChg>
        <pc:picChg chg="del">
          <ac:chgData name="Pedro Manuel Ramos Moreira" userId="b78cc23c-44c3-43bb-8b9c-3c467353d288" providerId="ADAL" clId="{A50CAF93-A2CD-4D51-95FB-E94457ED9410}" dt="2020-10-22T13:54:29.505" v="27" actId="478"/>
          <ac:picMkLst>
            <pc:docMk/>
            <pc:sldMk cId="2222455867" sldId="277"/>
            <ac:picMk id="6" creationId="{B4DC7FD5-3875-4674-81D5-FC73DF2065EF}"/>
          </ac:picMkLst>
        </pc:picChg>
      </pc:sldChg>
      <pc:sldChg chg="modSp add mod">
        <pc:chgData name="Pedro Manuel Ramos Moreira" userId="b78cc23c-44c3-43bb-8b9c-3c467353d288" providerId="ADAL" clId="{A50CAF93-A2CD-4D51-95FB-E94457ED9410}" dt="2020-10-22T15:34:27.202" v="522" actId="20577"/>
        <pc:sldMkLst>
          <pc:docMk/>
          <pc:sldMk cId="3480937372" sldId="278"/>
        </pc:sldMkLst>
        <pc:spChg chg="mod">
          <ac:chgData name="Pedro Manuel Ramos Moreira" userId="b78cc23c-44c3-43bb-8b9c-3c467353d288" providerId="ADAL" clId="{A50CAF93-A2CD-4D51-95FB-E94457ED9410}" dt="2020-10-22T14:37:35.335" v="189" actId="14100"/>
          <ac:spMkLst>
            <pc:docMk/>
            <pc:sldMk cId="3480937372" sldId="278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34:27.202" v="522" actId="20577"/>
          <ac:spMkLst>
            <pc:docMk/>
            <pc:sldMk cId="3480937372" sldId="278"/>
            <ac:spMk id="3" creationId="{071D9CEA-4F2B-4E27-B181-4C8C2AD31D74}"/>
          </ac:spMkLst>
        </pc:spChg>
      </pc:sldChg>
      <pc:sldChg chg="modSp add del mod">
        <pc:chgData name="Pedro Manuel Ramos Moreira" userId="b78cc23c-44c3-43bb-8b9c-3c467353d288" providerId="ADAL" clId="{A50CAF93-A2CD-4D51-95FB-E94457ED9410}" dt="2020-10-22T15:34:02.479" v="518" actId="47"/>
        <pc:sldMkLst>
          <pc:docMk/>
          <pc:sldMk cId="3329072005" sldId="279"/>
        </pc:sldMkLst>
        <pc:spChg chg="mod">
          <ac:chgData name="Pedro Manuel Ramos Moreira" userId="b78cc23c-44c3-43bb-8b9c-3c467353d288" providerId="ADAL" clId="{A50CAF93-A2CD-4D51-95FB-E94457ED9410}" dt="2020-10-22T15:11:20.002" v="383" actId="20577"/>
          <ac:spMkLst>
            <pc:docMk/>
            <pc:sldMk cId="3329072005" sldId="279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11:22.520" v="384" actId="20577"/>
          <ac:spMkLst>
            <pc:docMk/>
            <pc:sldMk cId="3329072005" sldId="279"/>
            <ac:spMk id="3" creationId="{071D9CEA-4F2B-4E27-B181-4C8C2AD31D74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5:14:37.120" v="394" actId="27636"/>
        <pc:sldMkLst>
          <pc:docMk/>
          <pc:sldMk cId="3070035383" sldId="280"/>
        </pc:sldMkLst>
        <pc:spChg chg="mod">
          <ac:chgData name="Pedro Manuel Ramos Moreira" userId="b78cc23c-44c3-43bb-8b9c-3c467353d288" providerId="ADAL" clId="{A50CAF93-A2CD-4D51-95FB-E94457ED9410}" dt="2020-10-22T15:11:40.257" v="387" actId="27636"/>
          <ac:spMkLst>
            <pc:docMk/>
            <pc:sldMk cId="3070035383" sldId="280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14:37.120" v="394" actId="27636"/>
          <ac:spMkLst>
            <pc:docMk/>
            <pc:sldMk cId="3070035383" sldId="280"/>
            <ac:spMk id="3" creationId="{071D9CEA-4F2B-4E27-B181-4C8C2AD31D74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5:16:32.977" v="410" actId="6549"/>
        <pc:sldMkLst>
          <pc:docMk/>
          <pc:sldMk cId="2863816502" sldId="281"/>
        </pc:sldMkLst>
        <pc:spChg chg="mod">
          <ac:chgData name="Pedro Manuel Ramos Moreira" userId="b78cc23c-44c3-43bb-8b9c-3c467353d288" providerId="ADAL" clId="{A50CAF93-A2CD-4D51-95FB-E94457ED9410}" dt="2020-10-22T15:16:32.977" v="410" actId="6549"/>
          <ac:spMkLst>
            <pc:docMk/>
            <pc:sldMk cId="2863816502" sldId="281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16:01.278" v="400" actId="6549"/>
          <ac:spMkLst>
            <pc:docMk/>
            <pc:sldMk cId="2863816502" sldId="281"/>
            <ac:spMk id="3" creationId="{071D9CEA-4F2B-4E27-B181-4C8C2AD31D74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6:03:18.200" v="862" actId="6549"/>
        <pc:sldMkLst>
          <pc:docMk/>
          <pc:sldMk cId="2450566703" sldId="282"/>
        </pc:sldMkLst>
        <pc:spChg chg="mod">
          <ac:chgData name="Pedro Manuel Ramos Moreira" userId="b78cc23c-44c3-43bb-8b9c-3c467353d288" providerId="ADAL" clId="{A50CAF93-A2CD-4D51-95FB-E94457ED9410}" dt="2020-10-22T16:02:48.345" v="859"/>
          <ac:spMkLst>
            <pc:docMk/>
            <pc:sldMk cId="2450566703" sldId="282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6:03:18.200" v="862" actId="6549"/>
          <ac:spMkLst>
            <pc:docMk/>
            <pc:sldMk cId="2450566703" sldId="282"/>
            <ac:spMk id="3" creationId="{071D9CEA-4F2B-4E27-B181-4C8C2AD31D74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5:31:20.285" v="480" actId="6549"/>
        <pc:sldMkLst>
          <pc:docMk/>
          <pc:sldMk cId="1610948887" sldId="283"/>
        </pc:sldMkLst>
        <pc:spChg chg="mod">
          <ac:chgData name="Pedro Manuel Ramos Moreira" userId="b78cc23c-44c3-43bb-8b9c-3c467353d288" providerId="ADAL" clId="{A50CAF93-A2CD-4D51-95FB-E94457ED9410}" dt="2020-10-22T15:24:37.559" v="432"/>
          <ac:spMkLst>
            <pc:docMk/>
            <pc:sldMk cId="1610948887" sldId="283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31:20.285" v="480" actId="6549"/>
          <ac:spMkLst>
            <pc:docMk/>
            <pc:sldMk cId="1610948887" sldId="283"/>
            <ac:spMk id="3" creationId="{071D9CEA-4F2B-4E27-B181-4C8C2AD31D74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5:31:14.121" v="478" actId="6549"/>
        <pc:sldMkLst>
          <pc:docMk/>
          <pc:sldMk cId="2225399616" sldId="284"/>
        </pc:sldMkLst>
        <pc:spChg chg="mod">
          <ac:chgData name="Pedro Manuel Ramos Moreira" userId="b78cc23c-44c3-43bb-8b9c-3c467353d288" providerId="ADAL" clId="{A50CAF93-A2CD-4D51-95FB-E94457ED9410}" dt="2020-10-22T15:25:42.775" v="439" actId="27636"/>
          <ac:spMkLst>
            <pc:docMk/>
            <pc:sldMk cId="2225399616" sldId="284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31:14.121" v="478" actId="6549"/>
          <ac:spMkLst>
            <pc:docMk/>
            <pc:sldMk cId="2225399616" sldId="284"/>
            <ac:spMk id="3" creationId="{071D9CEA-4F2B-4E27-B181-4C8C2AD31D74}"/>
          </ac:spMkLst>
        </pc:spChg>
      </pc:sldChg>
      <pc:sldChg chg="addSp modSp add mod">
        <pc:chgData name="Pedro Manuel Ramos Moreira" userId="b78cc23c-44c3-43bb-8b9c-3c467353d288" providerId="ADAL" clId="{A50CAF93-A2CD-4D51-95FB-E94457ED9410}" dt="2020-10-22T15:27:15.365" v="469" actId="20577"/>
        <pc:sldMkLst>
          <pc:docMk/>
          <pc:sldMk cId="1637498528" sldId="285"/>
        </pc:sldMkLst>
        <pc:spChg chg="mod">
          <ac:chgData name="Pedro Manuel Ramos Moreira" userId="b78cc23c-44c3-43bb-8b9c-3c467353d288" providerId="ADAL" clId="{A50CAF93-A2CD-4D51-95FB-E94457ED9410}" dt="2020-10-22T15:27:15.365" v="469" actId="20577"/>
          <ac:spMkLst>
            <pc:docMk/>
            <pc:sldMk cId="1637498528" sldId="285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26:51.052" v="463" actId="20577"/>
          <ac:spMkLst>
            <pc:docMk/>
            <pc:sldMk cId="1637498528" sldId="285"/>
            <ac:spMk id="3" creationId="{071D9CEA-4F2B-4E27-B181-4C8C2AD31D74}"/>
          </ac:spMkLst>
        </pc:spChg>
        <pc:spChg chg="add mod">
          <ac:chgData name="Pedro Manuel Ramos Moreira" userId="b78cc23c-44c3-43bb-8b9c-3c467353d288" providerId="ADAL" clId="{A50CAF93-A2CD-4D51-95FB-E94457ED9410}" dt="2020-10-22T15:27:08.338" v="465" actId="6549"/>
          <ac:spMkLst>
            <pc:docMk/>
            <pc:sldMk cId="1637498528" sldId="285"/>
            <ac:spMk id="5" creationId="{958C2C14-9587-45C5-A4E5-B9EC0CB5730A}"/>
          </ac:spMkLst>
        </pc:spChg>
      </pc:sldChg>
      <pc:sldChg chg="addSp modSp add mod">
        <pc:chgData name="Pedro Manuel Ramos Moreira" userId="b78cc23c-44c3-43bb-8b9c-3c467353d288" providerId="ADAL" clId="{A50CAF93-A2CD-4D51-95FB-E94457ED9410}" dt="2020-10-22T15:38:59.657" v="857" actId="5793"/>
        <pc:sldMkLst>
          <pc:docMk/>
          <pc:sldMk cId="3194358282" sldId="286"/>
        </pc:sldMkLst>
        <pc:spChg chg="mod">
          <ac:chgData name="Pedro Manuel Ramos Moreira" userId="b78cc23c-44c3-43bb-8b9c-3c467353d288" providerId="ADAL" clId="{A50CAF93-A2CD-4D51-95FB-E94457ED9410}" dt="2020-10-22T15:34:20.735" v="521" actId="20577"/>
          <ac:spMkLst>
            <pc:docMk/>
            <pc:sldMk cId="3194358282" sldId="286"/>
            <ac:spMk id="2" creationId="{FAC4C7C2-ABB2-4D3C-8C53-CC8B776B55F5}"/>
          </ac:spMkLst>
        </pc:spChg>
        <pc:spChg chg="add mod">
          <ac:chgData name="Pedro Manuel Ramos Moreira" userId="b78cc23c-44c3-43bb-8b9c-3c467353d288" providerId="ADAL" clId="{A50CAF93-A2CD-4D51-95FB-E94457ED9410}" dt="2020-10-22T15:38:59.657" v="857" actId="5793"/>
          <ac:spMkLst>
            <pc:docMk/>
            <pc:sldMk cId="3194358282" sldId="286"/>
            <ac:spMk id="6" creationId="{E83244B1-03D4-4656-9F6A-48FCAC6F27E6}"/>
          </ac:spMkLst>
        </pc:spChg>
      </pc:sldChg>
      <pc:sldChg chg="modSp add mod">
        <pc:chgData name="Pedro Manuel Ramos Moreira" userId="b78cc23c-44c3-43bb-8b9c-3c467353d288" providerId="ADAL" clId="{A50CAF93-A2CD-4D51-95FB-E94457ED9410}" dt="2020-10-22T15:33:42.604" v="517" actId="20577"/>
        <pc:sldMkLst>
          <pc:docMk/>
          <pc:sldMk cId="274027968" sldId="287"/>
        </pc:sldMkLst>
        <pc:spChg chg="mod">
          <ac:chgData name="Pedro Manuel Ramos Moreira" userId="b78cc23c-44c3-43bb-8b9c-3c467353d288" providerId="ADAL" clId="{A50CAF93-A2CD-4D51-95FB-E94457ED9410}" dt="2020-10-22T15:32:00.599" v="482" actId="20577"/>
          <ac:spMkLst>
            <pc:docMk/>
            <pc:sldMk cId="274027968" sldId="287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5:33:42.604" v="517" actId="20577"/>
          <ac:spMkLst>
            <pc:docMk/>
            <pc:sldMk cId="274027968" sldId="287"/>
            <ac:spMk id="3" creationId="{071D9CEA-4F2B-4E27-B181-4C8C2AD31D74}"/>
          </ac:spMkLst>
        </pc:spChg>
      </pc:sldChg>
      <pc:sldChg chg="add">
        <pc:chgData name="Pedro Manuel Ramos Moreira" userId="b78cc23c-44c3-43bb-8b9c-3c467353d288" providerId="ADAL" clId="{A50CAF93-A2CD-4D51-95FB-E94457ED9410}" dt="2020-10-22T16:02:44.496" v="858"/>
        <pc:sldMkLst>
          <pc:docMk/>
          <pc:sldMk cId="4169958686" sldId="288"/>
        </pc:sldMkLst>
      </pc:sldChg>
      <pc:sldChg chg="modSp add mod">
        <pc:chgData name="Pedro Manuel Ramos Moreira" userId="b78cc23c-44c3-43bb-8b9c-3c467353d288" providerId="ADAL" clId="{A50CAF93-A2CD-4D51-95FB-E94457ED9410}" dt="2020-10-22T16:04:29.960" v="877" actId="6549"/>
        <pc:sldMkLst>
          <pc:docMk/>
          <pc:sldMk cId="605460316" sldId="289"/>
        </pc:sldMkLst>
        <pc:spChg chg="mod">
          <ac:chgData name="Pedro Manuel Ramos Moreira" userId="b78cc23c-44c3-43bb-8b9c-3c467353d288" providerId="ADAL" clId="{A50CAF93-A2CD-4D51-95FB-E94457ED9410}" dt="2020-10-22T16:04:21.399" v="874" actId="20577"/>
          <ac:spMkLst>
            <pc:docMk/>
            <pc:sldMk cId="605460316" sldId="289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6:04:29.960" v="877" actId="6549"/>
          <ac:spMkLst>
            <pc:docMk/>
            <pc:sldMk cId="605460316" sldId="289"/>
            <ac:spMk id="3" creationId="{071D9CEA-4F2B-4E27-B181-4C8C2AD31D74}"/>
          </ac:spMkLst>
        </pc:spChg>
      </pc:sldChg>
      <pc:sldChg chg="addSp delSp modSp add mod">
        <pc:chgData name="Pedro Manuel Ramos Moreira" userId="b78cc23c-44c3-43bb-8b9c-3c467353d288" providerId="ADAL" clId="{A50CAF93-A2CD-4D51-95FB-E94457ED9410}" dt="2020-10-22T16:16:54.514" v="957" actId="478"/>
        <pc:sldMkLst>
          <pc:docMk/>
          <pc:sldMk cId="431244529" sldId="290"/>
        </pc:sldMkLst>
        <pc:spChg chg="mod">
          <ac:chgData name="Pedro Manuel Ramos Moreira" userId="b78cc23c-44c3-43bb-8b9c-3c467353d288" providerId="ADAL" clId="{A50CAF93-A2CD-4D51-95FB-E94457ED9410}" dt="2020-10-22T16:08:31.863" v="931" actId="20577"/>
          <ac:spMkLst>
            <pc:docMk/>
            <pc:sldMk cId="431244529" sldId="290"/>
            <ac:spMk id="2" creationId="{FAC4C7C2-ABB2-4D3C-8C53-CC8B776B55F5}"/>
          </ac:spMkLst>
        </pc:spChg>
        <pc:spChg chg="mod">
          <ac:chgData name="Pedro Manuel Ramos Moreira" userId="b78cc23c-44c3-43bb-8b9c-3c467353d288" providerId="ADAL" clId="{A50CAF93-A2CD-4D51-95FB-E94457ED9410}" dt="2020-10-22T16:12:31.419" v="935" actId="20577"/>
          <ac:spMkLst>
            <pc:docMk/>
            <pc:sldMk cId="431244529" sldId="290"/>
            <ac:spMk id="5" creationId="{958C2C14-9587-45C5-A4E5-B9EC0CB5730A}"/>
          </ac:spMkLst>
        </pc:spChg>
        <pc:graphicFrameChg chg="add del mod">
          <ac:chgData name="Pedro Manuel Ramos Moreira" userId="b78cc23c-44c3-43bb-8b9c-3c467353d288" providerId="ADAL" clId="{A50CAF93-A2CD-4D51-95FB-E94457ED9410}" dt="2020-10-22T16:13:13.934" v="940" actId="478"/>
          <ac:graphicFrameMkLst>
            <pc:docMk/>
            <pc:sldMk cId="431244529" sldId="290"/>
            <ac:graphicFrameMk id="6" creationId="{FADB8DE3-D688-4C04-9063-B73ABD61CA9C}"/>
          </ac:graphicFrameMkLst>
        </pc:graphicFrameChg>
        <pc:graphicFrameChg chg="add del mod">
          <ac:chgData name="Pedro Manuel Ramos Moreira" userId="b78cc23c-44c3-43bb-8b9c-3c467353d288" providerId="ADAL" clId="{A50CAF93-A2CD-4D51-95FB-E94457ED9410}" dt="2020-10-22T16:16:54.514" v="957" actId="478"/>
          <ac:graphicFrameMkLst>
            <pc:docMk/>
            <pc:sldMk cId="431244529" sldId="290"/>
            <ac:graphicFrameMk id="7" creationId="{00215A31-D49B-4BBF-A9E9-92A3C041D826}"/>
          </ac:graphicFrameMkLst>
        </pc:graphicFrameChg>
      </pc:sldChg>
      <pc:sldChg chg="addSp delSp modSp add mod">
        <pc:chgData name="Pedro Manuel Ramos Moreira" userId="b78cc23c-44c3-43bb-8b9c-3c467353d288" providerId="ADAL" clId="{A50CAF93-A2CD-4D51-95FB-E94457ED9410}" dt="2020-10-22T16:14:31.800" v="953" actId="1076"/>
        <pc:sldMkLst>
          <pc:docMk/>
          <pc:sldMk cId="1097489187" sldId="291"/>
        </pc:sldMkLst>
        <pc:spChg chg="del mod">
          <ac:chgData name="Pedro Manuel Ramos Moreira" userId="b78cc23c-44c3-43bb-8b9c-3c467353d288" providerId="ADAL" clId="{A50CAF93-A2CD-4D51-95FB-E94457ED9410}" dt="2020-10-22T16:13:54.228" v="948" actId="478"/>
          <ac:spMkLst>
            <pc:docMk/>
            <pc:sldMk cId="1097489187" sldId="291"/>
            <ac:spMk id="2" creationId="{FAC4C7C2-ABB2-4D3C-8C53-CC8B776B55F5}"/>
          </ac:spMkLst>
        </pc:spChg>
        <pc:spChg chg="del mod">
          <ac:chgData name="Pedro Manuel Ramos Moreira" userId="b78cc23c-44c3-43bb-8b9c-3c467353d288" providerId="ADAL" clId="{A50CAF93-A2CD-4D51-95FB-E94457ED9410}" dt="2020-10-22T16:13:27.539" v="942" actId="478"/>
          <ac:spMkLst>
            <pc:docMk/>
            <pc:sldMk cId="1097489187" sldId="291"/>
            <ac:spMk id="5" creationId="{958C2C14-9587-45C5-A4E5-B9EC0CB5730A}"/>
          </ac:spMkLst>
        </pc:spChg>
        <pc:spChg chg="add del mod">
          <ac:chgData name="Pedro Manuel Ramos Moreira" userId="b78cc23c-44c3-43bb-8b9c-3c467353d288" providerId="ADAL" clId="{A50CAF93-A2CD-4D51-95FB-E94457ED9410}" dt="2020-10-22T16:13:56.190" v="949" actId="478"/>
          <ac:spMkLst>
            <pc:docMk/>
            <pc:sldMk cId="1097489187" sldId="291"/>
            <ac:spMk id="8" creationId="{F6AA9E87-8958-419A-BD49-3C69E8013B12}"/>
          </ac:spMkLst>
        </pc:spChg>
        <pc:graphicFrameChg chg="mod">
          <ac:chgData name="Pedro Manuel Ramos Moreira" userId="b78cc23c-44c3-43bb-8b9c-3c467353d288" providerId="ADAL" clId="{A50CAF93-A2CD-4D51-95FB-E94457ED9410}" dt="2020-10-22T16:14:31.800" v="953" actId="1076"/>
          <ac:graphicFrameMkLst>
            <pc:docMk/>
            <pc:sldMk cId="1097489187" sldId="291"/>
            <ac:graphicFrameMk id="6" creationId="{FADB8DE3-D688-4C04-9063-B73ABD61CA9C}"/>
          </ac:graphicFrameMkLst>
        </pc:graphicFrameChg>
        <pc:picChg chg="del mod">
          <ac:chgData name="Pedro Manuel Ramos Moreira" userId="b78cc23c-44c3-43bb-8b9c-3c467353d288" providerId="ADAL" clId="{A50CAF93-A2CD-4D51-95FB-E94457ED9410}" dt="2020-10-22T16:13:48.953" v="947" actId="478"/>
          <ac:picMkLst>
            <pc:docMk/>
            <pc:sldMk cId="1097489187" sldId="291"/>
            <ac:picMk id="4" creationId="{46A44314-B70A-42F3-8915-78F42BEFB52E}"/>
          </ac:picMkLst>
        </pc:picChg>
      </pc:sldChg>
    </pc:docChg>
  </pc:docChgLst>
  <pc:docChgLst>
    <pc:chgData name="Pedro Manuel Ramos Moreira" userId="b78cc23c-44c3-43bb-8b9c-3c467353d288" providerId="ADAL" clId="{519DBD35-7DE3-42FB-BD1D-9E1BBFD51305}"/>
    <pc:docChg chg="undo custSel addSld delSld modSld sldOrd">
      <pc:chgData name="Pedro Manuel Ramos Moreira" userId="b78cc23c-44c3-43bb-8b9c-3c467353d288" providerId="ADAL" clId="{519DBD35-7DE3-42FB-BD1D-9E1BBFD51305}" dt="2022-01-13T11:10:18.499" v="8782" actId="20577"/>
      <pc:docMkLst>
        <pc:docMk/>
      </pc:docMkLst>
      <pc:sldChg chg="addSp modSp mod">
        <pc:chgData name="Pedro Manuel Ramos Moreira" userId="b78cc23c-44c3-43bb-8b9c-3c467353d288" providerId="ADAL" clId="{519DBD35-7DE3-42FB-BD1D-9E1BBFD51305}" dt="2022-01-10T16:36:35.522" v="946" actId="20577"/>
        <pc:sldMkLst>
          <pc:docMk/>
          <pc:sldMk cId="3203693880" sldId="256"/>
        </pc:sldMkLst>
        <pc:spChg chg="mod">
          <ac:chgData name="Pedro Manuel Ramos Moreira" userId="b78cc23c-44c3-43bb-8b9c-3c467353d288" providerId="ADAL" clId="{519DBD35-7DE3-42FB-BD1D-9E1BBFD51305}" dt="2022-01-10T16:36:35.522" v="946" actId="20577"/>
          <ac:spMkLst>
            <pc:docMk/>
            <pc:sldMk cId="3203693880" sldId="256"/>
            <ac:spMk id="2" creationId="{51DF3CB2-010D-45DC-A233-F25BE9D6D700}"/>
          </ac:spMkLst>
        </pc:spChg>
        <pc:picChg chg="add mod">
          <ac:chgData name="Pedro Manuel Ramos Moreira" userId="b78cc23c-44c3-43bb-8b9c-3c467353d288" providerId="ADAL" clId="{519DBD35-7DE3-42FB-BD1D-9E1BBFD51305}" dt="2022-01-10T16:17:07.142" v="714" actId="1076"/>
          <ac:picMkLst>
            <pc:docMk/>
            <pc:sldMk cId="3203693880" sldId="256"/>
            <ac:picMk id="1026" creationId="{A9B9173A-20A2-40CA-B74C-FF382EF4875C}"/>
          </ac:picMkLst>
        </pc:picChg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506235574" sldId="268"/>
        </pc:sldMkLst>
      </pc:sldChg>
      <pc:sldChg chg="addSp modSp mod">
        <pc:chgData name="Pedro Manuel Ramos Moreira" userId="b78cc23c-44c3-43bb-8b9c-3c467353d288" providerId="ADAL" clId="{519DBD35-7DE3-42FB-BD1D-9E1BBFD51305}" dt="2022-01-13T11:10:18.499" v="8782" actId="20577"/>
        <pc:sldMkLst>
          <pc:docMk/>
          <pc:sldMk cId="2222455867" sldId="277"/>
        </pc:sldMkLst>
        <pc:spChg chg="mod">
          <ac:chgData name="Pedro Manuel Ramos Moreira" userId="b78cc23c-44c3-43bb-8b9c-3c467353d288" providerId="ADAL" clId="{519DBD35-7DE3-42FB-BD1D-9E1BBFD51305}" dt="2022-01-13T11:10:18.499" v="8782" actId="20577"/>
          <ac:spMkLst>
            <pc:docMk/>
            <pc:sldMk cId="2222455867" sldId="277"/>
            <ac:spMk id="3" creationId="{D602DB57-0F7C-4EBF-9B45-7B16EFD32552}"/>
          </ac:spMkLst>
        </pc:spChg>
        <pc:picChg chg="add mod">
          <ac:chgData name="Pedro Manuel Ramos Moreira" userId="b78cc23c-44c3-43bb-8b9c-3c467353d288" providerId="ADAL" clId="{519DBD35-7DE3-42FB-BD1D-9E1BBFD51305}" dt="2022-01-10T16:17:16.346" v="716" actId="1076"/>
          <ac:picMkLst>
            <pc:docMk/>
            <pc:sldMk cId="2222455867" sldId="277"/>
            <ac:picMk id="2050" creationId="{065FDD3B-6E13-4BB8-9984-0926FE00BB36}"/>
          </ac:picMkLst>
        </pc:picChg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605460316" sldId="289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765873376" sldId="322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2639731300" sldId="323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894188425" sldId="324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759346276" sldId="325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2146650590" sldId="326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07404106" sldId="327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2553107797" sldId="328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8643715" sldId="329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607186992" sldId="330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06249565" sldId="331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717220578" sldId="332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077288323" sldId="333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447012651" sldId="334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841872480" sldId="335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3176799713" sldId="336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651954712" sldId="337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23915158" sldId="338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372989124" sldId="339"/>
        </pc:sldMkLst>
      </pc:sldChg>
      <pc:sldChg chg="modSp mod">
        <pc:chgData name="Pedro Manuel Ramos Moreira" userId="b78cc23c-44c3-43bb-8b9c-3c467353d288" providerId="ADAL" clId="{519DBD35-7DE3-42FB-BD1D-9E1BBFD51305}" dt="2022-01-11T10:48:34.725" v="1396" actId="20577"/>
        <pc:sldMkLst>
          <pc:docMk/>
          <pc:sldMk cId="2061520185" sldId="340"/>
        </pc:sldMkLst>
        <pc:spChg chg="mod">
          <ac:chgData name="Pedro Manuel Ramos Moreira" userId="b78cc23c-44c3-43bb-8b9c-3c467353d288" providerId="ADAL" clId="{519DBD35-7DE3-42FB-BD1D-9E1BBFD51305}" dt="2022-01-11T10:48:34.725" v="1396" actId="20577"/>
          <ac:spMkLst>
            <pc:docMk/>
            <pc:sldMk cId="2061520185" sldId="340"/>
            <ac:spMk id="2" creationId="{D06017C0-1018-44E8-BD22-8D63FFA84FDA}"/>
          </ac:spMkLst>
        </pc:spChg>
        <pc:spChg chg="mod">
          <ac:chgData name="Pedro Manuel Ramos Moreira" userId="b78cc23c-44c3-43bb-8b9c-3c467353d288" providerId="ADAL" clId="{519DBD35-7DE3-42FB-BD1D-9E1BBFD51305}" dt="2022-01-10T16:46:16.780" v="978" actId="27636"/>
          <ac:spMkLst>
            <pc:docMk/>
            <pc:sldMk cId="2061520185" sldId="340"/>
            <ac:spMk id="3" creationId="{A08F4894-6357-4B00-8424-D5EC18B16169}"/>
          </ac:spMkLst>
        </pc:spChg>
      </pc:sldChg>
      <pc:sldChg chg="new del">
        <pc:chgData name="Pedro Manuel Ramos Moreira" userId="b78cc23c-44c3-43bb-8b9c-3c467353d288" providerId="ADAL" clId="{519DBD35-7DE3-42FB-BD1D-9E1BBFD51305}" dt="2022-01-10T15:52:34.648" v="130" actId="47"/>
        <pc:sldMkLst>
          <pc:docMk/>
          <pc:sldMk cId="279809636" sldId="341"/>
        </pc:sldMkLst>
      </pc:sldChg>
      <pc:sldChg chg="del">
        <pc:chgData name="Pedro Manuel Ramos Moreira" userId="b78cc23c-44c3-43bb-8b9c-3c467353d288" providerId="ADAL" clId="{519DBD35-7DE3-42FB-BD1D-9E1BBFD51305}" dt="2022-01-10T15:42:46.387" v="0" actId="47"/>
        <pc:sldMkLst>
          <pc:docMk/>
          <pc:sldMk cId="1192282308" sldId="341"/>
        </pc:sldMkLst>
      </pc:sldChg>
      <pc:sldChg chg="modSp add mod">
        <pc:chgData name="Pedro Manuel Ramos Moreira" userId="b78cc23c-44c3-43bb-8b9c-3c467353d288" providerId="ADAL" clId="{519DBD35-7DE3-42FB-BD1D-9E1BBFD51305}" dt="2022-01-11T10:48:37.407" v="1400" actId="20577"/>
        <pc:sldMkLst>
          <pc:docMk/>
          <pc:sldMk cId="3076709879" sldId="342"/>
        </pc:sldMkLst>
        <pc:spChg chg="mod">
          <ac:chgData name="Pedro Manuel Ramos Moreira" userId="b78cc23c-44c3-43bb-8b9c-3c467353d288" providerId="ADAL" clId="{519DBD35-7DE3-42FB-BD1D-9E1BBFD51305}" dt="2022-01-11T10:48:37.407" v="1400" actId="20577"/>
          <ac:spMkLst>
            <pc:docMk/>
            <pc:sldMk cId="3076709879" sldId="342"/>
            <ac:spMk id="2" creationId="{D06017C0-1018-44E8-BD22-8D63FFA84FDA}"/>
          </ac:spMkLst>
        </pc:spChg>
        <pc:spChg chg="mod">
          <ac:chgData name="Pedro Manuel Ramos Moreira" userId="b78cc23c-44c3-43bb-8b9c-3c467353d288" providerId="ADAL" clId="{519DBD35-7DE3-42FB-BD1D-9E1BBFD51305}" dt="2022-01-11T10:39:20.712" v="1205"/>
          <ac:spMkLst>
            <pc:docMk/>
            <pc:sldMk cId="3076709879" sldId="342"/>
            <ac:spMk id="3" creationId="{A08F4894-6357-4B00-8424-D5EC18B16169}"/>
          </ac:spMkLst>
        </pc:spChg>
      </pc:sldChg>
      <pc:sldChg chg="modSp add mod">
        <pc:chgData name="Pedro Manuel Ramos Moreira" userId="b78cc23c-44c3-43bb-8b9c-3c467353d288" providerId="ADAL" clId="{519DBD35-7DE3-42FB-BD1D-9E1BBFD51305}" dt="2022-01-11T10:48:40.434" v="1404" actId="20577"/>
        <pc:sldMkLst>
          <pc:docMk/>
          <pc:sldMk cId="4257158291" sldId="343"/>
        </pc:sldMkLst>
        <pc:spChg chg="mod">
          <ac:chgData name="Pedro Manuel Ramos Moreira" userId="b78cc23c-44c3-43bb-8b9c-3c467353d288" providerId="ADAL" clId="{519DBD35-7DE3-42FB-BD1D-9E1BBFD51305}" dt="2022-01-11T10:48:40.434" v="1404" actId="20577"/>
          <ac:spMkLst>
            <pc:docMk/>
            <pc:sldMk cId="4257158291" sldId="343"/>
            <ac:spMk id="2" creationId="{D06017C0-1018-44E8-BD22-8D63FFA84FDA}"/>
          </ac:spMkLst>
        </pc:spChg>
        <pc:spChg chg="mod">
          <ac:chgData name="Pedro Manuel Ramos Moreira" userId="b78cc23c-44c3-43bb-8b9c-3c467353d288" providerId="ADAL" clId="{519DBD35-7DE3-42FB-BD1D-9E1BBFD51305}" dt="2022-01-11T10:39:42.674" v="1215" actId="20577"/>
          <ac:spMkLst>
            <pc:docMk/>
            <pc:sldMk cId="4257158291" sldId="343"/>
            <ac:spMk id="3" creationId="{A08F4894-6357-4B00-8424-D5EC18B16169}"/>
          </ac:spMkLst>
        </pc:spChg>
      </pc:sldChg>
      <pc:sldChg chg="modSp new del mod">
        <pc:chgData name="Pedro Manuel Ramos Moreira" userId="b78cc23c-44c3-43bb-8b9c-3c467353d288" providerId="ADAL" clId="{519DBD35-7DE3-42FB-BD1D-9E1BBFD51305}" dt="2022-01-11T10:43:23.359" v="1265" actId="47"/>
        <pc:sldMkLst>
          <pc:docMk/>
          <pc:sldMk cId="835041783" sldId="344"/>
        </pc:sldMkLst>
        <pc:spChg chg="mod">
          <ac:chgData name="Pedro Manuel Ramos Moreira" userId="b78cc23c-44c3-43bb-8b9c-3c467353d288" providerId="ADAL" clId="{519DBD35-7DE3-42FB-BD1D-9E1BBFD51305}" dt="2022-01-10T16:44:27.873" v="966" actId="20577"/>
          <ac:spMkLst>
            <pc:docMk/>
            <pc:sldMk cId="835041783" sldId="344"/>
            <ac:spMk id="2" creationId="{C55923E2-D30B-40E7-AF0C-E011B212A4C6}"/>
          </ac:spMkLst>
        </pc:spChg>
        <pc:spChg chg="mod">
          <ac:chgData name="Pedro Manuel Ramos Moreira" userId="b78cc23c-44c3-43bb-8b9c-3c467353d288" providerId="ADAL" clId="{519DBD35-7DE3-42FB-BD1D-9E1BBFD51305}" dt="2022-01-10T16:44:40.592" v="968" actId="20577"/>
          <ac:spMkLst>
            <pc:docMk/>
            <pc:sldMk cId="835041783" sldId="344"/>
            <ac:spMk id="3" creationId="{5AA369F0-ED76-4EA6-9D31-3EF774D998A6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0:48:27.321" v="1392" actId="20577"/>
        <pc:sldMkLst>
          <pc:docMk/>
          <pc:sldMk cId="3114471874" sldId="345"/>
        </pc:sldMkLst>
        <pc:spChg chg="mod">
          <ac:chgData name="Pedro Manuel Ramos Moreira" userId="b78cc23c-44c3-43bb-8b9c-3c467353d288" providerId="ADAL" clId="{519DBD35-7DE3-42FB-BD1D-9E1BBFD51305}" dt="2022-01-11T10:44:48.382" v="1282" actId="20577"/>
          <ac:spMkLst>
            <pc:docMk/>
            <pc:sldMk cId="3114471874" sldId="345"/>
            <ac:spMk id="2" creationId="{7B86052F-FB86-41E3-8E45-BB2DD40C6B53}"/>
          </ac:spMkLst>
        </pc:spChg>
        <pc:spChg chg="mod">
          <ac:chgData name="Pedro Manuel Ramos Moreira" userId="b78cc23c-44c3-43bb-8b9c-3c467353d288" providerId="ADAL" clId="{519DBD35-7DE3-42FB-BD1D-9E1BBFD51305}" dt="2022-01-11T10:48:27.321" v="1392" actId="20577"/>
          <ac:spMkLst>
            <pc:docMk/>
            <pc:sldMk cId="3114471874" sldId="345"/>
            <ac:spMk id="3" creationId="{10CD50F6-83A2-44BC-9F2C-85BBA98DA9A8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00:56.212" v="5297" actId="20577"/>
        <pc:sldMkLst>
          <pc:docMk/>
          <pc:sldMk cId="289864104" sldId="346"/>
        </pc:sldMkLst>
        <pc:spChg chg="mod">
          <ac:chgData name="Pedro Manuel Ramos Moreira" userId="b78cc23c-44c3-43bb-8b9c-3c467353d288" providerId="ADAL" clId="{519DBD35-7DE3-42FB-BD1D-9E1BBFD51305}" dt="2022-01-11T10:48:47.990" v="1412" actId="20577"/>
          <ac:spMkLst>
            <pc:docMk/>
            <pc:sldMk cId="289864104" sldId="346"/>
            <ac:spMk id="2" creationId="{31783748-8115-4D91-80CB-F414C46AF6E9}"/>
          </ac:spMkLst>
        </pc:spChg>
        <pc:spChg chg="mod">
          <ac:chgData name="Pedro Manuel Ramos Moreira" userId="b78cc23c-44c3-43bb-8b9c-3c467353d288" providerId="ADAL" clId="{519DBD35-7DE3-42FB-BD1D-9E1BBFD51305}" dt="2022-01-11T16:00:56.212" v="5297" actId="20577"/>
          <ac:spMkLst>
            <pc:docMk/>
            <pc:sldMk cId="289864104" sldId="346"/>
            <ac:spMk id="3" creationId="{D3FCD887-9DEE-4860-AAD0-7767B986E227}"/>
          </ac:spMkLst>
        </pc:spChg>
      </pc:sldChg>
      <pc:sldChg chg="addSp delSp modSp new mod">
        <pc:chgData name="Pedro Manuel Ramos Moreira" userId="b78cc23c-44c3-43bb-8b9c-3c467353d288" providerId="ADAL" clId="{519DBD35-7DE3-42FB-BD1D-9E1BBFD51305}" dt="2022-01-11T16:00:34.811" v="5277" actId="1076"/>
        <pc:sldMkLst>
          <pc:docMk/>
          <pc:sldMk cId="3599064935" sldId="347"/>
        </pc:sldMkLst>
        <pc:spChg chg="mod">
          <ac:chgData name="Pedro Manuel Ramos Moreira" userId="b78cc23c-44c3-43bb-8b9c-3c467353d288" providerId="ADAL" clId="{519DBD35-7DE3-42FB-BD1D-9E1BBFD51305}" dt="2022-01-11T10:48:43.992" v="1408" actId="20577"/>
          <ac:spMkLst>
            <pc:docMk/>
            <pc:sldMk cId="3599064935" sldId="347"/>
            <ac:spMk id="2" creationId="{C75C2B95-CBE8-4D58-9066-EE3BDF0CADFD}"/>
          </ac:spMkLst>
        </pc:spChg>
        <pc:spChg chg="del">
          <ac:chgData name="Pedro Manuel Ramos Moreira" userId="b78cc23c-44c3-43bb-8b9c-3c467353d288" providerId="ADAL" clId="{519DBD35-7DE3-42FB-BD1D-9E1BBFD51305}" dt="2022-01-11T10:36:24.671" v="1131" actId="478"/>
          <ac:spMkLst>
            <pc:docMk/>
            <pc:sldMk cId="3599064935" sldId="347"/>
            <ac:spMk id="3" creationId="{7C462C46-47AC-4CEB-B1B0-0CA2731C0820}"/>
          </ac:spMkLst>
        </pc:spChg>
        <pc:spChg chg="add mod">
          <ac:chgData name="Pedro Manuel Ramos Moreira" userId="b78cc23c-44c3-43bb-8b9c-3c467353d288" providerId="ADAL" clId="{519DBD35-7DE3-42FB-BD1D-9E1BBFD51305}" dt="2022-01-11T10:37:50.802" v="1150" actId="20577"/>
          <ac:spMkLst>
            <pc:docMk/>
            <pc:sldMk cId="3599064935" sldId="347"/>
            <ac:spMk id="7" creationId="{7BE07EAE-21C9-4D89-A0B8-388F4B05FABC}"/>
          </ac:spMkLst>
        </pc:spChg>
        <pc:spChg chg="add mod">
          <ac:chgData name="Pedro Manuel Ramos Moreira" userId="b78cc23c-44c3-43bb-8b9c-3c467353d288" providerId="ADAL" clId="{519DBD35-7DE3-42FB-BD1D-9E1BBFD51305}" dt="2022-01-11T16:00:27.662" v="5276"/>
          <ac:spMkLst>
            <pc:docMk/>
            <pc:sldMk cId="3599064935" sldId="347"/>
            <ac:spMk id="10" creationId="{33E70054-B60A-48B4-A49A-56C6BA8AD9ED}"/>
          </ac:spMkLst>
        </pc:spChg>
        <pc:picChg chg="add del mod">
          <ac:chgData name="Pedro Manuel Ramos Moreira" userId="b78cc23c-44c3-43bb-8b9c-3c467353d288" providerId="ADAL" clId="{519DBD35-7DE3-42FB-BD1D-9E1BBFD51305}" dt="2022-01-11T10:42:16.320" v="1216" actId="478"/>
          <ac:picMkLst>
            <pc:docMk/>
            <pc:sldMk cId="3599064935" sldId="347"/>
            <ac:picMk id="5" creationId="{16EE0715-2FBE-4E69-B0BF-0E7717978C58}"/>
          </ac:picMkLst>
        </pc:picChg>
        <pc:picChg chg="add mod">
          <ac:chgData name="Pedro Manuel Ramos Moreira" userId="b78cc23c-44c3-43bb-8b9c-3c467353d288" providerId="ADAL" clId="{519DBD35-7DE3-42FB-BD1D-9E1BBFD51305}" dt="2022-01-11T16:00:34.811" v="5277" actId="1076"/>
          <ac:picMkLst>
            <pc:docMk/>
            <pc:sldMk cId="3599064935" sldId="347"/>
            <ac:picMk id="9" creationId="{048A4276-4459-4456-AD31-67EDEECF8F4E}"/>
          </ac:picMkLst>
        </pc:picChg>
      </pc:sldChg>
      <pc:sldChg chg="modSp new mod">
        <pc:chgData name="Pedro Manuel Ramos Moreira" userId="b78cc23c-44c3-43bb-8b9c-3c467353d288" providerId="ADAL" clId="{519DBD35-7DE3-42FB-BD1D-9E1BBFD51305}" dt="2022-01-11T16:13:50.063" v="5913" actId="20577"/>
        <pc:sldMkLst>
          <pc:docMk/>
          <pc:sldMk cId="4116374862" sldId="348"/>
        </pc:sldMkLst>
        <pc:spChg chg="mod">
          <ac:chgData name="Pedro Manuel Ramos Moreira" userId="b78cc23c-44c3-43bb-8b9c-3c467353d288" providerId="ADAL" clId="{519DBD35-7DE3-42FB-BD1D-9E1BBFD51305}" dt="2022-01-11T10:44:25.014" v="1275" actId="20577"/>
          <ac:spMkLst>
            <pc:docMk/>
            <pc:sldMk cId="4116374862" sldId="348"/>
            <ac:spMk id="2" creationId="{57ED2D84-1F4D-4EB6-BE18-ED77508D7AAF}"/>
          </ac:spMkLst>
        </pc:spChg>
        <pc:spChg chg="mod">
          <ac:chgData name="Pedro Manuel Ramos Moreira" userId="b78cc23c-44c3-43bb-8b9c-3c467353d288" providerId="ADAL" clId="{519DBD35-7DE3-42FB-BD1D-9E1BBFD51305}" dt="2022-01-11T16:13:50.063" v="5913" actId="20577"/>
          <ac:spMkLst>
            <pc:docMk/>
            <pc:sldMk cId="4116374862" sldId="348"/>
            <ac:spMk id="3" creationId="{96909BEF-DB20-4621-9B05-3E0FB84C752F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12:04.703" v="5855" actId="123"/>
        <pc:sldMkLst>
          <pc:docMk/>
          <pc:sldMk cId="3602415610" sldId="349"/>
        </pc:sldMkLst>
        <pc:spChg chg="mod">
          <ac:chgData name="Pedro Manuel Ramos Moreira" userId="b78cc23c-44c3-43bb-8b9c-3c467353d288" providerId="ADAL" clId="{519DBD35-7DE3-42FB-BD1D-9E1BBFD51305}" dt="2022-01-11T11:18:54.452" v="1461" actId="20577"/>
          <ac:spMkLst>
            <pc:docMk/>
            <pc:sldMk cId="3602415610" sldId="349"/>
            <ac:spMk id="2" creationId="{C00DE94A-4831-48DB-AE5F-D6280D19ED18}"/>
          </ac:spMkLst>
        </pc:spChg>
        <pc:spChg chg="mod">
          <ac:chgData name="Pedro Manuel Ramos Moreira" userId="b78cc23c-44c3-43bb-8b9c-3c467353d288" providerId="ADAL" clId="{519DBD35-7DE3-42FB-BD1D-9E1BBFD51305}" dt="2022-01-11T16:12:04.703" v="5855" actId="123"/>
          <ac:spMkLst>
            <pc:docMk/>
            <pc:sldMk cId="3602415610" sldId="349"/>
            <ac:spMk id="3" creationId="{88E70AA8-C049-44C4-8C83-0A366479F94C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2T16:01:44.678" v="8284" actId="113"/>
        <pc:sldMkLst>
          <pc:docMk/>
          <pc:sldMk cId="1804340917" sldId="350"/>
        </pc:sldMkLst>
        <pc:spChg chg="mod">
          <ac:chgData name="Pedro Manuel Ramos Moreira" userId="b78cc23c-44c3-43bb-8b9c-3c467353d288" providerId="ADAL" clId="{519DBD35-7DE3-42FB-BD1D-9E1BBFD51305}" dt="2022-01-11T11:18:46.808" v="1451" actId="20577"/>
          <ac:spMkLst>
            <pc:docMk/>
            <pc:sldMk cId="1804340917" sldId="350"/>
            <ac:spMk id="2" creationId="{649735DC-0C70-4852-9BCD-B405CDA85C51}"/>
          </ac:spMkLst>
        </pc:spChg>
        <pc:spChg chg="mod">
          <ac:chgData name="Pedro Manuel Ramos Moreira" userId="b78cc23c-44c3-43bb-8b9c-3c467353d288" providerId="ADAL" clId="{519DBD35-7DE3-42FB-BD1D-9E1BBFD51305}" dt="2022-01-12T16:01:44.678" v="8284" actId="113"/>
          <ac:spMkLst>
            <pc:docMk/>
            <pc:sldMk cId="1804340917" sldId="350"/>
            <ac:spMk id="3" creationId="{CF4ED6CC-27EC-40F7-B460-FA1FF8781193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2T16:03:17.371" v="8362" actId="20577"/>
        <pc:sldMkLst>
          <pc:docMk/>
          <pc:sldMk cId="3128989895" sldId="351"/>
        </pc:sldMkLst>
        <pc:spChg chg="mod">
          <ac:chgData name="Pedro Manuel Ramos Moreira" userId="b78cc23c-44c3-43bb-8b9c-3c467353d288" providerId="ADAL" clId="{519DBD35-7DE3-42FB-BD1D-9E1BBFD51305}" dt="2022-01-12T16:03:17.371" v="8362" actId="20577"/>
          <ac:spMkLst>
            <pc:docMk/>
            <pc:sldMk cId="3128989895" sldId="351"/>
            <ac:spMk id="2" creationId="{A42D5450-43B5-41F1-858F-242C2CC47168}"/>
          </ac:spMkLst>
        </pc:spChg>
        <pc:spChg chg="mod">
          <ac:chgData name="Pedro Manuel Ramos Moreira" userId="b78cc23c-44c3-43bb-8b9c-3c467353d288" providerId="ADAL" clId="{519DBD35-7DE3-42FB-BD1D-9E1BBFD51305}" dt="2022-01-12T16:02:46.907" v="8352" actId="113"/>
          <ac:spMkLst>
            <pc:docMk/>
            <pc:sldMk cId="3128989895" sldId="351"/>
            <ac:spMk id="3" creationId="{FE824663-4D9E-434F-9C44-99579ABCF44F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12:11.893" v="5856" actId="123"/>
        <pc:sldMkLst>
          <pc:docMk/>
          <pc:sldMk cId="2471830558" sldId="352"/>
        </pc:sldMkLst>
        <pc:spChg chg="mod">
          <ac:chgData name="Pedro Manuel Ramos Moreira" userId="b78cc23c-44c3-43bb-8b9c-3c467353d288" providerId="ADAL" clId="{519DBD35-7DE3-42FB-BD1D-9E1BBFD51305}" dt="2022-01-11T11:35:45.598" v="2142" actId="20577"/>
          <ac:spMkLst>
            <pc:docMk/>
            <pc:sldMk cId="2471830558" sldId="352"/>
            <ac:spMk id="2" creationId="{3CADCE4A-60BE-416E-A604-8AF6EB118687}"/>
          </ac:spMkLst>
        </pc:spChg>
        <pc:spChg chg="mod">
          <ac:chgData name="Pedro Manuel Ramos Moreira" userId="b78cc23c-44c3-43bb-8b9c-3c467353d288" providerId="ADAL" clId="{519DBD35-7DE3-42FB-BD1D-9E1BBFD51305}" dt="2022-01-11T16:12:11.893" v="5856" actId="123"/>
          <ac:spMkLst>
            <pc:docMk/>
            <pc:sldMk cId="2471830558" sldId="352"/>
            <ac:spMk id="3" creationId="{99D3EC42-A838-4386-8192-ABAACC5D1D86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12:20.576" v="5857" actId="123"/>
        <pc:sldMkLst>
          <pc:docMk/>
          <pc:sldMk cId="1125650886" sldId="353"/>
        </pc:sldMkLst>
        <pc:spChg chg="mod">
          <ac:chgData name="Pedro Manuel Ramos Moreira" userId="b78cc23c-44c3-43bb-8b9c-3c467353d288" providerId="ADAL" clId="{519DBD35-7DE3-42FB-BD1D-9E1BBFD51305}" dt="2022-01-11T15:06:02.620" v="2941" actId="20577"/>
          <ac:spMkLst>
            <pc:docMk/>
            <pc:sldMk cId="1125650886" sldId="353"/>
            <ac:spMk id="2" creationId="{F54C82CC-EC33-43F3-9E94-865B72746B2A}"/>
          </ac:spMkLst>
        </pc:spChg>
        <pc:spChg chg="mod">
          <ac:chgData name="Pedro Manuel Ramos Moreira" userId="b78cc23c-44c3-43bb-8b9c-3c467353d288" providerId="ADAL" clId="{519DBD35-7DE3-42FB-BD1D-9E1BBFD51305}" dt="2022-01-11T16:12:20.576" v="5857" actId="123"/>
          <ac:spMkLst>
            <pc:docMk/>
            <pc:sldMk cId="1125650886" sldId="353"/>
            <ac:spMk id="3" creationId="{0DA0D792-8DDE-47F7-BDD9-E90FBBE2B23A}"/>
          </ac:spMkLst>
        </pc:spChg>
      </pc:sldChg>
      <pc:sldChg chg="addSp delSp modSp new mod">
        <pc:chgData name="Pedro Manuel Ramos Moreira" userId="b78cc23c-44c3-43bb-8b9c-3c467353d288" providerId="ADAL" clId="{519DBD35-7DE3-42FB-BD1D-9E1BBFD51305}" dt="2022-01-11T15:43:11.073" v="4035"/>
        <pc:sldMkLst>
          <pc:docMk/>
          <pc:sldMk cId="1040033645" sldId="354"/>
        </pc:sldMkLst>
        <pc:spChg chg="mod">
          <ac:chgData name="Pedro Manuel Ramos Moreira" userId="b78cc23c-44c3-43bb-8b9c-3c467353d288" providerId="ADAL" clId="{519DBD35-7DE3-42FB-BD1D-9E1BBFD51305}" dt="2022-01-11T15:43:11.073" v="4035"/>
          <ac:spMkLst>
            <pc:docMk/>
            <pc:sldMk cId="1040033645" sldId="354"/>
            <ac:spMk id="2" creationId="{D123B03E-EF97-453A-A928-F82E5D41E42C}"/>
          </ac:spMkLst>
        </pc:spChg>
        <pc:spChg chg="mod">
          <ac:chgData name="Pedro Manuel Ramos Moreira" userId="b78cc23c-44c3-43bb-8b9c-3c467353d288" providerId="ADAL" clId="{519DBD35-7DE3-42FB-BD1D-9E1BBFD51305}" dt="2022-01-11T15:38:24.211" v="3770" actId="27636"/>
          <ac:spMkLst>
            <pc:docMk/>
            <pc:sldMk cId="1040033645" sldId="354"/>
            <ac:spMk id="3" creationId="{AA62BEEB-53B2-465A-A4A5-F5BAA313D538}"/>
          </ac:spMkLst>
        </pc:spChg>
        <pc:spChg chg="add del mod">
          <ac:chgData name="Pedro Manuel Ramos Moreira" userId="b78cc23c-44c3-43bb-8b9c-3c467353d288" providerId="ADAL" clId="{519DBD35-7DE3-42FB-BD1D-9E1BBFD51305}" dt="2022-01-11T15:39:02.242" v="3778" actId="478"/>
          <ac:spMkLst>
            <pc:docMk/>
            <pc:sldMk cId="1040033645" sldId="354"/>
            <ac:spMk id="4" creationId="{07D2E831-D79C-458E-8DCE-DBFC50701456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5:54:22.758" v="4922" actId="20577"/>
        <pc:sldMkLst>
          <pc:docMk/>
          <pc:sldMk cId="2612812386" sldId="355"/>
        </pc:sldMkLst>
        <pc:spChg chg="mod">
          <ac:chgData name="Pedro Manuel Ramos Moreira" userId="b78cc23c-44c3-43bb-8b9c-3c467353d288" providerId="ADAL" clId="{519DBD35-7DE3-42FB-BD1D-9E1BBFD51305}" dt="2022-01-11T15:35:25.273" v="3692" actId="20577"/>
          <ac:spMkLst>
            <pc:docMk/>
            <pc:sldMk cId="2612812386" sldId="355"/>
            <ac:spMk id="2" creationId="{4CBBD1DC-E8AA-481E-9845-8568E023A66D}"/>
          </ac:spMkLst>
        </pc:spChg>
        <pc:spChg chg="mod">
          <ac:chgData name="Pedro Manuel Ramos Moreira" userId="b78cc23c-44c3-43bb-8b9c-3c467353d288" providerId="ADAL" clId="{519DBD35-7DE3-42FB-BD1D-9E1BBFD51305}" dt="2022-01-11T15:54:22.758" v="4922" actId="20577"/>
          <ac:spMkLst>
            <pc:docMk/>
            <pc:sldMk cId="2612812386" sldId="355"/>
            <ac:spMk id="3" creationId="{68760DDE-3619-453C-9100-7E3E3D15F9CD}"/>
          </ac:spMkLst>
        </pc:spChg>
      </pc:sldChg>
      <pc:sldChg chg="modSp add mod">
        <pc:chgData name="Pedro Manuel Ramos Moreira" userId="b78cc23c-44c3-43bb-8b9c-3c467353d288" providerId="ADAL" clId="{519DBD35-7DE3-42FB-BD1D-9E1BBFD51305}" dt="2022-01-11T15:55:22.455" v="4948" actId="20577"/>
        <pc:sldMkLst>
          <pc:docMk/>
          <pc:sldMk cId="1534917728" sldId="356"/>
        </pc:sldMkLst>
        <pc:spChg chg="mod">
          <ac:chgData name="Pedro Manuel Ramos Moreira" userId="b78cc23c-44c3-43bb-8b9c-3c467353d288" providerId="ADAL" clId="{519DBD35-7DE3-42FB-BD1D-9E1BBFD51305}" dt="2022-01-11T15:38:38.485" v="3773" actId="20577"/>
          <ac:spMkLst>
            <pc:docMk/>
            <pc:sldMk cId="1534917728" sldId="356"/>
            <ac:spMk id="2" creationId="{4CBBD1DC-E8AA-481E-9845-8568E023A66D}"/>
          </ac:spMkLst>
        </pc:spChg>
        <pc:spChg chg="mod">
          <ac:chgData name="Pedro Manuel Ramos Moreira" userId="b78cc23c-44c3-43bb-8b9c-3c467353d288" providerId="ADAL" clId="{519DBD35-7DE3-42FB-BD1D-9E1BBFD51305}" dt="2022-01-11T15:55:22.455" v="4948" actId="20577"/>
          <ac:spMkLst>
            <pc:docMk/>
            <pc:sldMk cId="1534917728" sldId="356"/>
            <ac:spMk id="3" creationId="{68760DDE-3619-453C-9100-7E3E3D15F9CD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36:38.805" v="5932" actId="20577"/>
        <pc:sldMkLst>
          <pc:docMk/>
          <pc:sldMk cId="897774705" sldId="357"/>
        </pc:sldMkLst>
        <pc:spChg chg="mod">
          <ac:chgData name="Pedro Manuel Ramos Moreira" userId="b78cc23c-44c3-43bb-8b9c-3c467353d288" providerId="ADAL" clId="{519DBD35-7DE3-42FB-BD1D-9E1BBFD51305}" dt="2022-01-11T15:43:27.105" v="4037"/>
          <ac:spMkLst>
            <pc:docMk/>
            <pc:sldMk cId="897774705" sldId="357"/>
            <ac:spMk id="2" creationId="{FD9F4DE7-956E-40E7-99D9-D07547F88588}"/>
          </ac:spMkLst>
        </pc:spChg>
        <pc:spChg chg="mod">
          <ac:chgData name="Pedro Manuel Ramos Moreira" userId="b78cc23c-44c3-43bb-8b9c-3c467353d288" providerId="ADAL" clId="{519DBD35-7DE3-42FB-BD1D-9E1BBFD51305}" dt="2022-01-11T16:36:38.805" v="5932" actId="20577"/>
          <ac:spMkLst>
            <pc:docMk/>
            <pc:sldMk cId="897774705" sldId="357"/>
            <ac:spMk id="3" creationId="{CF82937C-F52F-4968-9CF5-E974C9687BA8}"/>
          </ac:spMkLst>
        </pc:spChg>
      </pc:sldChg>
      <pc:sldChg chg="modSp new mod">
        <pc:chgData name="Pedro Manuel Ramos Moreira" userId="b78cc23c-44c3-43bb-8b9c-3c467353d288" providerId="ADAL" clId="{519DBD35-7DE3-42FB-BD1D-9E1BBFD51305}" dt="2022-01-11T16:49:45.984" v="6999" actId="20577"/>
        <pc:sldMkLst>
          <pc:docMk/>
          <pc:sldMk cId="3847360309" sldId="358"/>
        </pc:sldMkLst>
        <pc:spChg chg="mod">
          <ac:chgData name="Pedro Manuel Ramos Moreira" userId="b78cc23c-44c3-43bb-8b9c-3c467353d288" providerId="ADAL" clId="{519DBD35-7DE3-42FB-BD1D-9E1BBFD51305}" dt="2022-01-11T16:49:45.984" v="6999" actId="20577"/>
          <ac:spMkLst>
            <pc:docMk/>
            <pc:sldMk cId="3847360309" sldId="358"/>
            <ac:spMk id="2" creationId="{0A6112D6-4270-4477-978F-0E9C8EFD4A77}"/>
          </ac:spMkLst>
        </pc:spChg>
        <pc:spChg chg="mod">
          <ac:chgData name="Pedro Manuel Ramos Moreira" userId="b78cc23c-44c3-43bb-8b9c-3c467353d288" providerId="ADAL" clId="{519DBD35-7DE3-42FB-BD1D-9E1BBFD51305}" dt="2022-01-11T16:49:09.812" v="6918" actId="20577"/>
          <ac:spMkLst>
            <pc:docMk/>
            <pc:sldMk cId="3847360309" sldId="358"/>
            <ac:spMk id="3" creationId="{E0DC514D-7E60-4C52-B96F-3D3FCF476626}"/>
          </ac:spMkLst>
        </pc:spChg>
      </pc:sldChg>
      <pc:sldChg chg="addSp delSp modSp add del mod">
        <pc:chgData name="Pedro Manuel Ramos Moreira" userId="b78cc23c-44c3-43bb-8b9c-3c467353d288" providerId="ADAL" clId="{519DBD35-7DE3-42FB-BD1D-9E1BBFD51305}" dt="2022-01-11T16:01:05.684" v="5298" actId="47"/>
        <pc:sldMkLst>
          <pc:docMk/>
          <pc:sldMk cId="4001044546" sldId="358"/>
        </pc:sldMkLst>
        <pc:spChg chg="del mod">
          <ac:chgData name="Pedro Manuel Ramos Moreira" userId="b78cc23c-44c3-43bb-8b9c-3c467353d288" providerId="ADAL" clId="{519DBD35-7DE3-42FB-BD1D-9E1BBFD51305}" dt="2022-01-11T16:00:19.954" v="5274" actId="21"/>
          <ac:spMkLst>
            <pc:docMk/>
            <pc:sldMk cId="4001044546" sldId="358"/>
            <ac:spMk id="3" creationId="{D3FCD887-9DEE-4860-AAD0-7767B986E227}"/>
          </ac:spMkLst>
        </pc:spChg>
        <pc:spChg chg="add mod">
          <ac:chgData name="Pedro Manuel Ramos Moreira" userId="b78cc23c-44c3-43bb-8b9c-3c467353d288" providerId="ADAL" clId="{519DBD35-7DE3-42FB-BD1D-9E1BBFD51305}" dt="2022-01-11T16:00:19.954" v="5274" actId="21"/>
          <ac:spMkLst>
            <pc:docMk/>
            <pc:sldMk cId="4001044546" sldId="358"/>
            <ac:spMk id="5" creationId="{1EC5455F-BCFF-4CA8-A8B8-37977838E074}"/>
          </ac:spMkLst>
        </pc:spChg>
      </pc:sldChg>
      <pc:sldChg chg="addSp delSp modSp new mod">
        <pc:chgData name="Pedro Manuel Ramos Moreira" userId="b78cc23c-44c3-43bb-8b9c-3c467353d288" providerId="ADAL" clId="{519DBD35-7DE3-42FB-BD1D-9E1BBFD51305}" dt="2022-01-12T16:27:44.125" v="8425" actId="22"/>
        <pc:sldMkLst>
          <pc:docMk/>
          <pc:sldMk cId="1873099129" sldId="359"/>
        </pc:sldMkLst>
        <pc:spChg chg="mod">
          <ac:chgData name="Pedro Manuel Ramos Moreira" userId="b78cc23c-44c3-43bb-8b9c-3c467353d288" providerId="ADAL" clId="{519DBD35-7DE3-42FB-BD1D-9E1BBFD51305}" dt="2022-01-12T16:03:09.913" v="8354"/>
          <ac:spMkLst>
            <pc:docMk/>
            <pc:sldMk cId="1873099129" sldId="359"/>
            <ac:spMk id="2" creationId="{8F80A16C-1153-4A62-8FEC-9D15D9B8DCC0}"/>
          </ac:spMkLst>
        </pc:spChg>
        <pc:spChg chg="del">
          <ac:chgData name="Pedro Manuel Ramos Moreira" userId="b78cc23c-44c3-43bb-8b9c-3c467353d288" providerId="ADAL" clId="{519DBD35-7DE3-42FB-BD1D-9E1BBFD51305}" dt="2022-01-12T16:26:37.862" v="8424" actId="478"/>
          <ac:spMkLst>
            <pc:docMk/>
            <pc:sldMk cId="1873099129" sldId="359"/>
            <ac:spMk id="3" creationId="{59E8D55C-97A2-4348-B99D-A343ECF1E932}"/>
          </ac:spMkLst>
        </pc:spChg>
        <pc:spChg chg="add mod">
          <ac:chgData name="Pedro Manuel Ramos Moreira" userId="b78cc23c-44c3-43bb-8b9c-3c467353d288" providerId="ADAL" clId="{519DBD35-7DE3-42FB-BD1D-9E1BBFD51305}" dt="2022-01-12T16:26:31.900" v="8423" actId="20577"/>
          <ac:spMkLst>
            <pc:docMk/>
            <pc:sldMk cId="1873099129" sldId="359"/>
            <ac:spMk id="4" creationId="{A282E028-3A66-4CCB-BEFB-3E8584613AC0}"/>
          </ac:spMkLst>
        </pc:spChg>
        <pc:picChg chg="add">
          <ac:chgData name="Pedro Manuel Ramos Moreira" userId="b78cc23c-44c3-43bb-8b9c-3c467353d288" providerId="ADAL" clId="{519DBD35-7DE3-42FB-BD1D-9E1BBFD51305}" dt="2022-01-12T16:27:44.125" v="8425" actId="22"/>
          <ac:picMkLst>
            <pc:docMk/>
            <pc:sldMk cId="1873099129" sldId="359"/>
            <ac:picMk id="6" creationId="{359DAAA9-EA85-45D3-9154-2DB7E431FDA7}"/>
          </ac:picMkLst>
        </pc:picChg>
      </pc:sldChg>
      <pc:sldChg chg="addSp delSp modSp new mod">
        <pc:chgData name="Pedro Manuel Ramos Moreira" userId="b78cc23c-44c3-43bb-8b9c-3c467353d288" providerId="ADAL" clId="{519DBD35-7DE3-42FB-BD1D-9E1BBFD51305}" dt="2022-01-12T16:26:18.065" v="8421" actId="20577"/>
        <pc:sldMkLst>
          <pc:docMk/>
          <pc:sldMk cId="4008521123" sldId="360"/>
        </pc:sldMkLst>
        <pc:spChg chg="mod">
          <ac:chgData name="Pedro Manuel Ramos Moreira" userId="b78cc23c-44c3-43bb-8b9c-3c467353d288" providerId="ADAL" clId="{519DBD35-7DE3-42FB-BD1D-9E1BBFD51305}" dt="2022-01-12T16:18:38.851" v="8364"/>
          <ac:spMkLst>
            <pc:docMk/>
            <pc:sldMk cId="4008521123" sldId="360"/>
            <ac:spMk id="2" creationId="{C0AE326E-C5DA-4F72-BE9B-F1935612BCB6}"/>
          </ac:spMkLst>
        </pc:spChg>
        <pc:spChg chg="del">
          <ac:chgData name="Pedro Manuel Ramos Moreira" userId="b78cc23c-44c3-43bb-8b9c-3c467353d288" providerId="ADAL" clId="{519DBD35-7DE3-42FB-BD1D-9E1BBFD51305}" dt="2022-01-12T16:19:32.099" v="8365" actId="478"/>
          <ac:spMkLst>
            <pc:docMk/>
            <pc:sldMk cId="4008521123" sldId="360"/>
            <ac:spMk id="3" creationId="{19E39250-BC4B-4CCE-A353-0FB1D8FDE84A}"/>
          </ac:spMkLst>
        </pc:spChg>
        <pc:spChg chg="add mod">
          <ac:chgData name="Pedro Manuel Ramos Moreira" userId="b78cc23c-44c3-43bb-8b9c-3c467353d288" providerId="ADAL" clId="{519DBD35-7DE3-42FB-BD1D-9E1BBFD51305}" dt="2022-01-12T16:26:18.065" v="8421" actId="20577"/>
          <ac:spMkLst>
            <pc:docMk/>
            <pc:sldMk cId="4008521123" sldId="360"/>
            <ac:spMk id="7" creationId="{2F61A5CB-A554-4580-B6B0-14223E40AA90}"/>
          </ac:spMkLst>
        </pc:spChg>
        <pc:picChg chg="add mod">
          <ac:chgData name="Pedro Manuel Ramos Moreira" userId="b78cc23c-44c3-43bb-8b9c-3c467353d288" providerId="ADAL" clId="{519DBD35-7DE3-42FB-BD1D-9E1BBFD51305}" dt="2022-01-12T16:23:03.212" v="8393" actId="1076"/>
          <ac:picMkLst>
            <pc:docMk/>
            <pc:sldMk cId="4008521123" sldId="360"/>
            <ac:picMk id="5" creationId="{4DB38834-F824-4010-977D-0A3437C9D7D0}"/>
          </ac:picMkLst>
        </pc:picChg>
      </pc:sldChg>
      <pc:sldChg chg="addSp delSp modSp new mod">
        <pc:chgData name="Pedro Manuel Ramos Moreira" userId="b78cc23c-44c3-43bb-8b9c-3c467353d288" providerId="ADAL" clId="{519DBD35-7DE3-42FB-BD1D-9E1BBFD51305}" dt="2022-01-12T16:31:19.441" v="8437" actId="1076"/>
        <pc:sldMkLst>
          <pc:docMk/>
          <pc:sldMk cId="3683572527" sldId="361"/>
        </pc:sldMkLst>
        <pc:spChg chg="mod">
          <ac:chgData name="Pedro Manuel Ramos Moreira" userId="b78cc23c-44c3-43bb-8b9c-3c467353d288" providerId="ADAL" clId="{519DBD35-7DE3-42FB-BD1D-9E1BBFD51305}" dt="2022-01-12T16:19:58.135" v="8376" actId="20577"/>
          <ac:spMkLst>
            <pc:docMk/>
            <pc:sldMk cId="3683572527" sldId="361"/>
            <ac:spMk id="2" creationId="{1A681020-7AE9-488B-A5DD-ABCE50EA785F}"/>
          </ac:spMkLst>
        </pc:spChg>
        <pc:spChg chg="del">
          <ac:chgData name="Pedro Manuel Ramos Moreira" userId="b78cc23c-44c3-43bb-8b9c-3c467353d288" providerId="ADAL" clId="{519DBD35-7DE3-42FB-BD1D-9E1BBFD51305}" dt="2022-01-12T16:20:01.478" v="8377" actId="478"/>
          <ac:spMkLst>
            <pc:docMk/>
            <pc:sldMk cId="3683572527" sldId="361"/>
            <ac:spMk id="3" creationId="{B5BC6A70-E536-46E1-87E1-5616F141722B}"/>
          </ac:spMkLst>
        </pc:spChg>
        <pc:spChg chg="add mod">
          <ac:chgData name="Pedro Manuel Ramos Moreira" userId="b78cc23c-44c3-43bb-8b9c-3c467353d288" providerId="ADAL" clId="{519DBD35-7DE3-42FB-BD1D-9E1BBFD51305}" dt="2022-01-12T16:31:16.998" v="8436"/>
          <ac:spMkLst>
            <pc:docMk/>
            <pc:sldMk cId="3683572527" sldId="361"/>
            <ac:spMk id="6" creationId="{A5776113-1033-4321-A4B0-8CA0F7F2610B}"/>
          </ac:spMkLst>
        </pc:spChg>
        <pc:picChg chg="add mod">
          <ac:chgData name="Pedro Manuel Ramos Moreira" userId="b78cc23c-44c3-43bb-8b9c-3c467353d288" providerId="ADAL" clId="{519DBD35-7DE3-42FB-BD1D-9E1BBFD51305}" dt="2022-01-12T16:31:19.441" v="8437" actId="1076"/>
          <ac:picMkLst>
            <pc:docMk/>
            <pc:sldMk cId="3683572527" sldId="361"/>
            <ac:picMk id="5" creationId="{18B454E2-5A49-4E07-9D06-96F12A97AABD}"/>
          </ac:picMkLst>
        </pc:picChg>
      </pc:sldChg>
      <pc:sldChg chg="addSp delSp modSp new mod">
        <pc:chgData name="Pedro Manuel Ramos Moreira" userId="b78cc23c-44c3-43bb-8b9c-3c467353d288" providerId="ADAL" clId="{519DBD35-7DE3-42FB-BD1D-9E1BBFD51305}" dt="2022-01-12T16:31:21.663" v="8438"/>
        <pc:sldMkLst>
          <pc:docMk/>
          <pc:sldMk cId="2524876963" sldId="362"/>
        </pc:sldMkLst>
        <pc:spChg chg="mod">
          <ac:chgData name="Pedro Manuel Ramos Moreira" userId="b78cc23c-44c3-43bb-8b9c-3c467353d288" providerId="ADAL" clId="{519DBD35-7DE3-42FB-BD1D-9E1BBFD51305}" dt="2022-01-12T16:22:00.273" v="8389" actId="20577"/>
          <ac:spMkLst>
            <pc:docMk/>
            <pc:sldMk cId="2524876963" sldId="362"/>
            <ac:spMk id="2" creationId="{19873B99-F850-421E-9D0E-7F20D7309773}"/>
          </ac:spMkLst>
        </pc:spChg>
        <pc:spChg chg="del">
          <ac:chgData name="Pedro Manuel Ramos Moreira" userId="b78cc23c-44c3-43bb-8b9c-3c467353d288" providerId="ADAL" clId="{519DBD35-7DE3-42FB-BD1D-9E1BBFD51305}" dt="2022-01-12T16:22:05.103" v="8390" actId="478"/>
          <ac:spMkLst>
            <pc:docMk/>
            <pc:sldMk cId="2524876963" sldId="362"/>
            <ac:spMk id="3" creationId="{B24EF6A9-4406-4831-8F27-6D7759FF37F8}"/>
          </ac:spMkLst>
        </pc:spChg>
        <pc:spChg chg="add mod">
          <ac:chgData name="Pedro Manuel Ramos Moreira" userId="b78cc23c-44c3-43bb-8b9c-3c467353d288" providerId="ADAL" clId="{519DBD35-7DE3-42FB-BD1D-9E1BBFD51305}" dt="2022-01-12T16:31:21.663" v="8438"/>
          <ac:spMkLst>
            <pc:docMk/>
            <pc:sldMk cId="2524876963" sldId="362"/>
            <ac:spMk id="6" creationId="{CF4DAFF2-0504-4CA5-A3A3-B423BE14D04F}"/>
          </ac:spMkLst>
        </pc:spChg>
        <pc:picChg chg="add mod">
          <ac:chgData name="Pedro Manuel Ramos Moreira" userId="b78cc23c-44c3-43bb-8b9c-3c467353d288" providerId="ADAL" clId="{519DBD35-7DE3-42FB-BD1D-9E1BBFD51305}" dt="2022-01-12T16:22:16.161" v="8392" actId="1076"/>
          <ac:picMkLst>
            <pc:docMk/>
            <pc:sldMk cId="2524876963" sldId="362"/>
            <ac:picMk id="5" creationId="{45F5667A-AAC9-4836-8FA3-1E9D415C5B17}"/>
          </ac:picMkLst>
        </pc:picChg>
      </pc:sldChg>
      <pc:sldChg chg="addSp delSp modSp new mod">
        <pc:chgData name="Pedro Manuel Ramos Moreira" userId="b78cc23c-44c3-43bb-8b9c-3c467353d288" providerId="ADAL" clId="{519DBD35-7DE3-42FB-BD1D-9E1BBFD51305}" dt="2022-01-12T16:35:57.260" v="8491" actId="21"/>
        <pc:sldMkLst>
          <pc:docMk/>
          <pc:sldMk cId="345946309" sldId="363"/>
        </pc:sldMkLst>
        <pc:spChg chg="mod">
          <ac:chgData name="Pedro Manuel Ramos Moreira" userId="b78cc23c-44c3-43bb-8b9c-3c467353d288" providerId="ADAL" clId="{519DBD35-7DE3-42FB-BD1D-9E1BBFD51305}" dt="2022-01-12T16:34:08.867" v="8476" actId="6549"/>
          <ac:spMkLst>
            <pc:docMk/>
            <pc:sldMk cId="345946309" sldId="363"/>
            <ac:spMk id="2" creationId="{22BF5DD9-664C-43B5-A8B8-E3B0CFFA86BD}"/>
          </ac:spMkLst>
        </pc:spChg>
        <pc:spChg chg="del">
          <ac:chgData name="Pedro Manuel Ramos Moreira" userId="b78cc23c-44c3-43bb-8b9c-3c467353d288" providerId="ADAL" clId="{519DBD35-7DE3-42FB-BD1D-9E1BBFD51305}" dt="2022-01-12T16:34:52.684" v="8480" actId="478"/>
          <ac:spMkLst>
            <pc:docMk/>
            <pc:sldMk cId="345946309" sldId="363"/>
            <ac:spMk id="3" creationId="{AA2675C4-5D54-4583-A698-702923092C9B}"/>
          </ac:spMkLst>
        </pc:spChg>
        <pc:spChg chg="add mod">
          <ac:chgData name="Pedro Manuel Ramos Moreira" userId="b78cc23c-44c3-43bb-8b9c-3c467353d288" providerId="ADAL" clId="{519DBD35-7DE3-42FB-BD1D-9E1BBFD51305}" dt="2022-01-12T16:35:02.692" v="8482"/>
          <ac:spMkLst>
            <pc:docMk/>
            <pc:sldMk cId="345946309" sldId="363"/>
            <ac:spMk id="6" creationId="{86C093B5-60F3-4D70-AB7B-6DBC55EA77EB}"/>
          </ac:spMkLst>
        </pc:spChg>
        <pc:picChg chg="add">
          <ac:chgData name="Pedro Manuel Ramos Moreira" userId="b78cc23c-44c3-43bb-8b9c-3c467353d288" providerId="ADAL" clId="{519DBD35-7DE3-42FB-BD1D-9E1BBFD51305}" dt="2022-01-12T16:34:53.822" v="8481" actId="22"/>
          <ac:picMkLst>
            <pc:docMk/>
            <pc:sldMk cId="345946309" sldId="363"/>
            <ac:picMk id="5" creationId="{132C9093-3ED9-467B-B4BF-37811C25CBC7}"/>
          </ac:picMkLst>
        </pc:picChg>
        <pc:picChg chg="add del mod">
          <ac:chgData name="Pedro Manuel Ramos Moreira" userId="b78cc23c-44c3-43bb-8b9c-3c467353d288" providerId="ADAL" clId="{519DBD35-7DE3-42FB-BD1D-9E1BBFD51305}" dt="2022-01-12T16:35:57.260" v="8491" actId="21"/>
          <ac:picMkLst>
            <pc:docMk/>
            <pc:sldMk cId="345946309" sldId="363"/>
            <ac:picMk id="8" creationId="{7A3605B9-127B-4278-A884-C69EC1AFCAEF}"/>
          </ac:picMkLst>
        </pc:picChg>
      </pc:sldChg>
      <pc:sldChg chg="addSp delSp add mod">
        <pc:chgData name="Pedro Manuel Ramos Moreira" userId="b78cc23c-44c3-43bb-8b9c-3c467353d288" providerId="ADAL" clId="{519DBD35-7DE3-42FB-BD1D-9E1BBFD51305}" dt="2022-01-12T16:28:35.186" v="8431" actId="22"/>
        <pc:sldMkLst>
          <pc:docMk/>
          <pc:sldMk cId="3687534164" sldId="364"/>
        </pc:sldMkLst>
        <pc:picChg chg="add">
          <ac:chgData name="Pedro Manuel Ramos Moreira" userId="b78cc23c-44c3-43bb-8b9c-3c467353d288" providerId="ADAL" clId="{519DBD35-7DE3-42FB-BD1D-9E1BBFD51305}" dt="2022-01-12T16:28:35.186" v="8431" actId="22"/>
          <ac:picMkLst>
            <pc:docMk/>
            <pc:sldMk cId="3687534164" sldId="364"/>
            <ac:picMk id="5" creationId="{D43D23E0-252D-4425-96CA-341CA197577D}"/>
          </ac:picMkLst>
        </pc:picChg>
        <pc:picChg chg="del">
          <ac:chgData name="Pedro Manuel Ramos Moreira" userId="b78cc23c-44c3-43bb-8b9c-3c467353d288" providerId="ADAL" clId="{519DBD35-7DE3-42FB-BD1D-9E1BBFD51305}" dt="2022-01-12T16:28:01.143" v="8428" actId="478"/>
          <ac:picMkLst>
            <pc:docMk/>
            <pc:sldMk cId="3687534164" sldId="364"/>
            <ac:picMk id="6" creationId="{359DAAA9-EA85-45D3-9154-2DB7E431FDA7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29:20.897" v="8433" actId="1076"/>
        <pc:sldMkLst>
          <pc:docMk/>
          <pc:sldMk cId="1820668181" sldId="365"/>
        </pc:sldMkLst>
        <pc:picChg chg="add mod">
          <ac:chgData name="Pedro Manuel Ramos Moreira" userId="b78cc23c-44c3-43bb-8b9c-3c467353d288" providerId="ADAL" clId="{519DBD35-7DE3-42FB-BD1D-9E1BBFD51305}" dt="2022-01-12T16:29:20.897" v="8433" actId="1076"/>
          <ac:picMkLst>
            <pc:docMk/>
            <pc:sldMk cId="1820668181" sldId="365"/>
            <ac:picMk id="5" creationId="{1E949070-86A4-4ECD-A22D-0680C57FEACA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30:50.847" v="8435" actId="1076"/>
        <pc:sldMkLst>
          <pc:docMk/>
          <pc:sldMk cId="2424495333" sldId="366"/>
        </pc:sldMkLst>
        <pc:picChg chg="add mod">
          <ac:chgData name="Pedro Manuel Ramos Moreira" userId="b78cc23c-44c3-43bb-8b9c-3c467353d288" providerId="ADAL" clId="{519DBD35-7DE3-42FB-BD1D-9E1BBFD51305}" dt="2022-01-12T16:30:50.847" v="8435" actId="1076"/>
          <ac:picMkLst>
            <pc:docMk/>
            <pc:sldMk cId="2424495333" sldId="366"/>
            <ac:picMk id="5" creationId="{6B04CE30-631D-4DCF-9F5E-561BEF7A004B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2T16:39:35.332" v="8510" actId="1076"/>
        <pc:sldMkLst>
          <pc:docMk/>
          <pc:sldMk cId="4193287185" sldId="367"/>
        </pc:sldMkLst>
        <pc:spChg chg="del">
          <ac:chgData name="Pedro Manuel Ramos Moreira" userId="b78cc23c-44c3-43bb-8b9c-3c467353d288" providerId="ADAL" clId="{519DBD35-7DE3-42FB-BD1D-9E1BBFD51305}" dt="2022-01-12T16:35:14.046" v="8488" actId="478"/>
          <ac:spMkLst>
            <pc:docMk/>
            <pc:sldMk cId="4193287185" sldId="367"/>
            <ac:spMk id="3" creationId="{AA2675C4-5D54-4583-A698-702923092C9B}"/>
          </ac:spMkLst>
        </pc:spChg>
        <pc:spChg chg="add mod">
          <ac:chgData name="Pedro Manuel Ramos Moreira" userId="b78cc23c-44c3-43bb-8b9c-3c467353d288" providerId="ADAL" clId="{519DBD35-7DE3-42FB-BD1D-9E1BBFD51305}" dt="2022-01-12T16:35:04.967" v="8483"/>
          <ac:spMkLst>
            <pc:docMk/>
            <pc:sldMk cId="4193287185" sldId="367"/>
            <ac:spMk id="4" creationId="{2122A6E8-96DE-4663-BFDD-40892CD75719}"/>
          </ac:spMkLst>
        </pc:spChg>
        <pc:picChg chg="add mod">
          <ac:chgData name="Pedro Manuel Ramos Moreira" userId="b78cc23c-44c3-43bb-8b9c-3c467353d288" providerId="ADAL" clId="{519DBD35-7DE3-42FB-BD1D-9E1BBFD51305}" dt="2022-01-12T16:36:01.817" v="8493" actId="1076"/>
          <ac:picMkLst>
            <pc:docMk/>
            <pc:sldMk cId="4193287185" sldId="367"/>
            <ac:picMk id="5" creationId="{E68D4B6E-4F87-4735-96F2-DF9957D7117D}"/>
          </ac:picMkLst>
        </pc:picChg>
        <pc:picChg chg="add mod">
          <ac:chgData name="Pedro Manuel Ramos Moreira" userId="b78cc23c-44c3-43bb-8b9c-3c467353d288" providerId="ADAL" clId="{519DBD35-7DE3-42FB-BD1D-9E1BBFD51305}" dt="2022-01-12T16:36:17.271" v="8495" actId="1076"/>
          <ac:picMkLst>
            <pc:docMk/>
            <pc:sldMk cId="4193287185" sldId="367"/>
            <ac:picMk id="7" creationId="{5D83E8C1-4878-41A3-9CE3-C9AA09FE5454}"/>
          </ac:picMkLst>
        </pc:picChg>
        <pc:picChg chg="add mod">
          <ac:chgData name="Pedro Manuel Ramos Moreira" userId="b78cc23c-44c3-43bb-8b9c-3c467353d288" providerId="ADAL" clId="{519DBD35-7DE3-42FB-BD1D-9E1BBFD51305}" dt="2022-01-12T16:39:35.332" v="8510" actId="1076"/>
          <ac:picMkLst>
            <pc:docMk/>
            <pc:sldMk cId="4193287185" sldId="367"/>
            <ac:picMk id="9" creationId="{EF4AA92A-8B70-4150-A793-DDAB71E1DE36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2T16:36:39.429" v="8496" actId="22"/>
        <pc:sldMkLst>
          <pc:docMk/>
          <pc:sldMk cId="1192794696" sldId="368"/>
        </pc:sldMkLst>
        <pc:spChg chg="del">
          <ac:chgData name="Pedro Manuel Ramos Moreira" userId="b78cc23c-44c3-43bb-8b9c-3c467353d288" providerId="ADAL" clId="{519DBD35-7DE3-42FB-BD1D-9E1BBFD51305}" dt="2022-01-12T16:35:12.190" v="8487" actId="478"/>
          <ac:spMkLst>
            <pc:docMk/>
            <pc:sldMk cId="1192794696" sldId="368"/>
            <ac:spMk id="3" creationId="{AA2675C4-5D54-4583-A698-702923092C9B}"/>
          </ac:spMkLst>
        </pc:spChg>
        <pc:spChg chg="add mod">
          <ac:chgData name="Pedro Manuel Ramos Moreira" userId="b78cc23c-44c3-43bb-8b9c-3c467353d288" providerId="ADAL" clId="{519DBD35-7DE3-42FB-BD1D-9E1BBFD51305}" dt="2022-01-12T16:35:06.349" v="8484"/>
          <ac:spMkLst>
            <pc:docMk/>
            <pc:sldMk cId="1192794696" sldId="368"/>
            <ac:spMk id="4" creationId="{5B02F791-8C39-4853-AD9F-0F4BECD0718F}"/>
          </ac:spMkLst>
        </pc:spChg>
        <pc:picChg chg="add">
          <ac:chgData name="Pedro Manuel Ramos Moreira" userId="b78cc23c-44c3-43bb-8b9c-3c467353d288" providerId="ADAL" clId="{519DBD35-7DE3-42FB-BD1D-9E1BBFD51305}" dt="2022-01-12T16:36:39.429" v="8496" actId="22"/>
          <ac:picMkLst>
            <pc:docMk/>
            <pc:sldMk cId="1192794696" sldId="368"/>
            <ac:picMk id="6" creationId="{F073371F-1AA1-4C0E-875A-6943B01025C3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2T16:37:11.471" v="8501" actId="1076"/>
        <pc:sldMkLst>
          <pc:docMk/>
          <pc:sldMk cId="722617531" sldId="369"/>
        </pc:sldMkLst>
        <pc:spChg chg="del">
          <ac:chgData name="Pedro Manuel Ramos Moreira" userId="b78cc23c-44c3-43bb-8b9c-3c467353d288" providerId="ADAL" clId="{519DBD35-7DE3-42FB-BD1D-9E1BBFD51305}" dt="2022-01-12T16:35:10.223" v="8486" actId="478"/>
          <ac:spMkLst>
            <pc:docMk/>
            <pc:sldMk cId="722617531" sldId="369"/>
            <ac:spMk id="3" creationId="{AA2675C4-5D54-4583-A698-702923092C9B}"/>
          </ac:spMkLst>
        </pc:spChg>
        <pc:spChg chg="add mod">
          <ac:chgData name="Pedro Manuel Ramos Moreira" userId="b78cc23c-44c3-43bb-8b9c-3c467353d288" providerId="ADAL" clId="{519DBD35-7DE3-42FB-BD1D-9E1BBFD51305}" dt="2022-01-12T16:35:07.938" v="8485"/>
          <ac:spMkLst>
            <pc:docMk/>
            <pc:sldMk cId="722617531" sldId="369"/>
            <ac:spMk id="4" creationId="{023756D4-3335-4BC3-9CD3-67595E105A6F}"/>
          </ac:spMkLst>
        </pc:spChg>
        <pc:picChg chg="add mod">
          <ac:chgData name="Pedro Manuel Ramos Moreira" userId="b78cc23c-44c3-43bb-8b9c-3c467353d288" providerId="ADAL" clId="{519DBD35-7DE3-42FB-BD1D-9E1BBFD51305}" dt="2022-01-12T16:37:11.471" v="8501" actId="1076"/>
          <ac:picMkLst>
            <pc:docMk/>
            <pc:sldMk cId="722617531" sldId="369"/>
            <ac:picMk id="6" creationId="{F7FD6D9D-2FD8-4EA6-8CD7-B8FACB4D60AA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37:43.629" v="8503" actId="1076"/>
        <pc:sldMkLst>
          <pc:docMk/>
          <pc:sldMk cId="1044859624" sldId="370"/>
        </pc:sldMkLst>
        <pc:picChg chg="add mod">
          <ac:chgData name="Pedro Manuel Ramos Moreira" userId="b78cc23c-44c3-43bb-8b9c-3c467353d288" providerId="ADAL" clId="{519DBD35-7DE3-42FB-BD1D-9E1BBFD51305}" dt="2022-01-12T16:37:43.629" v="8503" actId="1076"/>
          <ac:picMkLst>
            <pc:docMk/>
            <pc:sldMk cId="1044859624" sldId="370"/>
            <ac:picMk id="5" creationId="{321BDC24-A57F-40BC-BB2A-F313D645A2E1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38:09.311" v="8505" actId="1076"/>
        <pc:sldMkLst>
          <pc:docMk/>
          <pc:sldMk cId="2061694922" sldId="371"/>
        </pc:sldMkLst>
        <pc:picChg chg="add mod">
          <ac:chgData name="Pedro Manuel Ramos Moreira" userId="b78cc23c-44c3-43bb-8b9c-3c467353d288" providerId="ADAL" clId="{519DBD35-7DE3-42FB-BD1D-9E1BBFD51305}" dt="2022-01-12T16:38:09.311" v="8505" actId="1076"/>
          <ac:picMkLst>
            <pc:docMk/>
            <pc:sldMk cId="2061694922" sldId="371"/>
            <ac:picMk id="5" creationId="{EB74AE94-4D78-46BE-8269-853C73B005FF}"/>
          </ac:picMkLst>
        </pc:picChg>
      </pc:sldChg>
      <pc:sldChg chg="addSp add mod">
        <pc:chgData name="Pedro Manuel Ramos Moreira" userId="b78cc23c-44c3-43bb-8b9c-3c467353d288" providerId="ADAL" clId="{519DBD35-7DE3-42FB-BD1D-9E1BBFD51305}" dt="2022-01-12T16:39:57.728" v="8511" actId="22"/>
        <pc:sldMkLst>
          <pc:docMk/>
          <pc:sldMk cId="3712291717" sldId="372"/>
        </pc:sldMkLst>
        <pc:picChg chg="add">
          <ac:chgData name="Pedro Manuel Ramos Moreira" userId="b78cc23c-44c3-43bb-8b9c-3c467353d288" providerId="ADAL" clId="{519DBD35-7DE3-42FB-BD1D-9E1BBFD51305}" dt="2022-01-12T16:39:57.728" v="8511" actId="22"/>
          <ac:picMkLst>
            <pc:docMk/>
            <pc:sldMk cId="3712291717" sldId="372"/>
            <ac:picMk id="5" creationId="{5387CFC1-C5C4-4F00-8AE6-BFAA1AA96893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40:16.840" v="8513" actId="1076"/>
        <pc:sldMkLst>
          <pc:docMk/>
          <pc:sldMk cId="2167316429" sldId="373"/>
        </pc:sldMkLst>
        <pc:picChg chg="add mod">
          <ac:chgData name="Pedro Manuel Ramos Moreira" userId="b78cc23c-44c3-43bb-8b9c-3c467353d288" providerId="ADAL" clId="{519DBD35-7DE3-42FB-BD1D-9E1BBFD51305}" dt="2022-01-12T16:40:16.840" v="8513" actId="1076"/>
          <ac:picMkLst>
            <pc:docMk/>
            <pc:sldMk cId="2167316429" sldId="373"/>
            <ac:picMk id="5" creationId="{DA39CD20-00C8-46C0-B360-523EA1160D0A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2T16:40:50.935" v="8521" actId="20577"/>
        <pc:sldMkLst>
          <pc:docMk/>
          <pc:sldMk cId="2696403031" sldId="374"/>
        </pc:sldMkLst>
        <pc:spChg chg="mod">
          <ac:chgData name="Pedro Manuel Ramos Moreira" userId="b78cc23c-44c3-43bb-8b9c-3c467353d288" providerId="ADAL" clId="{519DBD35-7DE3-42FB-BD1D-9E1BBFD51305}" dt="2022-01-12T16:40:50.935" v="8521" actId="20577"/>
          <ac:spMkLst>
            <pc:docMk/>
            <pc:sldMk cId="2696403031" sldId="374"/>
            <ac:spMk id="2" creationId="{22BF5DD9-664C-43B5-A8B8-E3B0CFFA86BD}"/>
          </ac:spMkLst>
        </pc:spChg>
        <pc:picChg chg="add mod">
          <ac:chgData name="Pedro Manuel Ramos Moreira" userId="b78cc23c-44c3-43bb-8b9c-3c467353d288" providerId="ADAL" clId="{519DBD35-7DE3-42FB-BD1D-9E1BBFD51305}" dt="2022-01-12T16:40:46.375" v="8515" actId="1076"/>
          <ac:picMkLst>
            <pc:docMk/>
            <pc:sldMk cId="2696403031" sldId="374"/>
            <ac:picMk id="5" creationId="{79FE4040-70AB-4CCC-984E-6C731C3CEAF3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3T10:42:17.295" v="8530" actId="1076"/>
        <pc:sldMkLst>
          <pc:docMk/>
          <pc:sldMk cId="2124798416" sldId="375"/>
        </pc:sldMkLst>
        <pc:spChg chg="mod">
          <ac:chgData name="Pedro Manuel Ramos Moreira" userId="b78cc23c-44c3-43bb-8b9c-3c467353d288" providerId="ADAL" clId="{519DBD35-7DE3-42FB-BD1D-9E1BBFD51305}" dt="2022-01-12T16:42:17.564" v="8528" actId="20577"/>
          <ac:spMkLst>
            <pc:docMk/>
            <pc:sldMk cId="2124798416" sldId="375"/>
            <ac:spMk id="2" creationId="{22BF5DD9-664C-43B5-A8B8-E3B0CFFA86BD}"/>
          </ac:spMkLst>
        </pc:spChg>
        <pc:picChg chg="add mod">
          <ac:chgData name="Pedro Manuel Ramos Moreira" userId="b78cc23c-44c3-43bb-8b9c-3c467353d288" providerId="ADAL" clId="{519DBD35-7DE3-42FB-BD1D-9E1BBFD51305}" dt="2022-01-13T10:42:17.295" v="8530" actId="1076"/>
          <ac:picMkLst>
            <pc:docMk/>
            <pc:sldMk cId="2124798416" sldId="375"/>
            <ac:picMk id="5" creationId="{78FB1F5C-E16A-4413-98B6-9536774C7FF7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3T10:43:29.777" v="8537" actId="1076"/>
        <pc:sldMkLst>
          <pc:docMk/>
          <pc:sldMk cId="93358284" sldId="376"/>
        </pc:sldMkLst>
        <pc:picChg chg="del">
          <ac:chgData name="Pedro Manuel Ramos Moreira" userId="b78cc23c-44c3-43bb-8b9c-3c467353d288" providerId="ADAL" clId="{519DBD35-7DE3-42FB-BD1D-9E1BBFD51305}" dt="2022-01-13T10:42:26.579" v="8532" actId="478"/>
          <ac:picMkLst>
            <pc:docMk/>
            <pc:sldMk cId="93358284" sldId="376"/>
            <ac:picMk id="5" creationId="{78FB1F5C-E16A-4413-98B6-9536774C7FF7}"/>
          </ac:picMkLst>
        </pc:picChg>
        <pc:picChg chg="add mod">
          <ac:chgData name="Pedro Manuel Ramos Moreira" userId="b78cc23c-44c3-43bb-8b9c-3c467353d288" providerId="ADAL" clId="{519DBD35-7DE3-42FB-BD1D-9E1BBFD51305}" dt="2022-01-13T10:42:54.517" v="8535" actId="1076"/>
          <ac:picMkLst>
            <pc:docMk/>
            <pc:sldMk cId="93358284" sldId="376"/>
            <ac:picMk id="6" creationId="{6204AFB4-B7F1-4830-8CFE-90E3A312EBE3}"/>
          </ac:picMkLst>
        </pc:picChg>
        <pc:picChg chg="add mod">
          <ac:chgData name="Pedro Manuel Ramos Moreira" userId="b78cc23c-44c3-43bb-8b9c-3c467353d288" providerId="ADAL" clId="{519DBD35-7DE3-42FB-BD1D-9E1BBFD51305}" dt="2022-01-13T10:43:29.777" v="8537" actId="1076"/>
          <ac:picMkLst>
            <pc:docMk/>
            <pc:sldMk cId="93358284" sldId="376"/>
            <ac:picMk id="8" creationId="{56E844BB-D302-4D3E-B422-6D7A210BB027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3T10:44:18.411" v="8540" actId="1076"/>
        <pc:sldMkLst>
          <pc:docMk/>
          <pc:sldMk cId="2811270895" sldId="377"/>
        </pc:sldMkLst>
        <pc:picChg chg="add mod">
          <ac:chgData name="Pedro Manuel Ramos Moreira" userId="b78cc23c-44c3-43bb-8b9c-3c467353d288" providerId="ADAL" clId="{519DBD35-7DE3-42FB-BD1D-9E1BBFD51305}" dt="2022-01-13T10:44:18.411" v="8540" actId="1076"/>
          <ac:picMkLst>
            <pc:docMk/>
            <pc:sldMk cId="2811270895" sldId="377"/>
            <ac:picMk id="5" creationId="{E4637E47-5948-434A-944D-0C06B0495F4F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3T10:46:49.235" v="8598" actId="1076"/>
        <pc:sldMkLst>
          <pc:docMk/>
          <pc:sldMk cId="155067740" sldId="378"/>
        </pc:sldMkLst>
        <pc:spChg chg="mod">
          <ac:chgData name="Pedro Manuel Ramos Moreira" userId="b78cc23c-44c3-43bb-8b9c-3c467353d288" providerId="ADAL" clId="{519DBD35-7DE3-42FB-BD1D-9E1BBFD51305}" dt="2022-01-13T10:44:47.742" v="8587" actId="20577"/>
          <ac:spMkLst>
            <pc:docMk/>
            <pc:sldMk cId="155067740" sldId="378"/>
            <ac:spMk id="2" creationId="{22BF5DD9-664C-43B5-A8B8-E3B0CFFA86BD}"/>
          </ac:spMkLst>
        </pc:spChg>
        <pc:spChg chg="mod">
          <ac:chgData name="Pedro Manuel Ramos Moreira" userId="b78cc23c-44c3-43bb-8b9c-3c467353d288" providerId="ADAL" clId="{519DBD35-7DE3-42FB-BD1D-9E1BBFD51305}" dt="2022-01-13T10:44:58.279" v="8588" actId="1076"/>
          <ac:spMkLst>
            <pc:docMk/>
            <pc:sldMk cId="155067740" sldId="378"/>
            <ac:spMk id="4" creationId="{023756D4-3335-4BC3-9CD3-67595E105A6F}"/>
          </ac:spMkLst>
        </pc:spChg>
        <pc:picChg chg="add mod">
          <ac:chgData name="Pedro Manuel Ramos Moreira" userId="b78cc23c-44c3-43bb-8b9c-3c467353d288" providerId="ADAL" clId="{519DBD35-7DE3-42FB-BD1D-9E1BBFD51305}" dt="2022-01-13T10:46:29.175" v="8595" actId="14100"/>
          <ac:picMkLst>
            <pc:docMk/>
            <pc:sldMk cId="155067740" sldId="378"/>
            <ac:picMk id="5" creationId="{3132CE2F-494C-437B-B6EC-FD8A3F5F6153}"/>
          </ac:picMkLst>
        </pc:picChg>
        <pc:picChg chg="add del mod">
          <ac:chgData name="Pedro Manuel Ramos Moreira" userId="b78cc23c-44c3-43bb-8b9c-3c467353d288" providerId="ADAL" clId="{519DBD35-7DE3-42FB-BD1D-9E1BBFD51305}" dt="2022-01-13T10:46:31.983" v="8596" actId="478"/>
          <ac:picMkLst>
            <pc:docMk/>
            <pc:sldMk cId="155067740" sldId="378"/>
            <ac:picMk id="7" creationId="{91D725F6-FCFF-4C5B-8F96-5749ACBBD3A8}"/>
          </ac:picMkLst>
        </pc:picChg>
        <pc:picChg chg="add mod">
          <ac:chgData name="Pedro Manuel Ramos Moreira" userId="b78cc23c-44c3-43bb-8b9c-3c467353d288" providerId="ADAL" clId="{519DBD35-7DE3-42FB-BD1D-9E1BBFD51305}" dt="2022-01-13T10:46:49.235" v="8598" actId="1076"/>
          <ac:picMkLst>
            <pc:docMk/>
            <pc:sldMk cId="155067740" sldId="378"/>
            <ac:picMk id="9" creationId="{FEAC95C1-B950-4A2A-9E32-A9B58063A916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3T10:47:21.859" v="8601" actId="1076"/>
        <pc:sldMkLst>
          <pc:docMk/>
          <pc:sldMk cId="1205961141" sldId="379"/>
        </pc:sldMkLst>
        <pc:picChg chg="add mod">
          <ac:chgData name="Pedro Manuel Ramos Moreira" userId="b78cc23c-44c3-43bb-8b9c-3c467353d288" providerId="ADAL" clId="{519DBD35-7DE3-42FB-BD1D-9E1BBFD51305}" dt="2022-01-13T10:47:21.859" v="8601" actId="1076"/>
          <ac:picMkLst>
            <pc:docMk/>
            <pc:sldMk cId="1205961141" sldId="379"/>
            <ac:picMk id="5" creationId="{F14F5106-B237-42EB-8698-2F632FF2FBE7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3T10:47:57.849" v="8604" actId="1076"/>
        <pc:sldMkLst>
          <pc:docMk/>
          <pc:sldMk cId="2849943504" sldId="380"/>
        </pc:sldMkLst>
        <pc:picChg chg="add mod">
          <ac:chgData name="Pedro Manuel Ramos Moreira" userId="b78cc23c-44c3-43bb-8b9c-3c467353d288" providerId="ADAL" clId="{519DBD35-7DE3-42FB-BD1D-9E1BBFD51305}" dt="2022-01-13T10:47:57.849" v="8604" actId="1076"/>
          <ac:picMkLst>
            <pc:docMk/>
            <pc:sldMk cId="2849943504" sldId="380"/>
            <ac:picMk id="5" creationId="{828C4DC3-A6BD-4B82-BFDF-7C6F89BBA368}"/>
          </ac:picMkLst>
        </pc:picChg>
      </pc:sldChg>
      <pc:sldChg chg="addSp modSp add mod">
        <pc:chgData name="Pedro Manuel Ramos Moreira" userId="b78cc23c-44c3-43bb-8b9c-3c467353d288" providerId="ADAL" clId="{519DBD35-7DE3-42FB-BD1D-9E1BBFD51305}" dt="2022-01-13T10:48:26.925" v="8606" actId="1076"/>
        <pc:sldMkLst>
          <pc:docMk/>
          <pc:sldMk cId="1365458303" sldId="381"/>
        </pc:sldMkLst>
        <pc:picChg chg="add mod">
          <ac:chgData name="Pedro Manuel Ramos Moreira" userId="b78cc23c-44c3-43bb-8b9c-3c467353d288" providerId="ADAL" clId="{519DBD35-7DE3-42FB-BD1D-9E1BBFD51305}" dt="2022-01-13T10:48:26.925" v="8606" actId="1076"/>
          <ac:picMkLst>
            <pc:docMk/>
            <pc:sldMk cId="1365458303" sldId="381"/>
            <ac:picMk id="5" creationId="{8657D784-3362-4551-9C11-26D5F5C257FA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3T10:50:28.173" v="8675" actId="1076"/>
        <pc:sldMkLst>
          <pc:docMk/>
          <pc:sldMk cId="2316603274" sldId="382"/>
        </pc:sldMkLst>
        <pc:spChg chg="mod">
          <ac:chgData name="Pedro Manuel Ramos Moreira" userId="b78cc23c-44c3-43bb-8b9c-3c467353d288" providerId="ADAL" clId="{519DBD35-7DE3-42FB-BD1D-9E1BBFD51305}" dt="2022-01-13T10:49:50.710" v="8670" actId="20577"/>
          <ac:spMkLst>
            <pc:docMk/>
            <pc:sldMk cId="2316603274" sldId="382"/>
            <ac:spMk id="2" creationId="{22BF5DD9-664C-43B5-A8B8-E3B0CFFA86BD}"/>
          </ac:spMkLst>
        </pc:spChg>
        <pc:picChg chg="del">
          <ac:chgData name="Pedro Manuel Ramos Moreira" userId="b78cc23c-44c3-43bb-8b9c-3c467353d288" providerId="ADAL" clId="{519DBD35-7DE3-42FB-BD1D-9E1BBFD51305}" dt="2022-01-13T10:49:54.382" v="8671" actId="478"/>
          <ac:picMkLst>
            <pc:docMk/>
            <pc:sldMk cId="2316603274" sldId="382"/>
            <ac:picMk id="5" creationId="{8657D784-3362-4551-9C11-26D5F5C257FA}"/>
          </ac:picMkLst>
        </pc:picChg>
        <pc:picChg chg="add mod">
          <ac:chgData name="Pedro Manuel Ramos Moreira" userId="b78cc23c-44c3-43bb-8b9c-3c467353d288" providerId="ADAL" clId="{519DBD35-7DE3-42FB-BD1D-9E1BBFD51305}" dt="2022-01-13T10:50:28.173" v="8675" actId="1076"/>
          <ac:picMkLst>
            <pc:docMk/>
            <pc:sldMk cId="2316603274" sldId="382"/>
            <ac:picMk id="6" creationId="{A33919E7-23C5-4BDF-939D-A3289DA89C11}"/>
          </ac:picMkLst>
        </pc:picChg>
      </pc:sldChg>
      <pc:sldChg chg="delSp add del mod">
        <pc:chgData name="Pedro Manuel Ramos Moreira" userId="b78cc23c-44c3-43bb-8b9c-3c467353d288" providerId="ADAL" clId="{519DBD35-7DE3-42FB-BD1D-9E1BBFD51305}" dt="2022-01-13T10:49:05.364" v="8611" actId="47"/>
        <pc:sldMkLst>
          <pc:docMk/>
          <pc:sldMk cId="2605977225" sldId="382"/>
        </pc:sldMkLst>
        <pc:picChg chg="del">
          <ac:chgData name="Pedro Manuel Ramos Moreira" userId="b78cc23c-44c3-43bb-8b9c-3c467353d288" providerId="ADAL" clId="{519DBD35-7DE3-42FB-BD1D-9E1BBFD51305}" dt="2022-01-13T10:49:01.737" v="8610" actId="478"/>
          <ac:picMkLst>
            <pc:docMk/>
            <pc:sldMk cId="2605977225" sldId="382"/>
            <ac:picMk id="5" creationId="{8657D784-3362-4551-9C11-26D5F5C257FA}"/>
          </ac:picMkLst>
        </pc:picChg>
      </pc:sldChg>
      <pc:sldChg chg="delSp add del mod">
        <pc:chgData name="Pedro Manuel Ramos Moreira" userId="b78cc23c-44c3-43bb-8b9c-3c467353d288" providerId="ADAL" clId="{519DBD35-7DE3-42FB-BD1D-9E1BBFD51305}" dt="2022-01-13T10:49:30.014" v="8614" actId="47"/>
        <pc:sldMkLst>
          <pc:docMk/>
          <pc:sldMk cId="2876157635" sldId="382"/>
        </pc:sldMkLst>
        <pc:picChg chg="del">
          <ac:chgData name="Pedro Manuel Ramos Moreira" userId="b78cc23c-44c3-43bb-8b9c-3c467353d288" providerId="ADAL" clId="{519DBD35-7DE3-42FB-BD1D-9E1BBFD51305}" dt="2022-01-13T10:49:16.997" v="8613" actId="478"/>
          <ac:picMkLst>
            <pc:docMk/>
            <pc:sldMk cId="2876157635" sldId="382"/>
            <ac:picMk id="5" creationId="{E4637E47-5948-434A-944D-0C06B0495F4F}"/>
          </ac:picMkLst>
        </pc:picChg>
      </pc:sldChg>
      <pc:sldChg chg="new del">
        <pc:chgData name="Pedro Manuel Ramos Moreira" userId="b78cc23c-44c3-43bb-8b9c-3c467353d288" providerId="ADAL" clId="{519DBD35-7DE3-42FB-BD1D-9E1BBFD51305}" dt="2022-01-13T10:48:33.392" v="8608" actId="47"/>
        <pc:sldMkLst>
          <pc:docMk/>
          <pc:sldMk cId="3712119903" sldId="382"/>
        </pc:sldMkLst>
      </pc:sldChg>
      <pc:sldChg chg="addSp modSp add mod">
        <pc:chgData name="Pedro Manuel Ramos Moreira" userId="b78cc23c-44c3-43bb-8b9c-3c467353d288" providerId="ADAL" clId="{519DBD35-7DE3-42FB-BD1D-9E1BBFD51305}" dt="2022-01-13T10:51:15.047" v="8678" actId="1076"/>
        <pc:sldMkLst>
          <pc:docMk/>
          <pc:sldMk cId="1902634963" sldId="383"/>
        </pc:sldMkLst>
        <pc:picChg chg="add">
          <ac:chgData name="Pedro Manuel Ramos Moreira" userId="b78cc23c-44c3-43bb-8b9c-3c467353d288" providerId="ADAL" clId="{519DBD35-7DE3-42FB-BD1D-9E1BBFD51305}" dt="2022-01-13T10:50:47.486" v="8676" actId="22"/>
          <ac:picMkLst>
            <pc:docMk/>
            <pc:sldMk cId="1902634963" sldId="383"/>
            <ac:picMk id="5" creationId="{16A546C5-281A-49F1-8666-37A09778F52F}"/>
          </ac:picMkLst>
        </pc:picChg>
        <pc:picChg chg="add mod">
          <ac:chgData name="Pedro Manuel Ramos Moreira" userId="b78cc23c-44c3-43bb-8b9c-3c467353d288" providerId="ADAL" clId="{519DBD35-7DE3-42FB-BD1D-9E1BBFD51305}" dt="2022-01-13T10:51:15.047" v="8678" actId="1076"/>
          <ac:picMkLst>
            <pc:docMk/>
            <pc:sldMk cId="1902634963" sldId="383"/>
            <ac:picMk id="7" creationId="{FAFBC203-E231-4971-9B2A-29383FD8AC35}"/>
          </ac:picMkLst>
        </pc:picChg>
      </pc:sldChg>
      <pc:sldChg chg="addSp delSp modSp add mod ord">
        <pc:chgData name="Pedro Manuel Ramos Moreira" userId="b78cc23c-44c3-43bb-8b9c-3c467353d288" providerId="ADAL" clId="{519DBD35-7DE3-42FB-BD1D-9E1BBFD51305}" dt="2022-01-13T11:03:39.039" v="8749"/>
        <pc:sldMkLst>
          <pc:docMk/>
          <pc:sldMk cId="57081790" sldId="384"/>
        </pc:sldMkLst>
        <pc:spChg chg="mod">
          <ac:chgData name="Pedro Manuel Ramos Moreira" userId="b78cc23c-44c3-43bb-8b9c-3c467353d288" providerId="ADAL" clId="{519DBD35-7DE3-42FB-BD1D-9E1BBFD51305}" dt="2022-01-13T10:51:56.050" v="8690" actId="20577"/>
          <ac:spMkLst>
            <pc:docMk/>
            <pc:sldMk cId="57081790" sldId="384"/>
            <ac:spMk id="2" creationId="{22BF5DD9-664C-43B5-A8B8-E3B0CFFA86BD}"/>
          </ac:spMkLst>
        </pc:spChg>
        <pc:picChg chg="add">
          <ac:chgData name="Pedro Manuel Ramos Moreira" userId="b78cc23c-44c3-43bb-8b9c-3c467353d288" providerId="ADAL" clId="{519DBD35-7DE3-42FB-BD1D-9E1BBFD51305}" dt="2022-01-13T10:51:48.256" v="8679" actId="22"/>
          <ac:picMkLst>
            <pc:docMk/>
            <pc:sldMk cId="57081790" sldId="384"/>
            <ac:picMk id="5" creationId="{75276E42-C8BC-4F81-B79C-B6A5644B505A}"/>
          </ac:picMkLst>
        </pc:picChg>
        <pc:picChg chg="add del mod">
          <ac:chgData name="Pedro Manuel Ramos Moreira" userId="b78cc23c-44c3-43bb-8b9c-3c467353d288" providerId="ADAL" clId="{519DBD35-7DE3-42FB-BD1D-9E1BBFD51305}" dt="2022-01-13T10:56:08.829" v="8694" actId="21"/>
          <ac:picMkLst>
            <pc:docMk/>
            <pc:sldMk cId="57081790" sldId="384"/>
            <ac:picMk id="7" creationId="{7B58B8AF-78F5-4293-BCB1-C1A0F232C564}"/>
          </ac:picMkLst>
        </pc:picChg>
      </pc:sldChg>
      <pc:sldChg chg="addSp delSp modSp add mod ord">
        <pc:chgData name="Pedro Manuel Ramos Moreira" userId="b78cc23c-44c3-43bb-8b9c-3c467353d288" providerId="ADAL" clId="{519DBD35-7DE3-42FB-BD1D-9E1BBFD51305}" dt="2022-01-13T11:02:58.237" v="8747"/>
        <pc:sldMkLst>
          <pc:docMk/>
          <pc:sldMk cId="3771109361" sldId="385"/>
        </pc:sldMkLst>
        <pc:spChg chg="mod">
          <ac:chgData name="Pedro Manuel Ramos Moreira" userId="b78cc23c-44c3-43bb-8b9c-3c467353d288" providerId="ADAL" clId="{519DBD35-7DE3-42FB-BD1D-9E1BBFD51305}" dt="2022-01-13T10:57:43.935" v="8706" actId="27636"/>
          <ac:spMkLst>
            <pc:docMk/>
            <pc:sldMk cId="3771109361" sldId="385"/>
            <ac:spMk id="2" creationId="{22BF5DD9-664C-43B5-A8B8-E3B0CFFA86BD}"/>
          </ac:spMkLst>
        </pc:spChg>
        <pc:spChg chg="mod">
          <ac:chgData name="Pedro Manuel Ramos Moreira" userId="b78cc23c-44c3-43bb-8b9c-3c467353d288" providerId="ADAL" clId="{519DBD35-7DE3-42FB-BD1D-9E1BBFD51305}" dt="2022-01-13T10:58:10.638" v="8709" actId="1076"/>
          <ac:spMkLst>
            <pc:docMk/>
            <pc:sldMk cId="3771109361" sldId="385"/>
            <ac:spMk id="4" creationId="{023756D4-3335-4BC3-9CD3-67595E105A6F}"/>
          </ac:spMkLst>
        </pc:spChg>
        <pc:picChg chg="del">
          <ac:chgData name="Pedro Manuel Ramos Moreira" userId="b78cc23c-44c3-43bb-8b9c-3c467353d288" providerId="ADAL" clId="{519DBD35-7DE3-42FB-BD1D-9E1BBFD51305}" dt="2022-01-13T10:57:46.865" v="8707" actId="478"/>
          <ac:picMkLst>
            <pc:docMk/>
            <pc:sldMk cId="3771109361" sldId="385"/>
            <ac:picMk id="5" creationId="{E4637E47-5948-434A-944D-0C06B0495F4F}"/>
          </ac:picMkLst>
        </pc:picChg>
        <pc:picChg chg="add mod">
          <ac:chgData name="Pedro Manuel Ramos Moreira" userId="b78cc23c-44c3-43bb-8b9c-3c467353d288" providerId="ADAL" clId="{519DBD35-7DE3-42FB-BD1D-9E1BBFD51305}" dt="2022-01-13T10:58:35.507" v="8711" actId="1076"/>
          <ac:picMkLst>
            <pc:docMk/>
            <pc:sldMk cId="3771109361" sldId="385"/>
            <ac:picMk id="6" creationId="{7C7B5A6B-2C09-44F1-BC14-E6970AB964F2}"/>
          </ac:picMkLst>
        </pc:picChg>
      </pc:sldChg>
      <pc:sldChg chg="addSp delSp modSp add mod">
        <pc:chgData name="Pedro Manuel Ramos Moreira" userId="b78cc23c-44c3-43bb-8b9c-3c467353d288" providerId="ADAL" clId="{519DBD35-7DE3-42FB-BD1D-9E1BBFD51305}" dt="2022-01-13T10:56:58.757" v="8702" actId="1076"/>
        <pc:sldMkLst>
          <pc:docMk/>
          <pc:sldMk cId="2857406547" sldId="386"/>
        </pc:sldMkLst>
        <pc:spChg chg="mod">
          <ac:chgData name="Pedro Manuel Ramos Moreira" userId="b78cc23c-44c3-43bb-8b9c-3c467353d288" providerId="ADAL" clId="{519DBD35-7DE3-42FB-BD1D-9E1BBFD51305}" dt="2022-01-13T10:56:58.757" v="8702" actId="1076"/>
          <ac:spMkLst>
            <pc:docMk/>
            <pc:sldMk cId="2857406547" sldId="386"/>
            <ac:spMk id="7" creationId="{7BE07EAE-21C9-4D89-A0B8-388F4B05FABC}"/>
          </ac:spMkLst>
        </pc:spChg>
        <pc:picChg chg="add mod">
          <ac:chgData name="Pedro Manuel Ramos Moreira" userId="b78cc23c-44c3-43bb-8b9c-3c467353d288" providerId="ADAL" clId="{519DBD35-7DE3-42FB-BD1D-9E1BBFD51305}" dt="2022-01-13T10:56:35.639" v="8698" actId="1076"/>
          <ac:picMkLst>
            <pc:docMk/>
            <pc:sldMk cId="2857406547" sldId="386"/>
            <ac:picMk id="6" creationId="{BE4A39DE-0182-475F-A18B-270EDB2518DB}"/>
          </ac:picMkLst>
        </pc:picChg>
        <pc:picChg chg="del">
          <ac:chgData name="Pedro Manuel Ramos Moreira" userId="b78cc23c-44c3-43bb-8b9c-3c467353d288" providerId="ADAL" clId="{519DBD35-7DE3-42FB-BD1D-9E1BBFD51305}" dt="2022-01-13T10:56:28.433" v="8696" actId="478"/>
          <ac:picMkLst>
            <pc:docMk/>
            <pc:sldMk cId="2857406547" sldId="386"/>
            <ac:picMk id="9" creationId="{048A4276-4459-4456-AD31-67EDEECF8F4E}"/>
          </ac:picMkLst>
        </pc:picChg>
      </pc:sldChg>
      <pc:sldChg chg="addSp delSp modSp add mod ord">
        <pc:chgData name="Pedro Manuel Ramos Moreira" userId="b78cc23c-44c3-43bb-8b9c-3c467353d288" providerId="ADAL" clId="{519DBD35-7DE3-42FB-BD1D-9E1BBFD51305}" dt="2022-01-13T11:02:58.237" v="8747"/>
        <pc:sldMkLst>
          <pc:docMk/>
          <pc:sldMk cId="695586890" sldId="387"/>
        </pc:sldMkLst>
        <pc:spChg chg="mod">
          <ac:chgData name="Pedro Manuel Ramos Moreira" userId="b78cc23c-44c3-43bb-8b9c-3c467353d288" providerId="ADAL" clId="{519DBD35-7DE3-42FB-BD1D-9E1BBFD51305}" dt="2022-01-13T10:59:18.270" v="8725" actId="20577"/>
          <ac:spMkLst>
            <pc:docMk/>
            <pc:sldMk cId="695586890" sldId="387"/>
            <ac:spMk id="2" creationId="{22BF5DD9-664C-43B5-A8B8-E3B0CFFA86BD}"/>
          </ac:spMkLst>
        </pc:spChg>
        <pc:picChg chg="del">
          <ac:chgData name="Pedro Manuel Ramos Moreira" userId="b78cc23c-44c3-43bb-8b9c-3c467353d288" providerId="ADAL" clId="{519DBD35-7DE3-42FB-BD1D-9E1BBFD51305}" dt="2022-01-13T10:59:21.508" v="8726" actId="478"/>
          <ac:picMkLst>
            <pc:docMk/>
            <pc:sldMk cId="695586890" sldId="387"/>
            <ac:picMk id="5" creationId="{75276E42-C8BC-4F81-B79C-B6A5644B505A}"/>
          </ac:picMkLst>
        </pc:picChg>
        <pc:picChg chg="add mod">
          <ac:chgData name="Pedro Manuel Ramos Moreira" userId="b78cc23c-44c3-43bb-8b9c-3c467353d288" providerId="ADAL" clId="{519DBD35-7DE3-42FB-BD1D-9E1BBFD51305}" dt="2022-01-13T10:59:52.218" v="8729" actId="1076"/>
          <ac:picMkLst>
            <pc:docMk/>
            <pc:sldMk cId="695586890" sldId="387"/>
            <ac:picMk id="6" creationId="{C9D6309B-4BBF-4F0C-9CDB-F5CC2D77161E}"/>
          </ac:picMkLst>
        </pc:picChg>
        <pc:picChg chg="add mod">
          <ac:chgData name="Pedro Manuel Ramos Moreira" userId="b78cc23c-44c3-43bb-8b9c-3c467353d288" providerId="ADAL" clId="{519DBD35-7DE3-42FB-BD1D-9E1BBFD51305}" dt="2022-01-13T11:00:19.793" v="8731" actId="1076"/>
          <ac:picMkLst>
            <pc:docMk/>
            <pc:sldMk cId="695586890" sldId="387"/>
            <ac:picMk id="8" creationId="{8790BE28-3B4C-4D32-9C5B-D366985E4768}"/>
          </ac:picMkLst>
        </pc:picChg>
      </pc:sldChg>
      <pc:sldChg chg="add del">
        <pc:chgData name="Pedro Manuel Ramos Moreira" userId="b78cc23c-44c3-43bb-8b9c-3c467353d288" providerId="ADAL" clId="{519DBD35-7DE3-42FB-BD1D-9E1BBFD51305}" dt="2022-01-13T10:57:17.244" v="8704" actId="47"/>
        <pc:sldMkLst>
          <pc:docMk/>
          <pc:sldMk cId="1728185830" sldId="387"/>
        </pc:sldMkLst>
      </pc:sldChg>
      <pc:sldChg chg="addSp modSp add mod ord">
        <pc:chgData name="Pedro Manuel Ramos Moreira" userId="b78cc23c-44c3-43bb-8b9c-3c467353d288" providerId="ADAL" clId="{519DBD35-7DE3-42FB-BD1D-9E1BBFD51305}" dt="2022-01-13T11:02:58.237" v="8747"/>
        <pc:sldMkLst>
          <pc:docMk/>
          <pc:sldMk cId="2341857407" sldId="388"/>
        </pc:sldMkLst>
        <pc:picChg chg="add mod">
          <ac:chgData name="Pedro Manuel Ramos Moreira" userId="b78cc23c-44c3-43bb-8b9c-3c467353d288" providerId="ADAL" clId="{519DBD35-7DE3-42FB-BD1D-9E1BBFD51305}" dt="2022-01-13T11:00:53.504" v="8734" actId="1076"/>
          <ac:picMkLst>
            <pc:docMk/>
            <pc:sldMk cId="2341857407" sldId="388"/>
            <ac:picMk id="5" creationId="{AC3A00AF-4EA7-4C8A-9BDA-B4EF256A876B}"/>
          </ac:picMkLst>
        </pc:picChg>
      </pc:sldChg>
      <pc:sldChg chg="addSp modSp add mod ord">
        <pc:chgData name="Pedro Manuel Ramos Moreira" userId="b78cc23c-44c3-43bb-8b9c-3c467353d288" providerId="ADAL" clId="{519DBD35-7DE3-42FB-BD1D-9E1BBFD51305}" dt="2022-01-13T11:02:08.529" v="8745"/>
        <pc:sldMkLst>
          <pc:docMk/>
          <pc:sldMk cId="978720720" sldId="389"/>
        </pc:sldMkLst>
        <pc:spChg chg="mod">
          <ac:chgData name="Pedro Manuel Ramos Moreira" userId="b78cc23c-44c3-43bb-8b9c-3c467353d288" providerId="ADAL" clId="{519DBD35-7DE3-42FB-BD1D-9E1BBFD51305}" dt="2022-01-13T11:01:26.334" v="8742" actId="20577"/>
          <ac:spMkLst>
            <pc:docMk/>
            <pc:sldMk cId="978720720" sldId="389"/>
            <ac:spMk id="2" creationId="{22BF5DD9-664C-43B5-A8B8-E3B0CFFA86BD}"/>
          </ac:spMkLst>
        </pc:spChg>
        <pc:picChg chg="add">
          <ac:chgData name="Pedro Manuel Ramos Moreira" userId="b78cc23c-44c3-43bb-8b9c-3c467353d288" providerId="ADAL" clId="{519DBD35-7DE3-42FB-BD1D-9E1BBFD51305}" dt="2022-01-13T11:01:29.767" v="8743" actId="22"/>
          <ac:picMkLst>
            <pc:docMk/>
            <pc:sldMk cId="978720720" sldId="389"/>
            <ac:picMk id="5" creationId="{161DDC32-6E91-4AA7-B292-5771C0AAB5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44BFE-1753-4D3D-ADEF-CD83410745D9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0D7B-66CF-499E-958F-BE82DC0001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38793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088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7574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422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4063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6988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39015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843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819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053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09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254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823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385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0376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849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720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1443-FA0B-4901-A6D8-A5725E149F84}" type="datetimeFigureOut">
              <a:rPr lang="pt-PT" smtClean="0"/>
              <a:t>20/10/2023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7F626C-EEB2-4FDE-A25B-3B2CC6101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033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ifla.org/VII/s11/pubs/portu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602DB57-0F7C-4EBF-9B45-7B16EFD32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endParaRPr lang="pt-PT" dirty="0"/>
          </a:p>
          <a:p>
            <a:r>
              <a:rPr lang="pt-PT" dirty="0"/>
              <a:t>Professor bibliotecário: Pedro Moreira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F4D14F9-0C78-406A-A88B-5B8FEC47755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903662"/>
            <a:ext cx="5715000" cy="895350"/>
          </a:xfrm>
          <a:prstGeom prst="rect">
            <a:avLst/>
          </a:prstGeom>
        </p:spPr>
      </p:pic>
      <p:pic>
        <p:nvPicPr>
          <p:cNvPr id="1026" name="Picture 2" descr=".">
            <a:extLst>
              <a:ext uri="{FF2B5EF4-FFF2-40B4-BE49-F238E27FC236}">
                <a16:creationId xmlns:a16="http://schemas.microsoft.com/office/drawing/2014/main" id="{A9B9173A-20A2-40CA-B74C-FF382EF48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0"/>
            <a:ext cx="25717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77F0D49-CE4F-CE8E-BCA5-664C0AB008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049" y="0"/>
            <a:ext cx="5645902" cy="520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DE94A-4831-48DB-AE5F-D6280D19E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 Mês Internacional da Biblioteca Escolar (MIBE)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8E70AA8-C049-44C4-8C83-0A366479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/>
              <a:t>Outubro é o Mês Internacional da Biblioteca Escolar (MIBE),  uma celebração anual das bibliotecas escolares em todo o mundo, uma oportunidade para darem a conhecer o trabalho que desenvolvem e mostrarem que não são apenas um serviço, mas um centro nevrálgico vital nas escolas. </a:t>
            </a:r>
          </a:p>
          <a:p>
            <a:pPr algn="just"/>
            <a:r>
              <a:rPr lang="pt-PT" dirty="0"/>
              <a:t>Em Portugal, o Dia da Biblioteca Escolar assinala-se na quarta segunda-feira do mês de outubro, em 2023, dia 23/10.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0241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46F45-BDA3-3E74-F183-FE750592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Manifesto da Biblioteca Escolar da IFLA/UNESCO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7BD11BC-0353-B99C-D754-F44B0F9E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A biblioteca escolar proporciona informação e ideias fundamentais para sermos bem sucedidos na sociedade atual, baseada na informação e no conhecimento. A biblioteca escolar desenvolve nos estudantes competências para a aprendizagem ao longo da vida e desenvolve a imaginação, permitindo-lhes tornarem-se cidadãos responsáveis. </a:t>
            </a:r>
          </a:p>
          <a:p>
            <a:r>
              <a:rPr lang="pt-PT" dirty="0"/>
              <a:t>A biblioteca escolar disponibiliza serviços de aprendizagem, livros e recursos que permitem a todos os membros da comunidade escolar tornarem-se pensadores críticos e utilizadores </a:t>
            </a:r>
            <a:r>
              <a:rPr lang="pt-PT" dirty="0" err="1"/>
              <a:t>efectivos</a:t>
            </a:r>
            <a:r>
              <a:rPr lang="pt-PT" dirty="0"/>
              <a:t> da informação em todos os suportes e meios de comunicação.</a:t>
            </a:r>
          </a:p>
        </p:txBody>
      </p:sp>
    </p:spTree>
    <p:extLst>
      <p:ext uri="{BB962C8B-B14F-4D97-AF65-F5344CB8AC3E}">
        <p14:creationId xmlns:p14="http://schemas.microsoft.com/office/powerpoint/2010/main" val="191478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F3453-5E1D-0C35-7692-FCC87FC0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Objetivos da biblioteca escolar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23F3EFE-7CE4-604B-2D09-FF709583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PT" dirty="0"/>
              <a:t>Apoiar e promover os objetivos educativos delineados de acordo com as finalidades e curriculum da escola;</a:t>
            </a:r>
          </a:p>
          <a:p>
            <a:r>
              <a:rPr lang="pt-PT" dirty="0"/>
              <a:t>Desenvolver e manter nas crianças o hábito e o prazer da leitura e da aprendizagem, e também da utilização das bibliotecas ao longo da vida;</a:t>
            </a:r>
          </a:p>
          <a:p>
            <a:r>
              <a:rPr lang="pt-PT" dirty="0"/>
              <a:t>Proporcionar oportunidades de produção e utilização de informação para o conhecimento, compreensão, imaginação e divertimento;</a:t>
            </a:r>
          </a:p>
          <a:p>
            <a:r>
              <a:rPr lang="pt-PT" dirty="0"/>
              <a:t>Apoiar os estudantes na aprendizagem e prática de capacidades de avaliação e utilização da informação, independentemente da natureza, suporte ou meio, usando de sensibilidade relativamente aos modos de comunicação de cada comunidade;</a:t>
            </a:r>
          </a:p>
          <a:p>
            <a:r>
              <a:rPr lang="pt-PT" dirty="0"/>
              <a:t>Providenciar acesso aos recursos locais, regionais, nacionais e globais e às oportunidades que exponham os estudantes a ideias, experiências e opiniões diversificadas;</a:t>
            </a:r>
          </a:p>
        </p:txBody>
      </p:sp>
    </p:spTree>
    <p:extLst>
      <p:ext uri="{BB962C8B-B14F-4D97-AF65-F5344CB8AC3E}">
        <p14:creationId xmlns:p14="http://schemas.microsoft.com/office/powerpoint/2010/main" val="344744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F3453-5E1D-0C35-7692-FCC87FC0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Objetivos da biblioteca escolar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23F3EFE-7CE4-604B-2D09-FF7095834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Organizar atividades que favoreçam a tomada de consciência cultural e social e a sensibilidade; </a:t>
            </a:r>
          </a:p>
          <a:p>
            <a:r>
              <a:rPr lang="pt-PT" dirty="0"/>
              <a:t>Trabalhar com os estudantes, professores, administradores e pais de modo a alcançar as finalidades da escola;</a:t>
            </a:r>
          </a:p>
          <a:p>
            <a:r>
              <a:rPr lang="pt-PT" dirty="0"/>
              <a:t>Defender a ideia de que a liberdade intelectual e o acesso à informação são essenciais à construção de uma cidadania efetiva e responsável e à participação na democracia;</a:t>
            </a:r>
          </a:p>
          <a:p>
            <a:r>
              <a:rPr lang="pt-PT" dirty="0"/>
              <a:t>Promover a leitura e os recursos e serviços da biblioteca escolar junto da comunidade escolar e do meio. </a:t>
            </a:r>
          </a:p>
          <a:p>
            <a:endParaRPr lang="pt-PT" dirty="0"/>
          </a:p>
          <a:p>
            <a:pPr marL="0" indent="0" algn="r">
              <a:buNone/>
            </a:pPr>
            <a:r>
              <a:rPr lang="pt-PT" dirty="0">
                <a:hlinkClick r:id="rId2"/>
              </a:rPr>
              <a:t>https://archive.ifla.org/VII/s11/pubs/portug.pdf</a:t>
            </a:r>
            <a:r>
              <a:rPr lang="pt-P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264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678E8BD-683B-3468-B58A-C8EC5F4FF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4347" y="411933"/>
            <a:ext cx="8743305" cy="64460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Porque tenho de ser eu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Se tudo aquilo que me cerca me antecedeu!?</a:t>
            </a:r>
          </a:p>
          <a:p>
            <a:pPr marL="0" indent="0">
              <a:buNone/>
            </a:pP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O céu e a montanha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Sempre existiram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Antes de mim vieram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E maior mistério causaram.</a:t>
            </a:r>
          </a:p>
          <a:p>
            <a:pPr marL="0" indent="0">
              <a:buNone/>
            </a:pP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O voo de uma ave,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A semente que se enterra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Têm mais sabedoria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Do que aquela que me encerra.</a:t>
            </a:r>
          </a:p>
          <a:p>
            <a:pPr marL="0" indent="0">
              <a:buNone/>
            </a:pP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Então porque tenho de ser eu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Se tudo aqui existe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PT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Se tudo aqui é céu?</a:t>
            </a:r>
            <a:endParaRPr lang="pt-PT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t-PT" sz="1800" i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Dedicado a F.P.</a:t>
            </a:r>
            <a:endParaRPr lang="pt-PT" sz="1800" i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pt-PT" sz="1800" b="1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C.A. em C.L.</a:t>
            </a:r>
            <a:endParaRPr lang="pt-PT" sz="1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3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CB2-010D-45DC-A233-F25BE9D6D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Fim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02DB57-0F7C-4EBF-9B45-7B16EFD325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t-PT" dirty="0"/>
          </a:p>
          <a:p>
            <a:endParaRPr lang="pt-PT" dirty="0"/>
          </a:p>
          <a:p>
            <a:r>
              <a:rPr lang="pt-PT" dirty="0"/>
              <a:t>Professor Bibliotecário: Pedro Moreira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51F45DA-67DE-4B49-9737-10562235D2A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5903662"/>
            <a:ext cx="5715000" cy="895350"/>
          </a:xfrm>
          <a:prstGeom prst="rect">
            <a:avLst/>
          </a:prstGeom>
        </p:spPr>
      </p:pic>
      <p:pic>
        <p:nvPicPr>
          <p:cNvPr id="2050" name="Picture 2" descr=".">
            <a:extLst>
              <a:ext uri="{FF2B5EF4-FFF2-40B4-BE49-F238E27FC236}">
                <a16:creationId xmlns:a16="http://schemas.microsoft.com/office/drawing/2014/main" id="{065FDD3B-6E13-4BB8-9984-0926FE00B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0" y="0"/>
            <a:ext cx="2571750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455867"/>
      </p:ext>
    </p:extLst>
  </p:cSld>
  <p:clrMapOvr>
    <a:masterClrMapping/>
  </p:clrMapOvr>
</p:sld>
</file>

<file path=ppt/theme/theme1.xml><?xml version="1.0" encoding="utf-8"?>
<a:theme xmlns:a="http://schemas.openxmlformats.org/drawingml/2006/main" name="Haste">
  <a:themeElements>
    <a:clrScheme name="Hast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Hast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ste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TM02892315[[fn=Haste]]</Template>
  <TotalTime>4155</TotalTime>
  <Words>497</Words>
  <Application>Microsoft Office PowerPoint</Application>
  <PresentationFormat>Ecrã Panorâmico</PresentationFormat>
  <Paragraphs>44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inherit</vt:lpstr>
      <vt:lpstr>Wingdings 3</vt:lpstr>
      <vt:lpstr>Haste</vt:lpstr>
      <vt:lpstr>Apresentação do PowerPoint</vt:lpstr>
      <vt:lpstr>O Mês Internacional da Biblioteca Escolar (MIBE)</vt:lpstr>
      <vt:lpstr>Manifesto da Biblioteca Escolar da IFLA/UNESCO</vt:lpstr>
      <vt:lpstr>Objetivos da biblioteca escolar</vt:lpstr>
      <vt:lpstr>Objetivos da biblioteca escolar</vt:lpstr>
      <vt:lpstr>Apresentação do PowerPoint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Moreira</dc:creator>
  <cp:lastModifiedBy>Pedro Manuel Ramos Moreira</cp:lastModifiedBy>
  <cp:revision>69</cp:revision>
  <dcterms:created xsi:type="dcterms:W3CDTF">2019-11-12T13:19:35Z</dcterms:created>
  <dcterms:modified xsi:type="dcterms:W3CDTF">2023-10-20T09:22:15Z</dcterms:modified>
</cp:coreProperties>
</file>